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5" r:id="rId4"/>
    <p:sldId id="328" r:id="rId5"/>
    <p:sldId id="334" r:id="rId6"/>
    <p:sldId id="336" r:id="rId7"/>
    <p:sldId id="335" r:id="rId8"/>
    <p:sldId id="329" r:id="rId9"/>
    <p:sldId id="323" r:id="rId10"/>
    <p:sldId id="33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20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16558" y="2974310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주식 투자 현황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Team - 1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Team - 1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2022.05.12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Regular"/>
                <a:ea typeface="나눔스퀘어라운드 Regular"/>
                <a:cs typeface="+mn-cs"/>
              </a:rPr>
              <a:t>Copyrightⓒ. Saebyeol Yu. All Rights Reserved.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Regular"/>
              <a:ea typeface="나눔스퀘어라운드 Regular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6618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820" y="3643600"/>
            <a:ext cx="87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Team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4107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40054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42594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69475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39583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4259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분석 기업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6947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사용 데이터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39583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프로그램 동작</a:t>
            </a:r>
            <a:r>
              <a:rPr lang="en-US" altLang="ko-KR" spc="-150" dirty="0">
                <a:solidFill>
                  <a:schemeClr val="bg1"/>
                </a:solidFill>
              </a:rPr>
              <a:t>/</a:t>
            </a:r>
            <a:r>
              <a:rPr lang="ko-KR" altLang="en-US" spc="-150" dirty="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69475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398897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3698-DA49-4F46-9933-950B21FDB4AC}"/>
              </a:ext>
            </a:extLst>
          </p:cNvPr>
          <p:cNvSpPr txBox="1"/>
          <p:nvPr/>
        </p:nvSpPr>
        <p:spPr>
          <a:xfrm>
            <a:off x="1698444" y="53019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F0E82-2D07-4CD3-9FF6-8C64796A1FA3}"/>
              </a:ext>
            </a:extLst>
          </p:cNvPr>
          <p:cNvSpPr txBox="1"/>
          <p:nvPr/>
        </p:nvSpPr>
        <p:spPr>
          <a:xfrm>
            <a:off x="2243786" y="530199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개선점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2F83A9-C88B-459F-B65F-E2871D0BAA73}"/>
              </a:ext>
            </a:extLst>
          </p:cNvPr>
          <p:cNvSpPr/>
          <p:nvPr/>
        </p:nvSpPr>
        <p:spPr>
          <a:xfrm>
            <a:off x="1203820" y="533261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63543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분석 기업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금호석유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EFFF5F-3DB6-4662-9D35-98A3A49F7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t="13721" r="24999" b="25934"/>
          <a:stretch/>
        </p:blipFill>
        <p:spPr>
          <a:xfrm>
            <a:off x="1001255" y="2373817"/>
            <a:ext cx="5078284" cy="32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37D504-BC38-4949-9D20-024004774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73" y="2373817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7188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일일 원유 가격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에너지경제연구원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AC1C519-1A9A-4587-921A-0543F46AD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9" t="11668" r="29099" b="31343"/>
          <a:stretch/>
        </p:blipFill>
        <p:spPr>
          <a:xfrm>
            <a:off x="1823325" y="1638300"/>
            <a:ext cx="5542209" cy="49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9055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일일 주가 데이터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환율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FinanaceDataReader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3720888-6EE2-424B-975C-81A0D7C2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8215" r="16439" b="52829"/>
          <a:stretch/>
        </p:blipFill>
        <p:spPr>
          <a:xfrm>
            <a:off x="1823325" y="1654463"/>
            <a:ext cx="7749309" cy="191217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AD3C8AE-19CC-4776-B1AE-FE9A90950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39336" r="19545" b="16049"/>
          <a:stretch/>
        </p:blipFill>
        <p:spPr>
          <a:xfrm>
            <a:off x="1912149" y="3499676"/>
            <a:ext cx="7278255" cy="2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4671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네이버 데이터 랩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E9AD7EE-A2D9-6CB4-AF57-02D84AE78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6" t="18820" r="17845" b="16015"/>
          <a:stretch/>
        </p:blipFill>
        <p:spPr>
          <a:xfrm>
            <a:off x="1823325" y="1638300"/>
            <a:ext cx="6859281" cy="49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0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E3CED6-D3E4-4102-863A-B85547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0" t="52836" r="67771" b="20812"/>
          <a:stretch/>
        </p:blipFill>
        <p:spPr>
          <a:xfrm>
            <a:off x="962462" y="2693296"/>
            <a:ext cx="2342275" cy="3394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E1FA36-C9CE-49C4-AE47-866606858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00" y="3082659"/>
            <a:ext cx="1840320" cy="1840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B6D9C4-7CDE-42D7-93BC-A6029839E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37" y="3686438"/>
            <a:ext cx="632763" cy="632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341C4D-30CF-4B27-A256-527103003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8152">
            <a:off x="7438011" y="2935127"/>
            <a:ext cx="632763" cy="6327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1DF042-A9CB-4485-AC92-A61B0C14E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5260">
            <a:off x="7403560" y="4548335"/>
            <a:ext cx="632763" cy="6327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7CD922-5D0C-43F5-9CDF-E71B4179D4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65" y="2130142"/>
            <a:ext cx="1638300" cy="1638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84BD8A-280E-4084-84AF-70FFADAAA2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65" y="4476888"/>
            <a:ext cx="1762261" cy="17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0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E74D85-0731-4330-A885-3FBD3ED12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3256093"/>
            <a:ext cx="366692" cy="36669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EA48233-838D-C627-AE98-6EC128965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0328"/>
          <a:stretch/>
        </p:blipFill>
        <p:spPr>
          <a:xfrm>
            <a:off x="1558547" y="4284177"/>
            <a:ext cx="9296007" cy="192875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4C25AD5-D6AC-0A57-F6A8-6C1D1AD30F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t="50000" r="2644" b="13889"/>
          <a:stretch/>
        </p:blipFill>
        <p:spPr>
          <a:xfrm>
            <a:off x="1456947" y="1638300"/>
            <a:ext cx="9609954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1175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개선점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F193D4-7EFF-4A32-BFF4-FDE283CEC971}"/>
              </a:ext>
            </a:extLst>
          </p:cNvPr>
          <p:cNvGrpSpPr/>
          <p:nvPr/>
        </p:nvGrpSpPr>
        <p:grpSpPr>
          <a:xfrm>
            <a:off x="1728141" y="1872785"/>
            <a:ext cx="392328" cy="4597400"/>
            <a:chOff x="1519604" y="1778000"/>
            <a:chExt cx="392328" cy="45974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241486-250A-4475-B64E-029B8434B8A0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BE1E1DB-8884-42D4-B549-66BBB5DCB67C}"/>
                </a:ext>
              </a:extLst>
            </p:cNvPr>
            <p:cNvSpPr/>
            <p:nvPr/>
          </p:nvSpPr>
          <p:spPr>
            <a:xfrm>
              <a:off x="1519604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DD9830B-7283-46B8-B5CC-80193ECA4D1E}"/>
                </a:ext>
              </a:extLst>
            </p:cNvPr>
            <p:cNvSpPr/>
            <p:nvPr/>
          </p:nvSpPr>
          <p:spPr>
            <a:xfrm>
              <a:off x="1523251" y="4076700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0CD09E-4808-43EF-80A0-E34ABF322448}"/>
              </a:ext>
            </a:extLst>
          </p:cNvPr>
          <p:cNvGrpSpPr/>
          <p:nvPr/>
        </p:nvGrpSpPr>
        <p:grpSpPr>
          <a:xfrm>
            <a:off x="2263852" y="2424039"/>
            <a:ext cx="3938651" cy="861231"/>
            <a:chOff x="2263852" y="2348538"/>
            <a:chExt cx="3938651" cy="8612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8AAB57-0C88-45D6-AF39-94ED6211F25F}"/>
                </a:ext>
              </a:extLst>
            </p:cNvPr>
            <p:cNvSpPr txBox="1"/>
            <p:nvPr/>
          </p:nvSpPr>
          <p:spPr>
            <a:xfrm>
              <a:off x="2263852" y="2348538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모델의 정확성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C19BF3-B589-4E3D-A252-5F8C2EC8A632}"/>
                </a:ext>
              </a:extLst>
            </p:cNvPr>
            <p:cNvSpPr txBox="1"/>
            <p:nvPr/>
          </p:nvSpPr>
          <p:spPr>
            <a:xfrm>
              <a:off x="2289252" y="2624994"/>
              <a:ext cx="39132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선형 회귀 분석 모델 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-&gt;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비선형 회귀 분석 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데이터 사용 표본 종류 증대</a:t>
              </a:r>
              <a:endParaRPr lang="en-US" altLang="ko-KR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92F06C8-4EAB-409A-8DCB-C618C34858FD}"/>
              </a:ext>
            </a:extLst>
          </p:cNvPr>
          <p:cNvGrpSpPr/>
          <p:nvPr/>
        </p:nvGrpSpPr>
        <p:grpSpPr>
          <a:xfrm>
            <a:off x="2235618" y="4261125"/>
            <a:ext cx="5079369" cy="849994"/>
            <a:chOff x="2263852" y="2348538"/>
            <a:chExt cx="5079369" cy="849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DCBB67-2694-400A-BE44-497BC8A792FC}"/>
                </a:ext>
              </a:extLst>
            </p:cNvPr>
            <p:cNvSpPr txBox="1"/>
            <p:nvPr/>
          </p:nvSpPr>
          <p:spPr>
            <a:xfrm>
              <a:off x="2263852" y="234853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실시간성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3491C0-AE50-4548-8E69-C103223251C3}"/>
                </a:ext>
              </a:extLst>
            </p:cNvPr>
            <p:cNvSpPr txBox="1"/>
            <p:nvPr/>
          </p:nvSpPr>
          <p:spPr>
            <a:xfrm>
              <a:off x="2317486" y="2613757"/>
              <a:ext cx="50257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프로그램의 자동화를 통한 실시간 예측 값 확인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>
                  <a:solidFill>
                    <a:schemeClr val="accent4"/>
                  </a:solidFill>
                </a:rPr>
                <a:t>하루 단위가 아닌 시간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/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분 단위로 제공되는 데이터 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159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한수호</cp:lastModifiedBy>
  <cp:revision>93</cp:revision>
  <dcterms:created xsi:type="dcterms:W3CDTF">2015-07-07T04:48:58Z</dcterms:created>
  <dcterms:modified xsi:type="dcterms:W3CDTF">2022-05-11T22:59:20Z</dcterms:modified>
</cp:coreProperties>
</file>