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28" r:id="rId5"/>
    <p:sldId id="329" r:id="rId6"/>
    <p:sldId id="323" r:id="rId7"/>
    <p:sldId id="331" r:id="rId8"/>
    <p:sldId id="332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88794" y="2974310"/>
            <a:ext cx="5814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주가 예측 종목 탐색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- 1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Team - 1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2022.04.07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4107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종목 선정 기준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주식 용어 설명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선정 기업 참고 자료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종목 선정 기준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Personal Information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9720A94-EA09-481F-93A5-44B68A491ED4}"/>
              </a:ext>
            </a:extLst>
          </p:cNvPr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A5A906-73A3-498E-BE2E-8938C3F3F3B6}"/>
              </a:ext>
            </a:extLst>
          </p:cNvPr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7BA61DD-3089-426F-9C6C-730CA7C2154F}"/>
              </a:ext>
            </a:extLst>
          </p:cNvPr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2CA6-151D-45E4-88C7-3384BCFE8288}"/>
              </a:ext>
            </a:extLst>
          </p:cNvPr>
          <p:cNvSpPr txBox="1"/>
          <p:nvPr/>
        </p:nvSpPr>
        <p:spPr>
          <a:xfrm>
            <a:off x="4953467" y="4920113"/>
            <a:ext cx="2165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발전 가능성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99DBE-2A44-4D72-83FF-668CACE477A2}"/>
              </a:ext>
            </a:extLst>
          </p:cNvPr>
          <p:cNvSpPr txBox="1"/>
          <p:nvPr/>
        </p:nvSpPr>
        <p:spPr>
          <a:xfrm>
            <a:off x="8680182" y="468928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ROE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8C950-3491-43AE-844B-D344982802E1}"/>
              </a:ext>
            </a:extLst>
          </p:cNvPr>
          <p:cNvSpPr txBox="1"/>
          <p:nvPr/>
        </p:nvSpPr>
        <p:spPr>
          <a:xfrm>
            <a:off x="2644533" y="475309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PER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158C938-8A54-4E2E-AB5A-386DD432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9AE177A-64DE-4998-B1DE-D6859D80B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18" y="2402157"/>
            <a:ext cx="2573232" cy="25732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38E285E-0DBB-4F6E-AD42-403246BE55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19" y="3035662"/>
            <a:ext cx="1511640" cy="1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주식 용어 설명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28141" y="1872785"/>
            <a:ext cx="392328" cy="4597400"/>
            <a:chOff x="1519604" y="1778000"/>
            <a:chExt cx="392328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19604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3251" y="40767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424039"/>
            <a:ext cx="5677909" cy="861231"/>
            <a:chOff x="2263852" y="2348538"/>
            <a:chExt cx="5677909" cy="86123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Per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56525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주가가 그 기업의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1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주당 수익의 몇 배가 되는지를 나타내는 지표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r>
                <a:rPr lang="en-US" altLang="ko-KR" sz="1600" dirty="0">
                  <a:solidFill>
                    <a:schemeClr val="accent4"/>
                  </a:solidFill>
                </a:rPr>
                <a:t>-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일반적으로 높을수록 기업 가치가 고 평가 되었다고 평가 함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35618" y="4261125"/>
            <a:ext cx="4802050" cy="849994"/>
            <a:chOff x="2263852" y="2348538"/>
            <a:chExt cx="4802050" cy="849994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Roe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17486" y="2613757"/>
              <a:ext cx="4748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회사가 투입한 자본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</a:t>
              </a:r>
              <a:r>
                <a:rPr lang="ko-KR" altLang="en-US" sz="1600" dirty="0" err="1">
                  <a:solidFill>
                    <a:schemeClr val="accent4"/>
                  </a:solidFill>
                </a:rPr>
                <a:t>시드머니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)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대비 수익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r>
                <a:rPr lang="en-US" altLang="ko-KR" sz="1600" dirty="0">
                  <a:solidFill>
                    <a:schemeClr val="accent4"/>
                  </a:solidFill>
                </a:rPr>
                <a:t>-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 일반적으로 높을수록 회사의 성장성을 높다고 평가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96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주식 용어 설명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C6664-972F-4954-A7B4-7A235813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3" t="21577" r="38761" b="28504"/>
          <a:stretch/>
        </p:blipFill>
        <p:spPr>
          <a:xfrm>
            <a:off x="1686187" y="1638300"/>
            <a:ext cx="7164198" cy="51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57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선정 기업 참고자료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8261" y="11844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대한 항공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4891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2299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7110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16690" y="5529221"/>
            <a:ext cx="1398653" cy="91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Stock Value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PER : 15.41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ROE : 11.6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928525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9DD7715-3584-4DBC-AA01-63A95723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1957999"/>
            <a:ext cx="2160213" cy="1137712"/>
          </a:xfrm>
          <a:prstGeom prst="rect">
            <a:avLst/>
          </a:prstGeom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B12369C5-71F5-48EA-A08A-7F165205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7"/>
          <a:stretch>
            <a:fillRect/>
          </a:stretch>
        </p:blipFill>
        <p:spPr>
          <a:xfrm>
            <a:off x="4322998" y="1844140"/>
            <a:ext cx="6978481" cy="361385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57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선정 기업 참고자료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8261" y="118443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- GS </a:t>
            </a:r>
            <a:r>
              <a:rPr lang="ko-KR" altLang="en-US" sz="1400" dirty="0">
                <a:solidFill>
                  <a:schemeClr val="accent4"/>
                </a:solidFill>
              </a:rPr>
              <a:t>건설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4891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16690" y="5529221"/>
            <a:ext cx="1398653" cy="91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Stock Value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PER : 8.26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ROE : 9.32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928525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85FB0F74-9620-4A62-8AD9-FF6FDEA1F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525" y="2031578"/>
            <a:ext cx="2116435" cy="7111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5F300D-4A54-448D-BDFB-3A4674B41D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6" b="9513"/>
          <a:stretch/>
        </p:blipFill>
        <p:spPr>
          <a:xfrm>
            <a:off x="4260337" y="1844140"/>
            <a:ext cx="7148691" cy="35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57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선정 기업 참고자료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8261" y="118443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4"/>
                </a:solidFill>
              </a:rPr>
              <a:t>금호석유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4891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16690" y="5529221"/>
            <a:ext cx="1398653" cy="91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Stock Value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PER : 2.6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ROE : 47.76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928525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7B965B0-8BAC-4F74-B264-496CFEE2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25" y="1948286"/>
            <a:ext cx="2207367" cy="83685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B496559-8983-44A9-89D3-D28F158CA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8" t="30324" r="38693" b="43108"/>
          <a:stretch/>
        </p:blipFill>
        <p:spPr>
          <a:xfrm>
            <a:off x="4612769" y="1844140"/>
            <a:ext cx="6581727" cy="22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618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820" y="3643600"/>
            <a:ext cx="87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Team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178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한수호</cp:lastModifiedBy>
  <cp:revision>74</cp:revision>
  <dcterms:created xsi:type="dcterms:W3CDTF">2015-07-07T04:48:58Z</dcterms:created>
  <dcterms:modified xsi:type="dcterms:W3CDTF">2022-04-06T14:37:47Z</dcterms:modified>
</cp:coreProperties>
</file>