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2" r:id="rId3"/>
    <p:sldId id="259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BA8BC9-7B0C-7747-8A6D-173B5622010D}">
          <p14:sldIdLst>
            <p14:sldId id="258"/>
            <p14:sldId id="262"/>
            <p14:sldId id="259"/>
            <p14:sldId id="263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254"/>
    <a:srgbClr val="345D99"/>
    <a:srgbClr val="F94B55"/>
    <a:srgbClr val="37A1C1"/>
    <a:srgbClr val="305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77"/>
  </p:normalViewPr>
  <p:slideViewPr>
    <p:cSldViewPr snapToGrid="0">
      <p:cViewPr>
        <p:scale>
          <a:sx n="132" d="100"/>
          <a:sy n="132" d="100"/>
        </p:scale>
        <p:origin x="184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A422658-7D98-3F59-4393-3E807CBD92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78" y="515043"/>
            <a:ext cx="5915025" cy="725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851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015" y="428244"/>
            <a:ext cx="5915025" cy="9005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678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228" y="364568"/>
            <a:ext cx="5915025" cy="725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CB531F9-B353-9F7E-496D-3BE20562DE33}"/>
              </a:ext>
            </a:extLst>
          </p:cNvPr>
          <p:cNvCxnSpPr/>
          <p:nvPr userDrawn="1"/>
        </p:nvCxnSpPr>
        <p:spPr>
          <a:xfrm>
            <a:off x="346228" y="1089766"/>
            <a:ext cx="1966586" cy="0"/>
          </a:xfrm>
          <a:prstGeom prst="line">
            <a:avLst/>
          </a:prstGeom>
          <a:ln>
            <a:solidFill>
              <a:srgbClr val="305F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33ECC87-285F-E5A8-798C-A5EB2CCDFCD2}"/>
              </a:ext>
            </a:extLst>
          </p:cNvPr>
          <p:cNvCxnSpPr>
            <a:cxnSpLocks/>
          </p:cNvCxnSpPr>
          <p:nvPr userDrawn="1"/>
        </p:nvCxnSpPr>
        <p:spPr>
          <a:xfrm>
            <a:off x="346228" y="8810027"/>
            <a:ext cx="6104676" cy="0"/>
          </a:xfrm>
          <a:prstGeom prst="line">
            <a:avLst/>
          </a:prstGeom>
          <a:ln>
            <a:solidFill>
              <a:srgbClr val="305F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4A4495-0617-0B61-C82D-74A7D459BB4D}"/>
              </a:ext>
            </a:extLst>
          </p:cNvPr>
          <p:cNvSpPr txBox="1"/>
          <p:nvPr userDrawn="1"/>
        </p:nvSpPr>
        <p:spPr>
          <a:xfrm>
            <a:off x="1192756" y="8996225"/>
            <a:ext cx="211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i="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HANBAT</a:t>
            </a:r>
            <a:br>
              <a:rPr kumimoji="1" lang="en-US" altLang="ko-KR" sz="1000" b="1" i="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</a:br>
            <a:r>
              <a:rPr kumimoji="1" lang="en-US" altLang="ko-KR" sz="1000" b="1" i="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NATIONAL UNIBERSITY</a:t>
            </a:r>
            <a:endParaRPr kumimoji="1" lang="ko-KR" altLang="en-US" sz="1000" b="1" i="0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6EA7509-34D1-2B60-A2D2-5B0C3CAEEF12}"/>
              </a:ext>
            </a:extLst>
          </p:cNvPr>
          <p:cNvCxnSpPr>
            <a:cxnSpLocks/>
          </p:cNvCxnSpPr>
          <p:nvPr userDrawn="1"/>
        </p:nvCxnSpPr>
        <p:spPr>
          <a:xfrm>
            <a:off x="1284196" y="9396335"/>
            <a:ext cx="16611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8A7EE3-67E2-1DBD-9811-E398A1641D27}"/>
              </a:ext>
            </a:extLst>
          </p:cNvPr>
          <p:cNvSpPr txBox="1"/>
          <p:nvPr userDrawn="1"/>
        </p:nvSpPr>
        <p:spPr>
          <a:xfrm>
            <a:off x="1192756" y="9493496"/>
            <a:ext cx="211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i="0" dirty="0">
                <a:solidFill>
                  <a:schemeClr val="bg2">
                    <a:lumMod val="7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SINCE 1927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3DE63A9-65E8-E1D4-038D-CD7879C1BF68}"/>
              </a:ext>
            </a:extLst>
          </p:cNvPr>
          <p:cNvGrpSpPr/>
          <p:nvPr userDrawn="1"/>
        </p:nvGrpSpPr>
        <p:grpSpPr>
          <a:xfrm>
            <a:off x="439541" y="8969435"/>
            <a:ext cx="688219" cy="713347"/>
            <a:chOff x="452466" y="7924640"/>
            <a:chExt cx="688219" cy="71334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876C37-62A3-4B5C-BEA7-5151E171A485}"/>
                </a:ext>
              </a:extLst>
            </p:cNvPr>
            <p:cNvSpPr/>
            <p:nvPr userDrawn="1"/>
          </p:nvSpPr>
          <p:spPr>
            <a:xfrm rot="20665573">
              <a:off x="452466" y="8008081"/>
              <a:ext cx="194849" cy="490390"/>
            </a:xfrm>
            <a:prstGeom prst="rect">
              <a:avLst/>
            </a:prstGeom>
            <a:solidFill>
              <a:srgbClr val="F94B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CC8AEE1-1ADF-1E73-6EB9-E4CF488BB13C}"/>
                </a:ext>
              </a:extLst>
            </p:cNvPr>
            <p:cNvSpPr/>
            <p:nvPr userDrawn="1"/>
          </p:nvSpPr>
          <p:spPr>
            <a:xfrm rot="4472988">
              <a:off x="672314" y="8308320"/>
              <a:ext cx="194849" cy="464486"/>
            </a:xfrm>
            <a:prstGeom prst="rect">
              <a:avLst/>
            </a:prstGeom>
            <a:solidFill>
              <a:srgbClr val="345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0A9C52-A779-4F06-1566-D16B91B5FB5C}"/>
                </a:ext>
              </a:extLst>
            </p:cNvPr>
            <p:cNvSpPr/>
            <p:nvPr userDrawn="1"/>
          </p:nvSpPr>
          <p:spPr>
            <a:xfrm rot="20665573">
              <a:off x="945836" y="8071742"/>
              <a:ext cx="194849" cy="482775"/>
            </a:xfrm>
            <a:prstGeom prst="rect">
              <a:avLst/>
            </a:prstGeom>
            <a:solidFill>
              <a:srgbClr val="37A1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1FB443-1827-180E-9327-44360F0C6B97}"/>
                </a:ext>
              </a:extLst>
            </p:cNvPr>
            <p:cNvSpPr/>
            <p:nvPr userDrawn="1"/>
          </p:nvSpPr>
          <p:spPr>
            <a:xfrm rot="4472988">
              <a:off x="727588" y="7789822"/>
              <a:ext cx="194849" cy="464486"/>
            </a:xfrm>
            <a:prstGeom prst="rect">
              <a:avLst/>
            </a:prstGeom>
            <a:solidFill>
              <a:srgbClr val="F5A2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88A753C-05BB-7D21-D643-6197D2186CB4}"/>
              </a:ext>
            </a:extLst>
          </p:cNvPr>
          <p:cNvCxnSpPr>
            <a:cxnSpLocks/>
          </p:cNvCxnSpPr>
          <p:nvPr userDrawn="1"/>
        </p:nvCxnSpPr>
        <p:spPr>
          <a:xfrm>
            <a:off x="3429000" y="8944970"/>
            <a:ext cx="0" cy="785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251A61-90E1-EE00-3930-07A7FB3C3067}"/>
              </a:ext>
            </a:extLst>
          </p:cNvPr>
          <p:cNvSpPr txBox="1"/>
          <p:nvPr userDrawn="1"/>
        </p:nvSpPr>
        <p:spPr>
          <a:xfrm>
            <a:off x="3586505" y="9089990"/>
            <a:ext cx="289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Graduate School of Software Convergence</a:t>
            </a:r>
            <a:endParaRPr kumimoji="1" lang="en-US" altLang="ko-KR" sz="1000" b="1" i="0" dirty="0">
              <a:solidFill>
                <a:schemeClr val="tx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endParaRPr kumimoji="1" lang="en-US" altLang="ko-KR" sz="1000" b="1" i="0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5BF941E-9733-F199-A5B7-E091C621B263}"/>
              </a:ext>
            </a:extLst>
          </p:cNvPr>
          <p:cNvCxnSpPr>
            <a:cxnSpLocks/>
          </p:cNvCxnSpPr>
          <p:nvPr userDrawn="1"/>
        </p:nvCxnSpPr>
        <p:spPr>
          <a:xfrm>
            <a:off x="3660031" y="9396335"/>
            <a:ext cx="2914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7ACAD3-A9D9-40E3-D488-FE04EC966DEB}"/>
              </a:ext>
            </a:extLst>
          </p:cNvPr>
          <p:cNvSpPr txBox="1"/>
          <p:nvPr userDrawn="1"/>
        </p:nvSpPr>
        <p:spPr>
          <a:xfrm>
            <a:off x="3586505" y="9483882"/>
            <a:ext cx="211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i="0" dirty="0" err="1">
                <a:solidFill>
                  <a:schemeClr val="bg2">
                    <a:lumMod val="7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DfX</a:t>
            </a:r>
            <a:r>
              <a:rPr kumimoji="1" lang="en-US" altLang="ko-KR" sz="1000" b="1" i="0" dirty="0">
                <a:solidFill>
                  <a:schemeClr val="bg2">
                    <a:lumMod val="7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95518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NanumSquareOTF Bold" panose="020B0600000101010101" pitchFamily="34" charset="-127"/>
          <a:ea typeface="NanumSquareOTF Bold" panose="020B0600000101010101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돈사</a:t>
            </a:r>
            <a:r>
              <a:rPr kumimoji="1" lang="ko-KR" altLang="en-US" dirty="0"/>
              <a:t> 사료의 </a:t>
            </a:r>
            <a:r>
              <a:rPr kumimoji="1" lang="ko-KR" altLang="en-US" dirty="0" err="1"/>
              <a:t>어쩌구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71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Model </a:t>
            </a:r>
            <a:r>
              <a:rPr kumimoji="1" lang="ko-KR" altLang="en-US" dirty="0"/>
              <a:t>별 </a:t>
            </a:r>
            <a:r>
              <a:rPr kumimoji="1" lang="en-US" altLang="ko-KR" dirty="0" err="1"/>
              <a:t>miou</a:t>
            </a:r>
            <a:r>
              <a:rPr kumimoji="1" lang="en-US" altLang="ko-KR" dirty="0"/>
              <a:t> 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원본 그림</a:t>
            </a:r>
            <a:r>
              <a:rPr kumimoji="1" lang="en-US" altLang="ko-KR" dirty="0"/>
              <a:t> + </a:t>
            </a:r>
            <a:r>
              <a:rPr kumimoji="1" lang="en-US" altLang="ko-KR" dirty="0" err="1"/>
              <a:t>gt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모델별</a:t>
            </a:r>
            <a:r>
              <a:rPr kumimoji="1" lang="ko-KR" altLang="en-US" dirty="0"/>
              <a:t> 결과값 예시 </a:t>
            </a:r>
            <a:r>
              <a:rPr kumimoji="1" lang="en-US" altLang="ko-KR" dirty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 -</a:t>
            </a:r>
            <a:r>
              <a:rPr kumimoji="1" lang="ko-KR" altLang="en-US" dirty="0"/>
              <a:t> 밥그릇</a:t>
            </a:r>
          </a:p>
        </p:txBody>
      </p:sp>
    </p:spTree>
    <p:extLst>
      <p:ext uri="{BB962C8B-B14F-4D97-AF65-F5344CB8AC3E}">
        <p14:creationId xmlns:p14="http://schemas.microsoft.com/office/powerpoint/2010/main" val="235248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Model</a:t>
            </a:r>
            <a:r>
              <a:rPr kumimoji="1" lang="ko-KR" altLang="en-US" dirty="0"/>
              <a:t>별 </a:t>
            </a:r>
            <a:r>
              <a:rPr kumimoji="1" lang="en-US" altLang="ko-KR" dirty="0" err="1"/>
              <a:t>miou</a:t>
            </a: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이상탐지</a:t>
            </a:r>
          </a:p>
        </p:txBody>
      </p:sp>
    </p:spTree>
    <p:extLst>
      <p:ext uri="{BB962C8B-B14F-4D97-AF65-F5344CB8AC3E}">
        <p14:creationId xmlns:p14="http://schemas.microsoft.com/office/powerpoint/2010/main" val="347205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결론 그래서 </a:t>
            </a:r>
            <a:r>
              <a:rPr kumimoji="1" lang="en-US" altLang="ko-KR" dirty="0"/>
              <a:t>~~</a:t>
            </a:r>
            <a:r>
              <a:rPr kumimoji="1" lang="ko-KR" altLang="en-US" dirty="0"/>
              <a:t> 하다</a:t>
            </a: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Concolusion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4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그림으로 </a:t>
            </a:r>
            <a:r>
              <a:rPr kumimoji="1" lang="ko-KR" altLang="en-US" dirty="0" err="1"/>
              <a:t>어떤거</a:t>
            </a:r>
            <a:r>
              <a:rPr kumimoji="1" lang="ko-KR" altLang="en-US" dirty="0"/>
              <a:t> 탐지할지</a:t>
            </a: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 사항</a:t>
            </a:r>
          </a:p>
        </p:txBody>
      </p:sp>
    </p:spTree>
    <p:extLst>
      <p:ext uri="{BB962C8B-B14F-4D97-AF65-F5344CB8AC3E}">
        <p14:creationId xmlns:p14="http://schemas.microsoft.com/office/powerpoint/2010/main" val="336501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실험 환경 그림 제시</a:t>
            </a: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환경</a:t>
            </a:r>
          </a:p>
        </p:txBody>
      </p:sp>
    </p:spTree>
    <p:extLst>
      <p:ext uri="{BB962C8B-B14F-4D97-AF65-F5344CB8AC3E}">
        <p14:creationId xmlns:p14="http://schemas.microsoft.com/office/powerpoint/2010/main" val="34500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작동 순서는 다음과 </a:t>
            </a:r>
            <a:r>
              <a:rPr kumimoji="1" lang="ko-KR" altLang="en-US" dirty="0" err="1"/>
              <a:t>같습니다아ㅏ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+</a:t>
            </a:r>
            <a:r>
              <a:rPr kumimoji="1" lang="ko-KR" altLang="en-US" dirty="0"/>
              <a:t> 순서도</a:t>
            </a: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7451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이게 </a:t>
            </a:r>
            <a:r>
              <a:rPr kumimoji="1" lang="ko-KR" altLang="en-US" dirty="0" err="1"/>
              <a:t>뭔지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왜 하는지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돼지가 가린 경우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정상적인 경우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등등 사진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과정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maskinglabel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43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비교 사진 </a:t>
            </a:r>
            <a:r>
              <a:rPr kumimoji="1" lang="en-US" altLang="ko-KR" dirty="0"/>
              <a:t>(</a:t>
            </a:r>
            <a:r>
              <a:rPr kumimoji="1" lang="ko-KR" altLang="en-US" dirty="0"/>
              <a:t>그림 </a:t>
            </a:r>
            <a:r>
              <a:rPr kumimoji="1" lang="en-US" altLang="ko-KR" dirty="0"/>
              <a:t>5)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Masking label 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3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44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669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72ACA-5AD6-9C04-C15F-17EC4868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77" y="1317500"/>
            <a:ext cx="5915025" cy="6285266"/>
          </a:xfrm>
        </p:spPr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96AB4-FBCC-99FF-AC4F-9692CA3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552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75</Words>
  <Application>Microsoft Macintosh PowerPoint</Application>
  <PresentationFormat>A4 용지(210x297mm)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NanumGothic</vt:lpstr>
      <vt:lpstr>NanumSquareOTF Bold</vt:lpstr>
      <vt:lpstr>NanumSquareOTF ExtraBold</vt:lpstr>
      <vt:lpstr>Aptos</vt:lpstr>
      <vt:lpstr>Arial</vt:lpstr>
      <vt:lpstr>Office 테마</vt:lpstr>
      <vt:lpstr>Introduction</vt:lpstr>
      <vt:lpstr>제안 사항</vt:lpstr>
      <vt:lpstr>실험 환경</vt:lpstr>
      <vt:lpstr>순서도</vt:lpstr>
      <vt:lpstr>데이터 전처리 과정 - maskinglabel</vt:lpstr>
      <vt:lpstr>Masking label 2</vt:lpstr>
      <vt:lpstr>PowerPoint 프레젠테이션</vt:lpstr>
      <vt:lpstr>PowerPoint 프레젠테이션</vt:lpstr>
      <vt:lpstr>PowerPoint 프레젠테이션</vt:lpstr>
      <vt:lpstr>Result - 밥그릇</vt:lpstr>
      <vt:lpstr>Result - 이상탐지</vt:lpstr>
      <vt:lpstr>Concolusion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한수호</dc:creator>
  <cp:lastModifiedBy>한수호</cp:lastModifiedBy>
  <cp:revision>11</cp:revision>
  <dcterms:created xsi:type="dcterms:W3CDTF">2024-06-18T01:07:04Z</dcterms:created>
  <dcterms:modified xsi:type="dcterms:W3CDTF">2024-06-18T08:05:35Z</dcterms:modified>
</cp:coreProperties>
</file>