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430" r:id="rId3"/>
    <p:sldId id="432" r:id="rId4"/>
    <p:sldId id="433" r:id="rId5"/>
    <p:sldId id="43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81B1-97CB-103A-A716-EFFD8683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77EA-2C8B-8A3C-EE04-B051B1E7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7946B-A49F-505F-7071-4B5A7D0F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2FDB6-5E7F-A8F0-67E0-F085BE61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D5085-BF20-D8FC-CD4D-7244F5C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835F-0423-67F7-7F14-3461C7D1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D6E46-150B-B057-E518-B352CA42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88CBC-AFBA-B864-C3F8-D7CB1897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E2B0C-152B-F926-31CC-BE9E99F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63FFB-FC79-6394-27DF-09CE537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04926-BE00-34B1-4C18-EFBA625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1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93E1-4D55-F824-D241-2171457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03805-7AD5-16DC-5024-66F041FE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5A30-FB3F-D3C2-D114-40ACB380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8B6BF-552A-8E75-A816-34722437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E520-4E8F-11D7-6F10-360A3A2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57673-C03B-FC88-B333-AEA42A7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9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E1D4-8157-676B-4A02-80B46F8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8105-6785-C5D9-A534-5B1CA843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520E-84B3-EB10-8683-963C8491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7D736-F25A-A10F-8392-C967944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D0D86-F8B0-0795-A399-62E0E8B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3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B1AAE-8DA8-0C24-5450-465C96193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19017-EC2C-C23C-2144-00B0F6E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49B0B-F60B-5419-8F8E-DD4FB99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540EE-55E2-2F82-DA27-3764D6A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CC466-DF50-9AD4-00F8-F8ED7C81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C80F98-912B-4536-9853-B4548BBBD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BD078-981D-44BD-9A85-B172865D9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33" b="12500"/>
          <a:stretch/>
        </p:blipFill>
        <p:spPr>
          <a:xfrm>
            <a:off x="0" y="0"/>
            <a:ext cx="12192000" cy="5455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9EC817-D11A-4475-9CD6-007F23979874}"/>
              </a:ext>
            </a:extLst>
          </p:cNvPr>
          <p:cNvSpPr/>
          <p:nvPr userDrawn="1"/>
        </p:nvSpPr>
        <p:spPr>
          <a:xfrm>
            <a:off x="0" y="0"/>
            <a:ext cx="12192000" cy="545592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E0925-BF94-4430-80E9-F48908CD0888}"/>
              </a:ext>
            </a:extLst>
          </p:cNvPr>
          <p:cNvSpPr txBox="1"/>
          <p:nvPr userDrawn="1"/>
        </p:nvSpPr>
        <p:spPr>
          <a:xfrm>
            <a:off x="351735" y="6528638"/>
            <a:ext cx="292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(C)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2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6A9F-7628-C632-F8A2-BF21AF4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6CF8-F4EA-5347-9EB8-8CCDD36B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762E0-286D-354B-6F1B-64C54A5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68D19-016C-9F84-ABCC-38123FC9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39CF-BC85-DD7C-0C7F-39292FB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F7BE0-2F53-11E3-EC4D-C6E38D59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4A59A-1E6E-81E0-BDC1-590D8C11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2F2A1-4325-AC39-7743-F1E8ED0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2044-6771-38F6-DC4B-0C5CAE4F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52821-D0EF-BED1-60DD-D1D748F5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C2A9-AA20-41DE-B902-6A3AA2B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763E-FE58-863D-8421-2FB89A70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1C74D-E1D4-1B0D-FEDD-541BCA7D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975A1-6263-C0A9-F1A0-E15B8536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D012B-1E65-70DE-0032-9905905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13E25-971B-5E86-D311-AC9DCA6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BAC2-B6E4-56F0-CCE0-BDF6F782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41A39-6EBC-000A-7308-86E7C7D3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8CE3E-7998-9574-F73E-708DDF7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E4951-13CA-3FFF-A981-FA3BE62EB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18F79-151A-F8BB-879D-6A30D0B5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E43AD-F3A4-E629-EBA3-05F71130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E887C-550C-66F1-9544-51213CBD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6244C-9341-F20A-7EFE-46178AA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5FDB-21AD-BAF7-47E7-50E6201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D82D5-6C8D-0CDF-3E90-536B7E0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88540-2881-53B9-DA5D-E2277B8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10211-4C32-80CD-D2B5-BDCA81E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335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13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693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6C23D-74F4-7457-8391-4297683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A3465-E7A3-FD98-06FC-DADFE1F1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944F6-F7A1-693A-EBEB-4009695A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7C2E-900F-40FB-A091-078791818D2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E86E-F7F2-A9D7-BD0D-0CFD92CA2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6D5E-E095-2D3B-4B40-E0FA5BD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3549492" y="4327318"/>
            <a:ext cx="509301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Medium" panose="02000603000000020004" pitchFamily="2" charset="-127"/>
              </a:rPr>
              <a:t>한수호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Pretendard Medium" panose="020006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F2CD27-FBC3-4835-BCC0-6A230418EA78}"/>
              </a:ext>
            </a:extLst>
          </p:cNvPr>
          <p:cNvGrpSpPr/>
          <p:nvPr/>
        </p:nvGrpSpPr>
        <p:grpSpPr>
          <a:xfrm>
            <a:off x="2449585" y="1704304"/>
            <a:ext cx="7180976" cy="980567"/>
            <a:chOff x="2723148" y="1597623"/>
            <a:chExt cx="6745706" cy="9880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2723148" y="1934414"/>
              <a:ext cx="6745706" cy="65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15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딥러닝을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 이용한 </a:t>
              </a:r>
              <a:r>
                <a:rPr lang="ko-KR" altLang="en-US" sz="3600" spc="-15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자돈사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 사료</a:t>
              </a:r>
              <a:r>
                <a:rPr lang="en-US" altLang="ko-KR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/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식수 탐지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4293360" y="1597623"/>
              <a:ext cx="3605281" cy="33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2023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10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19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일 </a:t>
              </a:r>
              <a:r>
                <a:rPr lang="en-US" altLang="ko-KR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DfX</a:t>
              </a:r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214AE9-2D01-4229-8FED-B42445C37543}"/>
              </a:ext>
            </a:extLst>
          </p:cNvPr>
          <p:cNvSpPr/>
          <p:nvPr/>
        </p:nvSpPr>
        <p:spPr>
          <a:xfrm>
            <a:off x="2348388" y="1091187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50A778B-9B96-4D73-B5B0-2BE69A76E3E8}"/>
              </a:ext>
            </a:extLst>
          </p:cNvPr>
          <p:cNvSpPr/>
          <p:nvPr/>
        </p:nvSpPr>
        <p:spPr>
          <a:xfrm flipV="1">
            <a:off x="2348388" y="2510018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406805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6C394-01A5-9971-78C3-77D02F1B2B5F}"/>
              </a:ext>
            </a:extLst>
          </p:cNvPr>
          <p:cNvSpPr txBox="1"/>
          <p:nvPr/>
        </p:nvSpPr>
        <p:spPr>
          <a:xfrm>
            <a:off x="1362830" y="1224793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진행중인 작업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6F29A-1DBF-64CC-CF3F-049F05A1286C}"/>
              </a:ext>
            </a:extLst>
          </p:cNvPr>
          <p:cNvSpPr txBox="1"/>
          <p:nvPr/>
        </p:nvSpPr>
        <p:spPr>
          <a:xfrm>
            <a:off x="1362830" y="2467080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사료량</a:t>
            </a:r>
            <a:r>
              <a:rPr lang="ko-KR" altLang="en-US" dirty="0"/>
              <a:t> 측정이 가능한 액상 사료 자동 급이기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CB3DB-9E8C-BA91-6936-DAB5AD9DEBA7}"/>
              </a:ext>
            </a:extLst>
          </p:cNvPr>
          <p:cNvSpPr txBox="1"/>
          <p:nvPr/>
        </p:nvSpPr>
        <p:spPr>
          <a:xfrm>
            <a:off x="1362830" y="1835774"/>
            <a:ext cx="70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Intflow</a:t>
            </a:r>
            <a:r>
              <a:rPr lang="en-US" altLang="ko-KR" dirty="0"/>
              <a:t> – </a:t>
            </a:r>
            <a:r>
              <a:rPr lang="ko-KR" altLang="en-US" dirty="0"/>
              <a:t>영상 기반 가축의 급이 행동 분석 장치 및 방법</a:t>
            </a:r>
          </a:p>
        </p:txBody>
      </p:sp>
    </p:spTree>
    <p:extLst>
      <p:ext uri="{BB962C8B-B14F-4D97-AF65-F5344CB8AC3E}">
        <p14:creationId xmlns:p14="http://schemas.microsoft.com/office/powerpoint/2010/main" val="124517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6849991" cy="30479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진행중인 작업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0A135-41C5-7382-B47D-8D2E78064C29}"/>
              </a:ext>
            </a:extLst>
          </p:cNvPr>
          <p:cNvSpPr txBox="1"/>
          <p:nvPr/>
        </p:nvSpPr>
        <p:spPr>
          <a:xfrm>
            <a:off x="1213607" y="4253662"/>
            <a:ext cx="86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CCTV</a:t>
            </a:r>
            <a:r>
              <a:rPr lang="ko-KR" altLang="en-US" dirty="0"/>
              <a:t>를 이용한 </a:t>
            </a:r>
            <a:r>
              <a:rPr lang="ko-KR" altLang="en-US" dirty="0" err="1"/>
              <a:t>자돈사</a:t>
            </a:r>
            <a:r>
              <a:rPr lang="ko-KR" altLang="en-US" dirty="0"/>
              <a:t> 사료 탐지</a:t>
            </a:r>
          </a:p>
        </p:txBody>
      </p:sp>
      <p:pic>
        <p:nvPicPr>
          <p:cNvPr id="5" name="그림 4" descr="어둠, 블랙, 실루엣, 빛이(가) 표시된 사진&#10;&#10;자동 생성된 설명">
            <a:extLst>
              <a:ext uri="{FF2B5EF4-FFF2-40B4-BE49-F238E27FC236}">
                <a16:creationId xmlns:a16="http://schemas.microsoft.com/office/drawing/2014/main" id="{6BFFCDB2-927B-C8CF-0C52-941D46E7B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7" y="1279919"/>
            <a:ext cx="4987591" cy="2805520"/>
          </a:xfrm>
          <a:prstGeom prst="rect">
            <a:avLst/>
          </a:prstGeom>
        </p:spPr>
      </p:pic>
      <p:pic>
        <p:nvPicPr>
          <p:cNvPr id="8" name="그림 7" descr="우리, 겨울, 야외이(가) 표시된 사진&#10;&#10;자동 생성된 설명">
            <a:extLst>
              <a:ext uri="{FF2B5EF4-FFF2-40B4-BE49-F238E27FC236}">
                <a16:creationId xmlns:a16="http://schemas.microsoft.com/office/drawing/2014/main" id="{C3B4D79F-5BB3-9D7C-24F9-D24EE3977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84" y="1279919"/>
            <a:ext cx="4987591" cy="2805520"/>
          </a:xfrm>
          <a:prstGeom prst="rect">
            <a:avLst/>
          </a:prstGeom>
        </p:spPr>
      </p:pic>
      <p:pic>
        <p:nvPicPr>
          <p:cNvPr id="15" name="그림 14" descr="블랙, 어둠, 실루엣, 흑백이(가) 표시된 사진&#10;&#10;자동 생성된 설명">
            <a:extLst>
              <a:ext uri="{FF2B5EF4-FFF2-40B4-BE49-F238E27FC236}">
                <a16:creationId xmlns:a16="http://schemas.microsoft.com/office/drawing/2014/main" id="{C27C2D3E-EFEC-8685-9444-F3D8B9A00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06" y="3053593"/>
            <a:ext cx="1834392" cy="103184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1932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9" y="345237"/>
            <a:ext cx="9853252" cy="30479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Intflow</a:t>
            </a:r>
            <a:r>
              <a:rPr lang="en-US" altLang="ko-KR" dirty="0"/>
              <a:t> – </a:t>
            </a:r>
            <a:r>
              <a:rPr lang="ko-KR" altLang="en-US" dirty="0"/>
              <a:t>영상 기반 가축의 급이 행동 분석 장치 및 방법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0A135-41C5-7382-B47D-8D2E78064C29}"/>
              </a:ext>
            </a:extLst>
          </p:cNvPr>
          <p:cNvSpPr txBox="1"/>
          <p:nvPr/>
        </p:nvSpPr>
        <p:spPr>
          <a:xfrm>
            <a:off x="5305654" y="4925168"/>
            <a:ext cx="565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CCTV</a:t>
            </a:r>
            <a:r>
              <a:rPr lang="ko-KR" altLang="en-US" dirty="0"/>
              <a:t>를 이용하여 가축 추적</a:t>
            </a:r>
            <a:endParaRPr lang="en-US" altLang="ko-KR" dirty="0"/>
          </a:p>
        </p:txBody>
      </p:sp>
      <p:pic>
        <p:nvPicPr>
          <p:cNvPr id="1026" name="Picture 2" descr="인트플로우 특허 도면. (사진=인트플로우)">
            <a:extLst>
              <a:ext uri="{FF2B5EF4-FFF2-40B4-BE49-F238E27FC236}">
                <a16:creationId xmlns:a16="http://schemas.microsoft.com/office/drawing/2014/main" id="{3712C2DD-13C5-49DD-23CD-89E1A353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30" y="998289"/>
            <a:ext cx="3456886" cy="53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BACDF-4DCC-F923-8E77-AE8992963215}"/>
              </a:ext>
            </a:extLst>
          </p:cNvPr>
          <p:cNvSpPr txBox="1"/>
          <p:nvPr/>
        </p:nvSpPr>
        <p:spPr>
          <a:xfrm>
            <a:off x="1107348" y="6565941"/>
            <a:ext cx="5650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10-2020-0155768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91432-A15D-EB88-D202-89073CD1CD49}"/>
              </a:ext>
            </a:extLst>
          </p:cNvPr>
          <p:cNvSpPr txBox="1"/>
          <p:nvPr/>
        </p:nvSpPr>
        <p:spPr>
          <a:xfrm>
            <a:off x="5305653" y="5524193"/>
            <a:ext cx="565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미리 설정한 식사 구역에 가축이 이동해서 진입 시 급이 </a:t>
            </a:r>
            <a:r>
              <a:rPr lang="en-US" altLang="ko-KR" dirty="0"/>
              <a:t>1</a:t>
            </a:r>
            <a:r>
              <a:rPr lang="ko-KR" altLang="en-US" dirty="0"/>
              <a:t>회로 설정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528B49-17FD-632E-9D27-46366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54" y="1686559"/>
            <a:ext cx="467742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9" y="345237"/>
            <a:ext cx="9853252" cy="30479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사료량</a:t>
            </a:r>
            <a:r>
              <a:rPr lang="ko-KR" altLang="en-US" dirty="0"/>
              <a:t> 측정이 가능한 액상 사료 자동 급이기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8BC9C-1A6F-9AF0-DFFE-A6E3A61B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29" y="1196836"/>
            <a:ext cx="3712047" cy="496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5C8FC-DB8D-C81F-37A0-A8A6D42AE748}"/>
              </a:ext>
            </a:extLst>
          </p:cNvPr>
          <p:cNvSpPr txBox="1"/>
          <p:nvPr/>
        </p:nvSpPr>
        <p:spPr>
          <a:xfrm>
            <a:off x="1107348" y="6565941"/>
            <a:ext cx="5650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10-2023-0021133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4FA3E-C8FB-651E-7DCF-6648E53AF55C}"/>
              </a:ext>
            </a:extLst>
          </p:cNvPr>
          <p:cNvSpPr txBox="1"/>
          <p:nvPr/>
        </p:nvSpPr>
        <p:spPr>
          <a:xfrm>
            <a:off x="5438862" y="1521359"/>
            <a:ext cx="565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비접촉식 센서를 이용하여 </a:t>
            </a:r>
            <a:r>
              <a:rPr lang="ko-KR" altLang="en-US" dirty="0" err="1"/>
              <a:t>사료통</a:t>
            </a:r>
            <a:r>
              <a:rPr lang="ko-KR" altLang="en-US" dirty="0"/>
              <a:t> 내부의 사료 잔량 확인</a:t>
            </a:r>
            <a:r>
              <a:rPr lang="en-US" altLang="ko-KR" dirty="0"/>
              <a:t>(150)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72C8B-41EC-4C03-4213-5BC2FB45EA4B}"/>
              </a:ext>
            </a:extLst>
          </p:cNvPr>
          <p:cNvSpPr txBox="1"/>
          <p:nvPr/>
        </p:nvSpPr>
        <p:spPr>
          <a:xfrm>
            <a:off x="5438861" y="2252829"/>
            <a:ext cx="62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접촉식 센서를 이용하여 밥그릇의 이상 상황 확인</a:t>
            </a:r>
            <a:r>
              <a:rPr lang="en-US" altLang="ko-KR" dirty="0"/>
              <a:t>(160)</a:t>
            </a:r>
          </a:p>
        </p:txBody>
      </p:sp>
    </p:spTree>
    <p:extLst>
      <p:ext uri="{BB962C8B-B14F-4D97-AF65-F5344CB8AC3E}">
        <p14:creationId xmlns:p14="http://schemas.microsoft.com/office/powerpoint/2010/main" val="262998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117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나눔스퀘어_ac</vt:lpstr>
      <vt:lpstr>맑은 고딕</vt:lpstr>
      <vt:lpstr>Arial</vt:lpstr>
      <vt:lpstr>Office 테마</vt:lpstr>
      <vt:lpstr>PowerPoint 프레젠테이션</vt:lpstr>
      <vt:lpstr>목차</vt:lpstr>
      <vt:lpstr>진행중인 작업</vt:lpstr>
      <vt:lpstr>Intflow – 영상 기반 가축의 급이 행동 분석 장치 및 방법</vt:lpstr>
      <vt:lpstr>사료량 측정이 가능한 액상 사료 자동 급이기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한수호</dc:creator>
  <cp:lastModifiedBy>수호 한</cp:lastModifiedBy>
  <cp:revision>228</cp:revision>
  <dcterms:created xsi:type="dcterms:W3CDTF">2023-01-31T09:52:22Z</dcterms:created>
  <dcterms:modified xsi:type="dcterms:W3CDTF">2023-11-23T23:33:15Z</dcterms:modified>
</cp:coreProperties>
</file>