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4" r:id="rId2"/>
    <p:sldId id="430" r:id="rId3"/>
    <p:sldId id="43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F81B1-97CB-103A-A716-EFFD86837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AE77EA-2C8B-8A3C-EE04-B051B1E78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27946B-A49F-505F-7071-4B5A7D0F4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2FDB6-5E7F-A8F0-67E0-F085BE61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D5085-BF20-D8FC-CD4D-7244F5C68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0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B835F-0423-67F7-7F14-3461C7D16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D6E46-150B-B057-E518-B352CA42C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C88CBC-AFBA-B864-C3F8-D7CB1897A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BE2B0C-152B-F926-31CC-BE9E99FC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C63FFB-FC79-6394-27DF-09CE53740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B04926-BE00-34B1-4C18-EFBA625A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91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693E1-4D55-F824-D241-217145768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403805-7AD5-16DC-5024-66F041FE4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305A30-FB3F-D3C2-D114-40ACB3806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58B6BF-552A-8E75-A816-34722437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BCE520-4E8F-11D7-6F10-360A3A28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557673-C03B-FC88-B333-AEA42A74E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596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7E1D4-8157-676B-4A02-80B46F85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048105-6785-C5D9-A534-5B1CA843F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8520E-84B3-EB10-8683-963C8491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57D736-F25A-A10F-8392-C9679449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6D0D86-F8B0-0795-A399-62E0E8BE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234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9B1AAE-8DA8-0C24-5450-465C96193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819017-EC2C-C23C-2144-00B0F6E4D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C49B0B-F60B-5419-8F8E-DD4FB992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2540EE-55E2-2F82-DA27-3764D6A8E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CC466-DF50-9AD4-00F8-F8ED7C81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944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C80F98-912B-4536-9853-B4548BBBDE7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7BD078-981D-44BD-9A85-B172865D9B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833" b="12500"/>
          <a:stretch/>
        </p:blipFill>
        <p:spPr>
          <a:xfrm>
            <a:off x="0" y="0"/>
            <a:ext cx="12192000" cy="545592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69EC817-D11A-4475-9CD6-007F23979874}"/>
              </a:ext>
            </a:extLst>
          </p:cNvPr>
          <p:cNvSpPr/>
          <p:nvPr userDrawn="1"/>
        </p:nvSpPr>
        <p:spPr>
          <a:xfrm>
            <a:off x="0" y="0"/>
            <a:ext cx="12192000" cy="545592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E0925-BF94-4430-80E9-F48908CD0888}"/>
              </a:ext>
            </a:extLst>
          </p:cNvPr>
          <p:cNvSpPr txBox="1"/>
          <p:nvPr userDrawn="1"/>
        </p:nvSpPr>
        <p:spPr>
          <a:xfrm>
            <a:off x="351735" y="6528638"/>
            <a:ext cx="2927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(C)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2023. PPTPLUG.com All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rights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reserved.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7261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C6A9F-7628-C632-F8A2-BF21AF40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36CF8-F4EA-5347-9EB8-8CCDD36BE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762E0-286D-354B-6F1B-64C54A53F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368D19-016C-9F84-ABCC-38123FC9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B39CF-BC85-DD7C-0C7F-39292FB5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435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F7BE0-2F53-11E3-EC4D-C6E38D59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F4A59A-1E6E-81E0-BDC1-590D8C115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72F2A1-4325-AC39-7743-F1E8ED08E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E82044-6771-38F6-DC4B-0C5CAE4F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152821-D0EF-BED1-60DD-D1D748F5D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48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3C2A9-AA20-41DE-B902-6A3AA2B2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D0763E-FE58-863D-8421-2FB89A70D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11C74D-E1D4-1B0D-FEDD-541BCA7D5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D975A1-6263-C0A9-F1A0-E15B85366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FD012B-1E65-70DE-0032-9905905D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013E25-971B-5E86-D311-AC9DCA65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89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BBAC2-B6E4-56F0-CCE0-BDF6F782A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141A39-6EBC-000A-7308-86E7C7D38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F8CE3E-7998-9574-F73E-708DDF70D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BE4951-13CA-3FFF-A981-FA3BE62EB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E18F79-151A-F8BB-879D-6A30D0B51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6E43AD-F3A4-E629-EBA3-05F71130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9E887C-550C-66F1-9544-51213CBD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B6244C-9341-F20A-7EFE-46178AA1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53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15FDB-21AD-BAF7-47E7-50E6201A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FD82D5-6C8D-0CDF-3E90-536B7E0E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688540-2881-53B9-DA5D-E2277B83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810211-4C32-80CD-D2B5-BDCA81E8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07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FBE5384-EBA4-AAA4-A059-1FF0CC4954E7}"/>
              </a:ext>
            </a:extLst>
          </p:cNvPr>
          <p:cNvSpPr/>
          <p:nvPr userDrawn="1"/>
        </p:nvSpPr>
        <p:spPr>
          <a:xfrm>
            <a:off x="0" y="0"/>
            <a:ext cx="1107347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BFBFBF"/>
              </a:highlight>
              <a:ea typeface="Pretendard Light" panose="02000403000000020004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0D8F0-DA65-C45E-103C-3301E6DB14ED}"/>
              </a:ext>
            </a:extLst>
          </p:cNvPr>
          <p:cNvCxnSpPr/>
          <p:nvPr userDrawn="1"/>
        </p:nvCxnSpPr>
        <p:spPr>
          <a:xfrm>
            <a:off x="1362830" y="889233"/>
            <a:ext cx="9672506" cy="0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8B18E733-C3FE-9779-458A-621431CE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30" y="163523"/>
            <a:ext cx="9300556" cy="66822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DE5D10E7-BD10-CF6C-E35E-912C341DD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2830" y="3693582"/>
            <a:ext cx="9672506" cy="30008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33359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FBE5384-EBA4-AAA4-A059-1FF0CC4954E7}"/>
              </a:ext>
            </a:extLst>
          </p:cNvPr>
          <p:cNvSpPr/>
          <p:nvPr userDrawn="1"/>
        </p:nvSpPr>
        <p:spPr>
          <a:xfrm>
            <a:off x="0" y="0"/>
            <a:ext cx="110734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BFBFBF"/>
              </a:highlight>
              <a:ea typeface="Pretendard Light" panose="02000403000000020004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0D8F0-DA65-C45E-103C-3301E6DB14ED}"/>
              </a:ext>
            </a:extLst>
          </p:cNvPr>
          <p:cNvCxnSpPr/>
          <p:nvPr userDrawn="1"/>
        </p:nvCxnSpPr>
        <p:spPr>
          <a:xfrm>
            <a:off x="1362830" y="889233"/>
            <a:ext cx="9672506" cy="0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8B18E733-C3FE-9779-458A-621431CE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30" y="163523"/>
            <a:ext cx="9300556" cy="66822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DE5D10E7-BD10-CF6C-E35E-912C341DD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2830" y="3693582"/>
            <a:ext cx="9672506" cy="30008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24135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FBE5384-EBA4-AAA4-A059-1FF0CC4954E7}"/>
              </a:ext>
            </a:extLst>
          </p:cNvPr>
          <p:cNvSpPr/>
          <p:nvPr userDrawn="1"/>
        </p:nvSpPr>
        <p:spPr>
          <a:xfrm>
            <a:off x="0" y="0"/>
            <a:ext cx="110734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BFBFBF"/>
              </a:highlight>
              <a:ea typeface="Pretendard Light" panose="02000403000000020004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0D8F0-DA65-C45E-103C-3301E6DB14ED}"/>
              </a:ext>
            </a:extLst>
          </p:cNvPr>
          <p:cNvCxnSpPr/>
          <p:nvPr userDrawn="1"/>
        </p:nvCxnSpPr>
        <p:spPr>
          <a:xfrm>
            <a:off x="1362830" y="889233"/>
            <a:ext cx="9672506" cy="0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8B18E733-C3FE-9779-458A-621431CE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30" y="163523"/>
            <a:ext cx="9300556" cy="66822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DE5D10E7-BD10-CF6C-E35E-912C341DD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2830" y="3693582"/>
            <a:ext cx="9672506" cy="30008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16937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46C23D-74F4-7457-8391-42976835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9A3465-E7A3-FD98-06FC-DADFE1F12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E944F6-F7A1-693A-EBEB-4009695A2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07C2E-900F-40FB-A091-078791818D23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EE86E-F7F2-A9D7-BD0D-0CFD92CA2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B6D5E-E095-2D3B-4B40-E0FA5BD0D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145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62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D01BA6B1-2250-09B4-0663-74983F403B2C}"/>
              </a:ext>
            </a:extLst>
          </p:cNvPr>
          <p:cNvSpPr txBox="1"/>
          <p:nvPr/>
        </p:nvSpPr>
        <p:spPr>
          <a:xfrm>
            <a:off x="3549492" y="4327318"/>
            <a:ext cx="5093016" cy="38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Pretendard Medium" panose="02000603000000020004" pitchFamily="2" charset="-127"/>
              </a:rPr>
              <a:t>한수호</a:t>
            </a:r>
            <a:endParaRPr lang="en-US" altLang="ko-KR" sz="16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Pretendard Medium" panose="02000603000000020004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0F2CD27-FBC3-4835-BCC0-6A230418EA78}"/>
              </a:ext>
            </a:extLst>
          </p:cNvPr>
          <p:cNvGrpSpPr/>
          <p:nvPr/>
        </p:nvGrpSpPr>
        <p:grpSpPr>
          <a:xfrm>
            <a:off x="2193719" y="1704306"/>
            <a:ext cx="7692705" cy="932025"/>
            <a:chOff x="2482791" y="1597623"/>
            <a:chExt cx="7226417" cy="93914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27A1FEB-E937-57EA-48E7-652437A621C3}"/>
                </a:ext>
              </a:extLst>
            </p:cNvPr>
            <p:cNvSpPr txBox="1"/>
            <p:nvPr/>
          </p:nvSpPr>
          <p:spPr>
            <a:xfrm>
              <a:off x="2482791" y="1947527"/>
              <a:ext cx="7226417" cy="589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pc="-15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Pretendard ExtraBold" panose="02000903000000020004" pitchFamily="2" charset="-127"/>
                </a:rPr>
                <a:t>2024.01.19 Done / To be done</a:t>
              </a:r>
              <a:endParaRPr lang="ko-KR" altLang="en-US" sz="3200" spc="-15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Pretendard ExtraBold" panose="02000903000000020004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DF6B2E-3181-66AC-374D-7D04B2ECA7A8}"/>
                </a:ext>
              </a:extLst>
            </p:cNvPr>
            <p:cNvSpPr txBox="1"/>
            <p:nvPr/>
          </p:nvSpPr>
          <p:spPr>
            <a:xfrm>
              <a:off x="4293360" y="1597623"/>
              <a:ext cx="3605281" cy="33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600">
                  <a:solidFill>
                    <a:schemeClr val="tx1">
                      <a:lumMod val="95000"/>
                      <a:lumOff val="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endPara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Pretendard Light" panose="02000403000000020004" pitchFamily="2" charset="-127"/>
              </a:endParaRPr>
            </a:p>
          </p:txBody>
        </p:sp>
      </p:grp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AF214AE9-2D01-4229-8FED-B42445C37543}"/>
              </a:ext>
            </a:extLst>
          </p:cNvPr>
          <p:cNvSpPr/>
          <p:nvPr/>
        </p:nvSpPr>
        <p:spPr>
          <a:xfrm>
            <a:off x="2348388" y="1091187"/>
            <a:ext cx="7495224" cy="1082040"/>
          </a:xfrm>
          <a:custGeom>
            <a:avLst/>
            <a:gdLst>
              <a:gd name="connsiteX0" fmla="*/ 0 w 7495224"/>
              <a:gd name="connsiteY0" fmla="*/ 0 h 1082040"/>
              <a:gd name="connsiteX1" fmla="*/ 7495224 w 7495224"/>
              <a:gd name="connsiteY1" fmla="*/ 0 h 1082040"/>
              <a:gd name="connsiteX2" fmla="*/ 7495224 w 7495224"/>
              <a:gd name="connsiteY2" fmla="*/ 1082040 h 1082040"/>
              <a:gd name="connsiteX3" fmla="*/ 7396173 w 7495224"/>
              <a:gd name="connsiteY3" fmla="*/ 1082040 h 1082040"/>
              <a:gd name="connsiteX4" fmla="*/ 7396173 w 7495224"/>
              <a:gd name="connsiteY4" fmla="*/ 99051 h 1082040"/>
              <a:gd name="connsiteX5" fmla="*/ 99051 w 7495224"/>
              <a:gd name="connsiteY5" fmla="*/ 99051 h 1082040"/>
              <a:gd name="connsiteX6" fmla="*/ 99051 w 7495224"/>
              <a:gd name="connsiteY6" fmla="*/ 1082040 h 1082040"/>
              <a:gd name="connsiteX7" fmla="*/ 0 w 7495224"/>
              <a:gd name="connsiteY7" fmla="*/ 1082040 h 108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224" h="1082040">
                <a:moveTo>
                  <a:pt x="0" y="0"/>
                </a:moveTo>
                <a:lnTo>
                  <a:pt x="7495224" y="0"/>
                </a:lnTo>
                <a:lnTo>
                  <a:pt x="7495224" y="1082040"/>
                </a:lnTo>
                <a:lnTo>
                  <a:pt x="7396173" y="1082040"/>
                </a:lnTo>
                <a:lnTo>
                  <a:pt x="7396173" y="99051"/>
                </a:lnTo>
                <a:lnTo>
                  <a:pt x="99051" y="99051"/>
                </a:lnTo>
                <a:lnTo>
                  <a:pt x="99051" y="1082040"/>
                </a:lnTo>
                <a:lnTo>
                  <a:pt x="0" y="1082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C50A778B-9B96-4D73-B5B0-2BE69A76E3E8}"/>
              </a:ext>
            </a:extLst>
          </p:cNvPr>
          <p:cNvSpPr/>
          <p:nvPr/>
        </p:nvSpPr>
        <p:spPr>
          <a:xfrm flipV="1">
            <a:off x="2348388" y="2510018"/>
            <a:ext cx="7495224" cy="1082040"/>
          </a:xfrm>
          <a:custGeom>
            <a:avLst/>
            <a:gdLst>
              <a:gd name="connsiteX0" fmla="*/ 0 w 7495224"/>
              <a:gd name="connsiteY0" fmla="*/ 0 h 1082040"/>
              <a:gd name="connsiteX1" fmla="*/ 7495224 w 7495224"/>
              <a:gd name="connsiteY1" fmla="*/ 0 h 1082040"/>
              <a:gd name="connsiteX2" fmla="*/ 7495224 w 7495224"/>
              <a:gd name="connsiteY2" fmla="*/ 1082040 h 1082040"/>
              <a:gd name="connsiteX3" fmla="*/ 7396173 w 7495224"/>
              <a:gd name="connsiteY3" fmla="*/ 1082040 h 1082040"/>
              <a:gd name="connsiteX4" fmla="*/ 7396173 w 7495224"/>
              <a:gd name="connsiteY4" fmla="*/ 99051 h 1082040"/>
              <a:gd name="connsiteX5" fmla="*/ 99051 w 7495224"/>
              <a:gd name="connsiteY5" fmla="*/ 99051 h 1082040"/>
              <a:gd name="connsiteX6" fmla="*/ 99051 w 7495224"/>
              <a:gd name="connsiteY6" fmla="*/ 1082040 h 1082040"/>
              <a:gd name="connsiteX7" fmla="*/ 0 w 7495224"/>
              <a:gd name="connsiteY7" fmla="*/ 1082040 h 108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224" h="1082040">
                <a:moveTo>
                  <a:pt x="0" y="0"/>
                </a:moveTo>
                <a:lnTo>
                  <a:pt x="7495224" y="0"/>
                </a:lnTo>
                <a:lnTo>
                  <a:pt x="7495224" y="1082040"/>
                </a:lnTo>
                <a:lnTo>
                  <a:pt x="7396173" y="1082040"/>
                </a:lnTo>
                <a:lnTo>
                  <a:pt x="7396173" y="99051"/>
                </a:lnTo>
                <a:lnTo>
                  <a:pt x="99051" y="99051"/>
                </a:lnTo>
                <a:lnTo>
                  <a:pt x="99051" y="1082040"/>
                </a:lnTo>
                <a:lnTo>
                  <a:pt x="0" y="1082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F485F-3F96-3D9A-1256-F36C142E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30" y="406805"/>
            <a:ext cx="4859351" cy="304794"/>
          </a:xfrm>
        </p:spPr>
        <p:txBody>
          <a:bodyPr>
            <a:normAutofit fontScale="90000"/>
          </a:bodyPr>
          <a:lstStyle/>
          <a:p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Done / to be done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4C7D81-A45F-8B3E-4475-8729C9EE05ED}"/>
              </a:ext>
            </a:extLst>
          </p:cNvPr>
          <p:cNvSpPr/>
          <p:nvPr/>
        </p:nvSpPr>
        <p:spPr>
          <a:xfrm>
            <a:off x="0" y="106035"/>
            <a:ext cx="1107348" cy="7831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A59771E-102E-5C31-B32B-ED17F32F1E23}"/>
              </a:ext>
            </a:extLst>
          </p:cNvPr>
          <p:cNvSpPr txBox="1">
            <a:spLocks/>
          </p:cNvSpPr>
          <p:nvPr/>
        </p:nvSpPr>
        <p:spPr>
          <a:xfrm>
            <a:off x="1236649" y="1035505"/>
            <a:ext cx="4859351" cy="304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 be done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이였던 것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(2024.01.05~01.12)</a:t>
            </a:r>
          </a:p>
        </p:txBody>
      </p:sp>
      <p:pic>
        <p:nvPicPr>
          <p:cNvPr id="13" name="그림 12" descr="원, 패턴, 거울, 예술이(가) 표시된 사진&#10;&#10;자동 생성된 설명">
            <a:extLst>
              <a:ext uri="{FF2B5EF4-FFF2-40B4-BE49-F238E27FC236}">
                <a16:creationId xmlns:a16="http://schemas.microsoft.com/office/drawing/2014/main" id="{E107AC86-5B0A-09D3-3D57-117C105795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29" t="21578" r="16949" b="13017"/>
          <a:stretch/>
        </p:blipFill>
        <p:spPr>
          <a:xfrm rot="10800000">
            <a:off x="6746793" y="2084857"/>
            <a:ext cx="1839524" cy="1796746"/>
          </a:xfrm>
          <a:prstGeom prst="rect">
            <a:avLst/>
          </a:prstGeom>
        </p:spPr>
      </p:pic>
      <p:pic>
        <p:nvPicPr>
          <p:cNvPr id="3" name="그림 2" descr="원, 패턴, 거울, 예술이(가) 표시된 사진&#10;&#10;자동 생성된 설명">
            <a:extLst>
              <a:ext uri="{FF2B5EF4-FFF2-40B4-BE49-F238E27FC236}">
                <a16:creationId xmlns:a16="http://schemas.microsoft.com/office/drawing/2014/main" id="{951EF4B2-D7FF-5661-8029-7F8486EF6B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62" t="48949" r="22006" b="29493"/>
          <a:stretch/>
        </p:blipFill>
        <p:spPr>
          <a:xfrm rot="10800000">
            <a:off x="8998239" y="1854358"/>
            <a:ext cx="3071038" cy="2360857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E51F51A7-AE10-0DDA-D66F-48DEC2309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249" y="1823878"/>
            <a:ext cx="2441149" cy="4095348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706A9B2-5D4F-B859-ECA9-B24E87057B75}"/>
              </a:ext>
            </a:extLst>
          </p:cNvPr>
          <p:cNvSpPr/>
          <p:nvPr/>
        </p:nvSpPr>
        <p:spPr>
          <a:xfrm>
            <a:off x="8624262" y="2832857"/>
            <a:ext cx="336032" cy="34290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93CEDF5-6983-02F5-79AB-E2269D6219F7}"/>
              </a:ext>
            </a:extLst>
          </p:cNvPr>
          <p:cNvSpPr txBox="1">
            <a:spLocks/>
          </p:cNvSpPr>
          <p:nvPr/>
        </p:nvSpPr>
        <p:spPr>
          <a:xfrm>
            <a:off x="1236649" y="1381913"/>
            <a:ext cx="5423231" cy="3047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생각한 작업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여러 개의 나누어진 데이터를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Merge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해서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Super-resolution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1A3CEFF2-DC29-C8C0-7B24-D57B8FC4F479}"/>
              </a:ext>
            </a:extLst>
          </p:cNvPr>
          <p:cNvSpPr txBox="1">
            <a:spLocks/>
          </p:cNvSpPr>
          <p:nvPr/>
        </p:nvSpPr>
        <p:spPr>
          <a:xfrm>
            <a:off x="6659880" y="1381913"/>
            <a:ext cx="5121791" cy="304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실제로  온 것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654B39-B466-1906-17F5-B925978B69D9}"/>
              </a:ext>
            </a:extLst>
          </p:cNvPr>
          <p:cNvSpPr/>
          <p:nvPr/>
        </p:nvSpPr>
        <p:spPr>
          <a:xfrm>
            <a:off x="9898380" y="2275357"/>
            <a:ext cx="335280" cy="587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828D8E-6598-BF16-404E-97E8FEDD8E68}"/>
              </a:ext>
            </a:extLst>
          </p:cNvPr>
          <p:cNvSpPr/>
          <p:nvPr/>
        </p:nvSpPr>
        <p:spPr>
          <a:xfrm>
            <a:off x="10683240" y="2267737"/>
            <a:ext cx="335280" cy="587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4C237BA-EC50-98AB-26B7-97C4EF267F52}"/>
              </a:ext>
            </a:extLst>
          </p:cNvPr>
          <p:cNvSpPr/>
          <p:nvPr/>
        </p:nvSpPr>
        <p:spPr>
          <a:xfrm>
            <a:off x="11468100" y="2260117"/>
            <a:ext cx="335280" cy="587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51F7177-6290-154E-6918-E85403BBDD31}"/>
              </a:ext>
            </a:extLst>
          </p:cNvPr>
          <p:cNvSpPr/>
          <p:nvPr/>
        </p:nvSpPr>
        <p:spPr>
          <a:xfrm>
            <a:off x="11446391" y="3334537"/>
            <a:ext cx="335280" cy="587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C12D44A-8A9E-31C1-E9A6-F81E1B53D929}"/>
              </a:ext>
            </a:extLst>
          </p:cNvPr>
          <p:cNvSpPr/>
          <p:nvPr/>
        </p:nvSpPr>
        <p:spPr>
          <a:xfrm>
            <a:off x="10683240" y="3339134"/>
            <a:ext cx="335280" cy="587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2B98FB1-7429-C068-C862-0898A3F24B9F}"/>
              </a:ext>
            </a:extLst>
          </p:cNvPr>
          <p:cNvSpPr/>
          <p:nvPr/>
        </p:nvSpPr>
        <p:spPr>
          <a:xfrm>
            <a:off x="9898380" y="3339134"/>
            <a:ext cx="335280" cy="587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7A0B745-4D63-78EB-4AF8-DB03AD2E9243}"/>
              </a:ext>
            </a:extLst>
          </p:cNvPr>
          <p:cNvSpPr/>
          <p:nvPr/>
        </p:nvSpPr>
        <p:spPr>
          <a:xfrm>
            <a:off x="9174480" y="3334537"/>
            <a:ext cx="335280" cy="587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7C9E8EE-5294-1E50-6C4B-0C8CABA38482}"/>
              </a:ext>
            </a:extLst>
          </p:cNvPr>
          <p:cNvSpPr/>
          <p:nvPr/>
        </p:nvSpPr>
        <p:spPr>
          <a:xfrm>
            <a:off x="9174480" y="2275357"/>
            <a:ext cx="335280" cy="587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369824E3-3588-7950-4B76-54AD00EA307D}"/>
              </a:ext>
            </a:extLst>
          </p:cNvPr>
          <p:cNvSpPr txBox="1">
            <a:spLocks/>
          </p:cNvSpPr>
          <p:nvPr/>
        </p:nvSpPr>
        <p:spPr>
          <a:xfrm>
            <a:off x="8823960" y="4761046"/>
            <a:ext cx="3451860" cy="919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영역이 겹쳐서 쓸 수 있는 데이터 영역이 매우 한정적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수작업으로 자르려고 해도 간격이 일정하지 않은 문제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AD7F60AE-280B-9416-2EEF-C639940111F9}"/>
              </a:ext>
            </a:extLst>
          </p:cNvPr>
          <p:cNvSpPr/>
          <p:nvPr/>
        </p:nvSpPr>
        <p:spPr>
          <a:xfrm>
            <a:off x="9144575" y="4328071"/>
            <a:ext cx="365185" cy="432975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17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F485F-3F96-3D9A-1256-F36C142E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30" y="406805"/>
            <a:ext cx="4859351" cy="304794"/>
          </a:xfrm>
        </p:spPr>
        <p:txBody>
          <a:bodyPr>
            <a:normAutofit fontScale="90000"/>
          </a:bodyPr>
          <a:lstStyle/>
          <a:p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Done / to be done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4C7D81-A45F-8B3E-4475-8729C9EE05ED}"/>
              </a:ext>
            </a:extLst>
          </p:cNvPr>
          <p:cNvSpPr/>
          <p:nvPr/>
        </p:nvSpPr>
        <p:spPr>
          <a:xfrm>
            <a:off x="0" y="106035"/>
            <a:ext cx="1107348" cy="7831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97DE15-616C-1EFB-6783-B3273DCB3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027" y="1654903"/>
            <a:ext cx="4163006" cy="52394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DD347118-0BCE-9CE4-9116-0000C02CF103}"/>
              </a:ext>
            </a:extLst>
          </p:cNvPr>
          <p:cNvSpPr txBox="1">
            <a:spLocks/>
          </p:cNvSpPr>
          <p:nvPr/>
        </p:nvSpPr>
        <p:spPr>
          <a:xfrm>
            <a:off x="1362830" y="1030854"/>
            <a:ext cx="4859351" cy="304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 be done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7B113D2-07BA-B21E-68B3-30CAF84FAB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22" t="5434"/>
          <a:stretch/>
        </p:blipFill>
        <p:spPr>
          <a:xfrm>
            <a:off x="1362830" y="1654903"/>
            <a:ext cx="5564800" cy="3968661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F49AC156-9455-667C-AC4A-5BEEB34F3CD3}"/>
              </a:ext>
            </a:extLst>
          </p:cNvPr>
          <p:cNvSpPr txBox="1">
            <a:spLocks/>
          </p:cNvSpPr>
          <p:nvPr/>
        </p:nvSpPr>
        <p:spPr>
          <a:xfrm>
            <a:off x="1362830" y="1350109"/>
            <a:ext cx="4859351" cy="304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논문 작성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1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22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 목표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CC90712-DE30-BAA9-CBE3-155EF1191CBA}"/>
              </a:ext>
            </a:extLst>
          </p:cNvPr>
          <p:cNvSpPr txBox="1">
            <a:spLocks/>
          </p:cNvSpPr>
          <p:nvPr/>
        </p:nvSpPr>
        <p:spPr>
          <a:xfrm>
            <a:off x="7009250" y="1281529"/>
            <a:ext cx="4859351" cy="304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 활동성 분석 및 발정 체크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BE99BEA-19E2-AF79-09F4-C2FC500EF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4202" y="2381222"/>
            <a:ext cx="4794399" cy="350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00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5971</TotalTime>
  <Words>77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Pretendard Light</vt:lpstr>
      <vt:lpstr>나눔스퀘어_ac</vt:lpstr>
      <vt:lpstr>맑은 고딕</vt:lpstr>
      <vt:lpstr>Arial</vt:lpstr>
      <vt:lpstr>Office 테마</vt:lpstr>
      <vt:lpstr>PowerPoint 프레젠테이션</vt:lpstr>
      <vt:lpstr>Done / to be done</vt:lpstr>
      <vt:lpstr>Done / to be done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한수호</dc:creator>
  <cp:lastModifiedBy>수호 한</cp:lastModifiedBy>
  <cp:revision>253</cp:revision>
  <dcterms:created xsi:type="dcterms:W3CDTF">2023-01-31T09:52:22Z</dcterms:created>
  <dcterms:modified xsi:type="dcterms:W3CDTF">2024-01-19T12:09:47Z</dcterms:modified>
</cp:coreProperties>
</file>