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66" d="100"/>
          <a:sy n="66" d="100"/>
        </p:scale>
        <p:origin x="4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981757-0F95-4FE8-A938-A71ED8076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B70C07-0F4B-4D80-B386-FD2AC941B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7DC062-B684-44DA-BCAE-F4F4727B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28B87A-F7E3-47F1-93CF-1F90E7E4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5989EA-E5C3-4E41-A1FB-65541E75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12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8F9F8-F493-4749-B939-85175AC4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C40979-200F-4A12-B2DD-25852B4DB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3AFD8B-17D5-4CD9-AD22-56F842E5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CDE9F0-C7BE-4683-959D-57002FB7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5E1046-7B1E-4433-B947-0F9A3FA9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21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C7482E3-9774-4747-AA76-8F28E2A74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548B63-6416-4C26-AA80-37FF4AE5A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F47988-46A4-42FD-A2A2-587DE442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B65305-1E1F-4B99-BCA8-38467BE9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E8E355-56C5-4356-8579-BB220772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39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6FF3C3-A5D5-4637-BB97-1454F74C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00378A-0414-4B1E-934B-D81606AAA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94DA7B-662F-4D22-B865-266F4C66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D0BA79-C187-46A7-BC16-240E2481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924781-0182-4F03-89B1-BEB29448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6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22BED-8766-4A11-86D9-018E4E07F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2FF471-BCD1-43B5-862C-B9359DF7D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466CA1-11C7-4AE3-8674-366F6824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4B5D-41AE-4FDC-89A9-D6B3854B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74415C-FECA-492B-83BE-05414FC1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52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7B546C-344E-4D67-A003-680DE7F0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EF673A-C508-4D81-96F3-075E7E2B3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DE28D1-0F2A-4AF1-ABBD-B93A5B2EC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ED8EDB-B1DF-4689-8A9B-CAF6AA04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B67ED1-E1E5-4200-BBE9-B43C0969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096DDD-0C9B-4776-904D-309E5160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30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D908BA-E171-40F2-96BA-89796AA3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30F2C1-9EA2-43CC-B7FB-697B0C095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56D1DE-30C3-4D2D-953E-0FFC6141D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3AD8D4E-571F-4091-BEB5-3D16D4634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B405C4-FC6E-48E7-8AED-91B0AA312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EF3C08A-C3A3-4EDB-AD7C-A888B4E9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3E9F741-0D6A-4D2C-98DA-A6BA3AD0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CA3CD8A-4110-4901-B968-FA906200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1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EC2EF0-68EC-4C13-A9A8-1A1A7566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974773-2C45-4E44-81F7-7EE194E76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4AC486E-90AB-4417-ADEA-3F613B54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3DA350E-EBAB-49F6-85A2-0F05093D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71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2CAD395-A890-4247-A3B0-D880D7DA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87C97DD-999F-4F25-8E43-796205F5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935CB8-480A-4E05-9335-9DBAE54F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21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4D6A54-DADD-42AC-9452-74E0E444D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C1639-F733-4FF9-A1A3-B6A3E49A9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8889F5-75FB-4EDD-BC78-DCEB09D97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2411CA-0C7C-4624-AAF0-4BE0A5FC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F7F09B-3C27-4971-83E9-866889F6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E48577-26CD-45BF-91F8-FA615AF8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00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2F8DF-2034-4377-91F0-10127A57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A20341-CE49-447F-839F-6911D007C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002A32-7636-4D56-B469-3AB739BDB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83360D-6249-4E63-9EA2-72A77CFB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547D31-CA90-40FC-A981-C236E5AF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A046AA-B1E9-4C62-AA0C-C65CBA8A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6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2737E73-A9DD-43E8-A5F8-F5597A71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A5228E-68C6-46E9-A4D4-50EE234E3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2F31BF-2BEF-4CA1-B369-F3A869E7F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78266-6DD0-4122-A98C-BADB072C32F9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D26EE5-D0FA-4C18-988E-40C5D7566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D213DE-D89D-424E-98AE-8708E8BCC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55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直方体 77">
            <a:extLst>
              <a:ext uri="{FF2B5EF4-FFF2-40B4-BE49-F238E27FC236}">
                <a16:creationId xmlns:a16="http://schemas.microsoft.com/office/drawing/2014/main" id="{405F62F8-935D-46E9-B552-D930F1E1756F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34C7DD2-3D40-4FC1-8A27-096B14791D43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E2CD5A7-5E87-4C84-A825-8874C31F4BA4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10634AD-3684-4FB4-84B7-D5AE3F858DE4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60469F-BB40-48BD-A576-7AEA551A928C}"/>
                  </a:ext>
                </a:extLst>
              </p:cNvPr>
              <p:cNvSpPr txBox="1"/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60469F-BB40-48BD-A576-7AEA551A9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FC807B0D-587C-4E50-9B84-834EB02039B5}"/>
              </a:ext>
            </a:extLst>
          </p:cNvPr>
          <p:cNvCxnSpPr>
            <a:cxnSpLocks/>
          </p:cNvCxnSpPr>
          <p:nvPr/>
        </p:nvCxnSpPr>
        <p:spPr>
          <a:xfrm flipH="1">
            <a:off x="3787551" y="3948968"/>
            <a:ext cx="2510611" cy="212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E6FA2DD-D3EE-4BBC-A9D2-DB5D02E6C31E}"/>
                  </a:ext>
                </a:extLst>
              </p:cNvPr>
              <p:cNvSpPr txBox="1"/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E6FA2DD-D3EE-4BBC-A9D2-DB5D02E6C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D4396AF-B7E5-4513-ABC2-15EFAD9FCEA5}"/>
              </a:ext>
            </a:extLst>
          </p:cNvPr>
          <p:cNvCxnSpPr>
            <a:cxnSpLocks/>
          </p:cNvCxnSpPr>
          <p:nvPr/>
        </p:nvCxnSpPr>
        <p:spPr>
          <a:xfrm flipV="1">
            <a:off x="3848935" y="3982834"/>
            <a:ext cx="2564101" cy="214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608E7D4-F0CE-427F-94E5-D04603767598}"/>
                  </a:ext>
                </a:extLst>
              </p:cNvPr>
              <p:cNvSpPr txBox="1"/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608E7D4-F0CE-427F-94E5-D04603767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E206A71-A19C-489C-8BA2-7D852ED259BC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A0579B43-B510-4F9B-AF01-8184B6F5E10B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C8465D9-D48A-476A-84DC-9A4C152A3C96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2DB38B0-00D8-49A3-8CB1-ABC347C98654}"/>
              </a:ext>
            </a:extLst>
          </p:cNvPr>
          <p:cNvSpPr/>
          <p:nvPr/>
        </p:nvSpPr>
        <p:spPr>
          <a:xfrm>
            <a:off x="1816577" y="4761386"/>
            <a:ext cx="189620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世界座標系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86E6AC7-E732-43AE-96BE-AAE92851EDFB}"/>
              </a:ext>
            </a:extLst>
          </p:cNvPr>
          <p:cNvSpPr/>
          <p:nvPr/>
        </p:nvSpPr>
        <p:spPr>
          <a:xfrm>
            <a:off x="4199566" y="2276499"/>
            <a:ext cx="1896204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座標系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22B7469-D09F-48C7-A7BB-5F6A9038380C}"/>
              </a:ext>
            </a:extLst>
          </p:cNvPr>
          <p:cNvSpPr/>
          <p:nvPr/>
        </p:nvSpPr>
        <p:spPr>
          <a:xfrm>
            <a:off x="1715016" y="707391"/>
            <a:ext cx="55834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体内座標系の原点を世界座標系を</a:t>
            </a:r>
            <a:endParaRPr kumimoji="1"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並進移動のみで表せる場合</a:t>
            </a:r>
          </a:p>
        </p:txBody>
      </p:sp>
    </p:spTree>
    <p:extLst>
      <p:ext uri="{BB962C8B-B14F-4D97-AF65-F5344CB8AC3E}">
        <p14:creationId xmlns:p14="http://schemas.microsoft.com/office/powerpoint/2010/main" val="304319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直方体 77">
            <a:extLst>
              <a:ext uri="{FF2B5EF4-FFF2-40B4-BE49-F238E27FC236}">
                <a16:creationId xmlns:a16="http://schemas.microsoft.com/office/drawing/2014/main" id="{405F62F8-935D-46E9-B552-D930F1E1756F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34C7DD2-3D40-4FC1-8A27-096B14791D43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E2CD5A7-5E87-4C84-A825-8874C31F4BA4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10634AD-3684-4FB4-84B7-D5AE3F858DE4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60469F-BB40-48BD-A576-7AEA551A928C}"/>
                  </a:ext>
                </a:extLst>
              </p:cNvPr>
              <p:cNvSpPr txBox="1"/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60469F-BB40-48BD-A576-7AEA551A9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FC807B0D-587C-4E50-9B84-834EB02039B5}"/>
              </a:ext>
            </a:extLst>
          </p:cNvPr>
          <p:cNvCxnSpPr>
            <a:cxnSpLocks/>
          </p:cNvCxnSpPr>
          <p:nvPr/>
        </p:nvCxnSpPr>
        <p:spPr>
          <a:xfrm flipH="1">
            <a:off x="3787551" y="3948968"/>
            <a:ext cx="2510611" cy="212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E6FA2DD-D3EE-4BBC-A9D2-DB5D02E6C31E}"/>
                  </a:ext>
                </a:extLst>
              </p:cNvPr>
              <p:cNvSpPr txBox="1"/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E6FA2DD-D3EE-4BBC-A9D2-DB5D02E6C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D4396AF-B7E5-4513-ABC2-15EFAD9FCEA5}"/>
              </a:ext>
            </a:extLst>
          </p:cNvPr>
          <p:cNvCxnSpPr>
            <a:cxnSpLocks/>
          </p:cNvCxnSpPr>
          <p:nvPr/>
        </p:nvCxnSpPr>
        <p:spPr>
          <a:xfrm flipV="1">
            <a:off x="3848935" y="3982834"/>
            <a:ext cx="2564101" cy="214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608E7D4-F0CE-427F-94E5-D04603767598}"/>
                  </a:ext>
                </a:extLst>
              </p:cNvPr>
              <p:cNvSpPr txBox="1"/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608E7D4-F0CE-427F-94E5-D04603767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楕円 49">
            <a:extLst>
              <a:ext uri="{FF2B5EF4-FFF2-40B4-BE49-F238E27FC236}">
                <a16:creationId xmlns:a16="http://schemas.microsoft.com/office/drawing/2014/main" id="{7BA2705C-CE05-4D35-98FC-319D99E08F58}"/>
              </a:ext>
            </a:extLst>
          </p:cNvPr>
          <p:cNvSpPr/>
          <p:nvPr/>
        </p:nvSpPr>
        <p:spPr>
          <a:xfrm>
            <a:off x="7178704" y="1180719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A7BBFDB0-7C32-4536-A062-6698CEE30DB8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3726167" y="1310801"/>
            <a:ext cx="3474855" cy="493619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B4D3C5ED-A5C4-41FD-BB0F-7B5ECBBC6893}"/>
              </a:ext>
            </a:extLst>
          </p:cNvPr>
          <p:cNvCxnSpPr>
            <a:cxnSpLocks/>
            <a:endCxn id="50" idx="4"/>
          </p:cNvCxnSpPr>
          <p:nvPr/>
        </p:nvCxnSpPr>
        <p:spPr>
          <a:xfrm flipV="1">
            <a:off x="6342240" y="1333119"/>
            <a:ext cx="912664" cy="262854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0837FE91-8F96-4914-A1C6-F666E092F174}"/>
                  </a:ext>
                </a:extLst>
              </p:cNvPr>
              <p:cNvSpPr txBox="1"/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0837FE91-8F96-4914-A1C6-F666E092F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E206A71-A19C-489C-8BA2-7D852ED259BC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A0579B43-B510-4F9B-AF01-8184B6F5E10B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C8465D9-D48A-476A-84DC-9A4C152A3C96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2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直方体 77">
            <a:extLst>
              <a:ext uri="{FF2B5EF4-FFF2-40B4-BE49-F238E27FC236}">
                <a16:creationId xmlns:a16="http://schemas.microsoft.com/office/drawing/2014/main" id="{405F62F8-935D-46E9-B552-D930F1E1756F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34C7DD2-3D40-4FC1-8A27-096B14791D43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E2CD5A7-5E87-4C84-A825-8874C31F4BA4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10634AD-3684-4FB4-84B7-D5AE3F858DE4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直方体 23">
            <a:extLst>
              <a:ext uri="{FF2B5EF4-FFF2-40B4-BE49-F238E27FC236}">
                <a16:creationId xmlns:a16="http://schemas.microsoft.com/office/drawing/2014/main" id="{1EBC6CC1-421B-4853-9A9B-97558094DBEF}"/>
              </a:ext>
            </a:extLst>
          </p:cNvPr>
          <p:cNvSpPr/>
          <p:nvPr/>
        </p:nvSpPr>
        <p:spPr>
          <a:xfrm rot="20594060" flipH="1">
            <a:off x="3244381" y="1584952"/>
            <a:ext cx="963571" cy="78223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2420BA6-3033-4187-B48C-F161ED93368D}"/>
              </a:ext>
            </a:extLst>
          </p:cNvPr>
          <p:cNvCxnSpPr>
            <a:cxnSpLocks/>
          </p:cNvCxnSpPr>
          <p:nvPr/>
        </p:nvCxnSpPr>
        <p:spPr>
          <a:xfrm flipH="1" flipV="1">
            <a:off x="3272663" y="1408030"/>
            <a:ext cx="278681" cy="10218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56B7CC6-2731-4FDD-851C-A096EE589E40}"/>
              </a:ext>
            </a:extLst>
          </p:cNvPr>
          <p:cNvCxnSpPr>
            <a:cxnSpLocks/>
          </p:cNvCxnSpPr>
          <p:nvPr/>
        </p:nvCxnSpPr>
        <p:spPr>
          <a:xfrm flipV="1">
            <a:off x="3551344" y="2111688"/>
            <a:ext cx="1046742" cy="318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2CFD70E-2EE7-4CAA-AB83-F764F37324AE}"/>
              </a:ext>
            </a:extLst>
          </p:cNvPr>
          <p:cNvCxnSpPr>
            <a:cxnSpLocks/>
          </p:cNvCxnSpPr>
          <p:nvPr/>
        </p:nvCxnSpPr>
        <p:spPr>
          <a:xfrm flipH="1" flipV="1">
            <a:off x="2985219" y="2120505"/>
            <a:ext cx="566128" cy="3093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60469F-BB40-48BD-A576-7AEA551A928C}"/>
                  </a:ext>
                </a:extLst>
              </p:cNvPr>
              <p:cNvSpPr txBox="1"/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60469F-BB40-48BD-A576-7AEA551A9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FC807B0D-587C-4E50-9B84-834EB02039B5}"/>
              </a:ext>
            </a:extLst>
          </p:cNvPr>
          <p:cNvCxnSpPr>
            <a:cxnSpLocks/>
          </p:cNvCxnSpPr>
          <p:nvPr/>
        </p:nvCxnSpPr>
        <p:spPr>
          <a:xfrm flipH="1">
            <a:off x="3787551" y="3948968"/>
            <a:ext cx="2510611" cy="212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E6FA2DD-D3EE-4BBC-A9D2-DB5D02E6C31E}"/>
                  </a:ext>
                </a:extLst>
              </p:cNvPr>
              <p:cNvSpPr txBox="1"/>
              <p:nvPr/>
            </p:nvSpPr>
            <p:spPr>
              <a:xfrm>
                <a:off x="5346670" y="3826684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E6FA2DD-D3EE-4BBC-A9D2-DB5D02E6C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670" y="3826684"/>
                <a:ext cx="6185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D4396AF-B7E5-4513-ABC2-15EFAD9FCEA5}"/>
              </a:ext>
            </a:extLst>
          </p:cNvPr>
          <p:cNvCxnSpPr>
            <a:cxnSpLocks/>
          </p:cNvCxnSpPr>
          <p:nvPr/>
        </p:nvCxnSpPr>
        <p:spPr>
          <a:xfrm flipV="1">
            <a:off x="3848935" y="3982834"/>
            <a:ext cx="2564101" cy="214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608E7D4-F0CE-427F-94E5-D04603767598}"/>
                  </a:ext>
                </a:extLst>
              </p:cNvPr>
              <p:cNvSpPr txBox="1"/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608E7D4-F0CE-427F-94E5-D04603767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楕円 49">
            <a:extLst>
              <a:ext uri="{FF2B5EF4-FFF2-40B4-BE49-F238E27FC236}">
                <a16:creationId xmlns:a16="http://schemas.microsoft.com/office/drawing/2014/main" id="{7BA2705C-CE05-4D35-98FC-319D99E08F58}"/>
              </a:ext>
            </a:extLst>
          </p:cNvPr>
          <p:cNvSpPr/>
          <p:nvPr/>
        </p:nvSpPr>
        <p:spPr>
          <a:xfrm>
            <a:off x="7178704" y="1180719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A7BBFDB0-7C32-4536-A062-6698CEE30DB8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3726167" y="1310801"/>
            <a:ext cx="3474855" cy="493619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B4D3C5ED-A5C4-41FD-BB0F-7B5ECBBC6893}"/>
              </a:ext>
            </a:extLst>
          </p:cNvPr>
          <p:cNvCxnSpPr>
            <a:cxnSpLocks/>
            <a:endCxn id="50" idx="4"/>
          </p:cNvCxnSpPr>
          <p:nvPr/>
        </p:nvCxnSpPr>
        <p:spPr>
          <a:xfrm flipV="1">
            <a:off x="6342240" y="1333119"/>
            <a:ext cx="912664" cy="262854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0837FE91-8F96-4914-A1C6-F666E092F174}"/>
                  </a:ext>
                </a:extLst>
              </p:cNvPr>
              <p:cNvSpPr txBox="1"/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0837FE91-8F96-4914-A1C6-F666E092F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E206A71-A19C-489C-8BA2-7D852ED259BC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A0579B43-B510-4F9B-AF01-8184B6F5E10B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C8465D9-D48A-476A-84DC-9A4C152A3C96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B41BF93C-346A-45FE-BF69-503569671352}"/>
              </a:ext>
            </a:extLst>
          </p:cNvPr>
          <p:cNvCxnSpPr>
            <a:cxnSpLocks/>
          </p:cNvCxnSpPr>
          <p:nvPr/>
        </p:nvCxnSpPr>
        <p:spPr>
          <a:xfrm flipV="1">
            <a:off x="3804431" y="781632"/>
            <a:ext cx="491120" cy="538187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円弧 88">
            <a:extLst>
              <a:ext uri="{FF2B5EF4-FFF2-40B4-BE49-F238E27FC236}">
                <a16:creationId xmlns:a16="http://schemas.microsoft.com/office/drawing/2014/main" id="{F6EF85C5-732E-49AF-8FB5-0CB26E547E7D}"/>
              </a:ext>
            </a:extLst>
          </p:cNvPr>
          <p:cNvSpPr/>
          <p:nvPr/>
        </p:nvSpPr>
        <p:spPr>
          <a:xfrm rot="20514364">
            <a:off x="2102781" y="583387"/>
            <a:ext cx="6380137" cy="6380137"/>
          </a:xfrm>
          <a:prstGeom prst="arc">
            <a:avLst>
              <a:gd name="adj1" fmla="val 16200000"/>
              <a:gd name="adj2" fmla="val 19515177"/>
            </a:avLst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578ACFF-84FB-4EDF-8B9B-455C0C994FFE}"/>
              </a:ext>
            </a:extLst>
          </p:cNvPr>
          <p:cNvSpPr/>
          <p:nvPr/>
        </p:nvSpPr>
        <p:spPr>
          <a:xfrm>
            <a:off x="4209127" y="664967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3A618FC7-D142-4264-8A71-837758CB9E95}"/>
                  </a:ext>
                </a:extLst>
              </p:cNvPr>
              <p:cNvSpPr txBox="1"/>
              <p:nvPr/>
            </p:nvSpPr>
            <p:spPr>
              <a:xfrm>
                <a:off x="4066038" y="2489538"/>
                <a:ext cx="6155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3A618FC7-D142-4264-8A71-837758CB9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038" y="2489538"/>
                <a:ext cx="61555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A0BBDC94-4D3A-4B41-A97E-02B2E5A38D7C}"/>
              </a:ext>
            </a:extLst>
          </p:cNvPr>
          <p:cNvCxnSpPr>
            <a:cxnSpLocks/>
          </p:cNvCxnSpPr>
          <p:nvPr/>
        </p:nvCxnSpPr>
        <p:spPr>
          <a:xfrm>
            <a:off x="3558306" y="2435200"/>
            <a:ext cx="130408" cy="3641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D9F86DD9-C549-4022-9F6A-A41547442A92}"/>
                  </a:ext>
                </a:extLst>
              </p:cNvPr>
              <p:cNvSpPr txBox="1"/>
              <p:nvPr/>
            </p:nvSpPr>
            <p:spPr>
              <a:xfrm>
                <a:off x="2961959" y="2301573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D9F86DD9-C549-4022-9F6A-A4154744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59" y="2301573"/>
                <a:ext cx="61856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B99B5D4C-6D3A-419A-BE63-D2808420575C}"/>
              </a:ext>
            </a:extLst>
          </p:cNvPr>
          <p:cNvCxnSpPr>
            <a:cxnSpLocks/>
            <a:endCxn id="90" idx="3"/>
          </p:cNvCxnSpPr>
          <p:nvPr/>
        </p:nvCxnSpPr>
        <p:spPr>
          <a:xfrm flipV="1">
            <a:off x="3568224" y="795049"/>
            <a:ext cx="663221" cy="15987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9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50</Words>
  <Application>Microsoft Office PowerPoint</Application>
  <PresentationFormat>ワイド画面</PresentationFormat>
  <Paragraphs>20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ＭＳ Ｐゴシック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f120613</dc:creator>
  <cp:lastModifiedBy>f120613</cp:lastModifiedBy>
  <cp:revision>6</cp:revision>
  <dcterms:created xsi:type="dcterms:W3CDTF">2021-05-17T02:30:23Z</dcterms:created>
  <dcterms:modified xsi:type="dcterms:W3CDTF">2021-05-17T04:54:31Z</dcterms:modified>
</cp:coreProperties>
</file>