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5" r:id="rId4"/>
    <p:sldId id="266" r:id="rId5"/>
    <p:sldId id="260" r:id="rId6"/>
    <p:sldId id="261" r:id="rId7"/>
    <p:sldId id="257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50" d="100"/>
          <a:sy n="50" d="100"/>
        </p:scale>
        <p:origin x="3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981757-0F95-4FE8-A938-A71ED8076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B70C07-0F4B-4D80-B386-FD2AC941B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7DC062-B684-44DA-BCAE-F4F4727B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28B87A-F7E3-47F1-93CF-1F90E7E4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5989EA-E5C3-4E41-A1FB-65541E75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12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8F9F8-F493-4749-B939-85175AC4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C40979-200F-4A12-B2DD-25852B4DB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3AFD8B-17D5-4CD9-AD22-56F842E5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CDE9F0-C7BE-4683-959D-57002FB7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5E1046-7B1E-4433-B947-0F9A3FA9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21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7482E3-9774-4747-AA76-8F28E2A74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548B63-6416-4C26-AA80-37FF4AE5A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F47988-46A4-42FD-A2A2-587DE442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B65305-1E1F-4B99-BCA8-38467BE9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8E355-56C5-4356-8579-BB220772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39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FF3C3-A5D5-4637-BB97-1454F74C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00378A-0414-4B1E-934B-D81606AAA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94DA7B-662F-4D22-B865-266F4C66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D0BA79-C187-46A7-BC16-240E2481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924781-0182-4F03-89B1-BEB29448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6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22BED-8766-4A11-86D9-018E4E07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2FF471-BCD1-43B5-862C-B9359DF7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466CA1-11C7-4AE3-8674-366F6824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34B5D-41AE-4FDC-89A9-D6B3854B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74415C-FECA-492B-83BE-05414FC1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52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B546C-344E-4D67-A003-680DE7F0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F673A-C508-4D81-96F3-075E7E2B3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DE28D1-0F2A-4AF1-ABBD-B93A5B2EC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ED8EDB-B1DF-4689-8A9B-CAF6AA0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B67ED1-E1E5-4200-BBE9-B43C0969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096DDD-0C9B-4776-904D-309E5160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30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908BA-E171-40F2-96BA-89796AA3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30F2C1-9EA2-43CC-B7FB-697B0C09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56D1DE-30C3-4D2D-953E-0FFC6141D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AD8D4E-571F-4091-BEB5-3D16D4634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B405C4-FC6E-48E7-8AED-91B0AA312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EF3C08A-C3A3-4EDB-AD7C-A888B4E9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E9F741-0D6A-4D2C-98DA-A6BA3AD0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CA3CD8A-4110-4901-B968-FA906200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1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C2EF0-68EC-4C13-A9A8-1A1A7566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974773-2C45-4E44-81F7-7EE194E7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AC486E-90AB-4417-ADEA-3F613B54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3DA350E-EBAB-49F6-85A2-0F05093D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71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CAD395-A890-4247-A3B0-D880D7DA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7C97DD-999F-4F25-8E43-796205F5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935CB8-480A-4E05-9335-9DBAE54F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2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4D6A54-DADD-42AC-9452-74E0E444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C1639-F733-4FF9-A1A3-B6A3E49A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8889F5-75FB-4EDD-BC78-DCEB09D97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2411CA-0C7C-4624-AAF0-4BE0A5FC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F7F09B-3C27-4971-83E9-866889F6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E48577-26CD-45BF-91F8-FA615AF8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00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2F8DF-2034-4377-91F0-10127A57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A20341-CE49-447F-839F-6911D007C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002A32-7636-4D56-B469-3AB739BDB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83360D-6249-4E63-9EA2-72A77CFB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547D31-CA90-40FC-A981-C236E5AF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A046AA-B1E9-4C62-AA0C-C65CBA8A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6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2737E73-A9DD-43E8-A5F8-F5597A71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5228E-68C6-46E9-A4D4-50EE234E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2F31BF-2BEF-4CA1-B369-F3A869E7F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78266-6DD0-4122-A98C-BADB072C32F9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D26EE5-D0FA-4C18-988E-40C5D7566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D213DE-D89D-424E-98AE-8708E8BCC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79678-1DED-4302-8528-0FEBA3DAFB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55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2.png"/><Relationship Id="rId7" Type="http://schemas.openxmlformats.org/officeDocument/2006/relationships/image" Target="../media/image12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70.png"/><Relationship Id="rId7" Type="http://schemas.openxmlformats.org/officeDocument/2006/relationships/image" Target="../media/image1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DB38B0-00D8-49A3-8CB1-ABC347C98654}"/>
              </a:ext>
            </a:extLst>
          </p:cNvPr>
          <p:cNvSpPr/>
          <p:nvPr/>
        </p:nvSpPr>
        <p:spPr>
          <a:xfrm>
            <a:off x="1816577" y="4761386"/>
            <a:ext cx="189620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世界座標系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86E6AC7-E732-43AE-96BE-AAE92851EDFB}"/>
              </a:ext>
            </a:extLst>
          </p:cNvPr>
          <p:cNvSpPr/>
          <p:nvPr/>
        </p:nvSpPr>
        <p:spPr>
          <a:xfrm>
            <a:off x="4199566" y="2276499"/>
            <a:ext cx="1896204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座標系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2B7469-D09F-48C7-A7BB-5F6A9038380C}"/>
              </a:ext>
            </a:extLst>
          </p:cNvPr>
          <p:cNvSpPr/>
          <p:nvPr/>
        </p:nvSpPr>
        <p:spPr>
          <a:xfrm>
            <a:off x="2047946" y="947278"/>
            <a:ext cx="55834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体内座標系の原点を世界座標系を</a:t>
            </a:r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並進移動のみで表せる場合</a:t>
            </a:r>
          </a:p>
        </p:txBody>
      </p:sp>
      <p:sp>
        <p:nvSpPr>
          <p:cNvPr id="24" name="直方体 23">
            <a:extLst>
              <a:ext uri="{FF2B5EF4-FFF2-40B4-BE49-F238E27FC236}">
                <a16:creationId xmlns:a16="http://schemas.microsoft.com/office/drawing/2014/main" id="{BB43AFFC-41AC-4615-985E-7A94297CB2E3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94B5198-F50F-4D14-9517-996419472EA6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B1D2424-1792-4E28-8BA6-E7F7CF0E580C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/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075D600-FD9B-4C91-9063-8F53423FB547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45EB156-2AF8-4F6F-97FD-B8E78B537B35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7F511DA-3C7C-4E7A-9572-6E6A6FAA7679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7F511DA-3C7C-4E7A-9572-6E6A6FAA7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19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DB38B0-00D8-49A3-8CB1-ABC347C98654}"/>
              </a:ext>
            </a:extLst>
          </p:cNvPr>
          <p:cNvSpPr/>
          <p:nvPr/>
        </p:nvSpPr>
        <p:spPr>
          <a:xfrm>
            <a:off x="1496960" y="2560596"/>
            <a:ext cx="2067461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世界座標系 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</a:t>
            </a:r>
            <a:endParaRPr kumimoji="1"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86E6AC7-E732-43AE-96BE-AAE92851EDFB}"/>
              </a:ext>
            </a:extLst>
          </p:cNvPr>
          <p:cNvSpPr/>
          <p:nvPr/>
        </p:nvSpPr>
        <p:spPr>
          <a:xfrm>
            <a:off x="4592222" y="1260161"/>
            <a:ext cx="2013087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座標系 </a:t>
            </a:r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</a:t>
            </a:r>
            <a:endParaRPr kumimoji="1"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2B7469-D09F-48C7-A7BB-5F6A9038380C}"/>
              </a:ext>
            </a:extLst>
          </p:cNvPr>
          <p:cNvSpPr/>
          <p:nvPr/>
        </p:nvSpPr>
        <p:spPr>
          <a:xfrm>
            <a:off x="1289185" y="205618"/>
            <a:ext cx="55834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体内座標系の原点を世界座標系を</a:t>
            </a:r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並進移動のみで表せる場合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2487440" y="3611863"/>
            <a:ext cx="0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2459431" y="5582488"/>
            <a:ext cx="144593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4059461" y="4399489"/>
                <a:ext cx="902837" cy="679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461" y="4399489"/>
                <a:ext cx="902837" cy="6798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V="1">
            <a:off x="2651185" y="3686829"/>
            <a:ext cx="2499418" cy="1844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5145087" y="2299742"/>
            <a:ext cx="0" cy="13171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CF37CA9-53E8-46E4-8AFB-FF9AE82D547F}"/>
              </a:ext>
            </a:extLst>
          </p:cNvPr>
          <p:cNvCxnSpPr>
            <a:cxnSpLocks/>
          </p:cNvCxnSpPr>
          <p:nvPr/>
        </p:nvCxnSpPr>
        <p:spPr>
          <a:xfrm>
            <a:off x="5117026" y="3630172"/>
            <a:ext cx="9634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AD69C9-5AC9-4B33-9F33-3FC74B4C88E5}"/>
              </a:ext>
            </a:extLst>
          </p:cNvPr>
          <p:cNvSpPr/>
          <p:nvPr/>
        </p:nvSpPr>
        <p:spPr>
          <a:xfrm>
            <a:off x="5158768" y="2606160"/>
            <a:ext cx="660857" cy="10057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B299CE8-462D-413B-AC8D-C1557DEA8467}"/>
              </a:ext>
            </a:extLst>
          </p:cNvPr>
          <p:cNvCxnSpPr>
            <a:cxnSpLocks/>
          </p:cNvCxnSpPr>
          <p:nvPr/>
        </p:nvCxnSpPr>
        <p:spPr>
          <a:xfrm flipH="1">
            <a:off x="2515450" y="3653273"/>
            <a:ext cx="2513087" cy="1840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5880AA9-1118-483A-86F3-0A463DEE3591}"/>
                  </a:ext>
                </a:extLst>
              </p:cNvPr>
              <p:cNvSpPr txBox="1"/>
              <p:nvPr/>
            </p:nvSpPr>
            <p:spPr>
              <a:xfrm>
                <a:off x="3113003" y="3759206"/>
                <a:ext cx="902837" cy="679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5880AA9-1118-483A-86F3-0A463DEE3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003" y="3759206"/>
                <a:ext cx="902837" cy="679738"/>
              </a:xfrm>
              <a:prstGeom prst="rect">
                <a:avLst/>
              </a:prstGeom>
              <a:blipFill>
                <a:blip r:embed="rId3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9EA743E-081D-476B-A05B-1988F965FE42}"/>
                  </a:ext>
                </a:extLst>
              </p:cNvPr>
              <p:cNvSpPr txBox="1"/>
              <p:nvPr/>
            </p:nvSpPr>
            <p:spPr>
              <a:xfrm>
                <a:off x="3905367" y="5357408"/>
                <a:ext cx="3510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9EA743E-081D-476B-A05B-1988F965F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367" y="5357408"/>
                <a:ext cx="35105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523E0A-0E7C-46E6-B803-C05DDCA2B8CD}"/>
                  </a:ext>
                </a:extLst>
              </p:cNvPr>
              <p:cNvSpPr txBox="1"/>
              <p:nvPr/>
            </p:nvSpPr>
            <p:spPr>
              <a:xfrm>
                <a:off x="2311911" y="3184736"/>
                <a:ext cx="3510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D523E0A-0E7C-46E6-B803-C05DDCA2B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11" y="3184736"/>
                <a:ext cx="35105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84F4EF-7398-400D-B418-FC54BEBE4D51}"/>
                  </a:ext>
                </a:extLst>
              </p:cNvPr>
              <p:cNvSpPr txBox="1"/>
              <p:nvPr/>
            </p:nvSpPr>
            <p:spPr>
              <a:xfrm>
                <a:off x="6159132" y="3383950"/>
                <a:ext cx="3831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84F4EF-7398-400D-B418-FC54BEBE4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132" y="3383950"/>
                <a:ext cx="38311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/>
              <p:nvPr/>
            </p:nvSpPr>
            <p:spPr>
              <a:xfrm>
                <a:off x="4953528" y="1885127"/>
                <a:ext cx="3654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528" y="1885127"/>
                <a:ext cx="36548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518DA09-CAA7-4BE8-8489-1F24EBF14375}"/>
                  </a:ext>
                </a:extLst>
              </p:cNvPr>
              <p:cNvSpPr txBox="1"/>
              <p:nvPr/>
            </p:nvSpPr>
            <p:spPr>
              <a:xfrm>
                <a:off x="2219290" y="5612731"/>
                <a:ext cx="3510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kumimoji="1" lang="ja-JP" altLang="en-US" sz="3200" i="1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518DA09-CAA7-4BE8-8489-1F24EBF14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290" y="5612731"/>
                <a:ext cx="351058" cy="492443"/>
              </a:xfrm>
              <a:prstGeom prst="rect">
                <a:avLst/>
              </a:prstGeom>
              <a:blipFill>
                <a:blip r:embed="rId8"/>
                <a:stretch>
                  <a:fillRect r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052128F-2AB5-4B51-9D14-7C1F22259AE2}"/>
                  </a:ext>
                </a:extLst>
              </p:cNvPr>
              <p:cNvSpPr txBox="1"/>
              <p:nvPr/>
            </p:nvSpPr>
            <p:spPr>
              <a:xfrm>
                <a:off x="5071455" y="3630172"/>
                <a:ext cx="3510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3200" i="1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052128F-2AB5-4B51-9D14-7C1F22259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455" y="3630172"/>
                <a:ext cx="351058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9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  <a:endCxn id="44" idx="2"/>
          </p:cNvCxnSpPr>
          <p:nvPr/>
        </p:nvCxnSpPr>
        <p:spPr>
          <a:xfrm flipH="1" flipV="1">
            <a:off x="5136271" y="1598637"/>
            <a:ext cx="8816" cy="2018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CF37CA9-53E8-46E4-8AFB-FF9AE82D547F}"/>
              </a:ext>
            </a:extLst>
          </p:cNvPr>
          <p:cNvCxnSpPr>
            <a:cxnSpLocks/>
          </p:cNvCxnSpPr>
          <p:nvPr/>
        </p:nvCxnSpPr>
        <p:spPr>
          <a:xfrm>
            <a:off x="5117026" y="3630172"/>
            <a:ext cx="9634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84F4EF-7398-400D-B418-FC54BEBE4D51}"/>
                  </a:ext>
                </a:extLst>
              </p:cNvPr>
              <p:cNvSpPr txBox="1"/>
              <p:nvPr/>
            </p:nvSpPr>
            <p:spPr>
              <a:xfrm>
                <a:off x="6168668" y="3383950"/>
                <a:ext cx="3831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84F4EF-7398-400D-B418-FC54BEBE4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668" y="3383950"/>
                <a:ext cx="38311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/>
              <p:nvPr/>
            </p:nvSpPr>
            <p:spPr>
              <a:xfrm>
                <a:off x="4953528" y="1106194"/>
                <a:ext cx="3654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528" y="1106194"/>
                <a:ext cx="36548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楕円 20">
            <a:extLst>
              <a:ext uri="{FF2B5EF4-FFF2-40B4-BE49-F238E27FC236}">
                <a16:creationId xmlns:a16="http://schemas.microsoft.com/office/drawing/2014/main" id="{A01CE712-19A0-4EC0-B640-057AD4318171}"/>
              </a:ext>
            </a:extLst>
          </p:cNvPr>
          <p:cNvSpPr/>
          <p:nvPr/>
        </p:nvSpPr>
        <p:spPr>
          <a:xfrm>
            <a:off x="6478265" y="37015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116A0D-83B9-4F5E-841B-418B510DF3A9}"/>
                  </a:ext>
                </a:extLst>
              </p:cNvPr>
              <p:cNvSpPr txBox="1"/>
              <p:nvPr/>
            </p:nvSpPr>
            <p:spPr>
              <a:xfrm>
                <a:off x="6695617" y="123937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116A0D-83B9-4F5E-841B-418B510DF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617" y="123937"/>
                <a:ext cx="35125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84C2411-FB6F-4668-A60B-E4DEA273A3CD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145087" y="500241"/>
            <a:ext cx="1355496" cy="31116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9F9145B-B90A-4E28-949C-C75289424592}"/>
                  </a:ext>
                </a:extLst>
              </p:cNvPr>
              <p:cNvSpPr txBox="1"/>
              <p:nvPr/>
            </p:nvSpPr>
            <p:spPr>
              <a:xfrm>
                <a:off x="5656150" y="2359705"/>
                <a:ext cx="902837" cy="678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/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9F9145B-B90A-4E28-949C-C75289424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50" y="2359705"/>
                <a:ext cx="902837" cy="6786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0C9A774-3B51-45A5-B518-601C3D60C6F2}"/>
              </a:ext>
            </a:extLst>
          </p:cNvPr>
          <p:cNvCxnSpPr>
            <a:cxnSpLocks/>
          </p:cNvCxnSpPr>
          <p:nvPr/>
        </p:nvCxnSpPr>
        <p:spPr>
          <a:xfrm flipV="1">
            <a:off x="2487440" y="3611863"/>
            <a:ext cx="0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0C2AB31-3956-48B5-B2C4-8EEAFB82F363}"/>
              </a:ext>
            </a:extLst>
          </p:cNvPr>
          <p:cNvCxnSpPr>
            <a:cxnSpLocks/>
          </p:cNvCxnSpPr>
          <p:nvPr/>
        </p:nvCxnSpPr>
        <p:spPr>
          <a:xfrm flipV="1">
            <a:off x="2459431" y="5582488"/>
            <a:ext cx="144593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A023AA6-A0E1-4858-BBB2-C44159A9056A}"/>
                  </a:ext>
                </a:extLst>
              </p:cNvPr>
              <p:cNvSpPr txBox="1"/>
              <p:nvPr/>
            </p:nvSpPr>
            <p:spPr>
              <a:xfrm>
                <a:off x="4059461" y="4399489"/>
                <a:ext cx="902837" cy="679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A023AA6-A0E1-4858-BBB2-C44159A90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461" y="4399489"/>
                <a:ext cx="902837" cy="6798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4B3C7CD-C08F-4D97-ACC6-C6CB4B96E99A}"/>
              </a:ext>
            </a:extLst>
          </p:cNvPr>
          <p:cNvCxnSpPr>
            <a:cxnSpLocks/>
          </p:cNvCxnSpPr>
          <p:nvPr/>
        </p:nvCxnSpPr>
        <p:spPr>
          <a:xfrm flipV="1">
            <a:off x="2651185" y="3686829"/>
            <a:ext cx="2499418" cy="1844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9217C8B-14B9-41A5-BA0B-CC5D94A33BCB}"/>
              </a:ext>
            </a:extLst>
          </p:cNvPr>
          <p:cNvCxnSpPr>
            <a:cxnSpLocks/>
          </p:cNvCxnSpPr>
          <p:nvPr/>
        </p:nvCxnSpPr>
        <p:spPr>
          <a:xfrm flipH="1">
            <a:off x="2515450" y="3653273"/>
            <a:ext cx="2513087" cy="1840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F3A020-CD82-4BA8-A0B5-60B18D52CBF8}"/>
                  </a:ext>
                </a:extLst>
              </p:cNvPr>
              <p:cNvSpPr txBox="1"/>
              <p:nvPr/>
            </p:nvSpPr>
            <p:spPr>
              <a:xfrm>
                <a:off x="3905367" y="5357408"/>
                <a:ext cx="3510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F3A020-CD82-4BA8-A0B5-60B18D52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367" y="5357408"/>
                <a:ext cx="35105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7366BCE-6204-45D7-A4CA-ED14874A7AC2}"/>
                  </a:ext>
                </a:extLst>
              </p:cNvPr>
              <p:cNvSpPr txBox="1"/>
              <p:nvPr/>
            </p:nvSpPr>
            <p:spPr>
              <a:xfrm>
                <a:off x="2311911" y="3184736"/>
                <a:ext cx="3510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7366BCE-6204-45D7-A4CA-ED14874A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11" y="3184736"/>
                <a:ext cx="35105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DFC9B6F-3E00-4E3B-A039-C333063DAD91}"/>
                  </a:ext>
                </a:extLst>
              </p:cNvPr>
              <p:cNvSpPr txBox="1"/>
              <p:nvPr/>
            </p:nvSpPr>
            <p:spPr>
              <a:xfrm>
                <a:off x="2219290" y="5612731"/>
                <a:ext cx="3510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kumimoji="1" lang="ja-JP" altLang="en-US" sz="3200" i="1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DFC9B6F-3E00-4E3B-A039-C333063DA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290" y="5612731"/>
                <a:ext cx="351058" cy="492443"/>
              </a:xfrm>
              <a:prstGeom prst="rect">
                <a:avLst/>
              </a:prstGeom>
              <a:blipFill>
                <a:blip r:embed="rId9"/>
                <a:stretch>
                  <a:fillRect r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60A778D-10EB-4D07-8CC9-EA31B5CB2A85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2566066" y="446359"/>
            <a:ext cx="3912199" cy="5056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EAC759F-755E-411F-9337-670B6798F4C0}"/>
                  </a:ext>
                </a:extLst>
              </p:cNvPr>
              <p:cNvSpPr txBox="1"/>
              <p:nvPr/>
            </p:nvSpPr>
            <p:spPr>
              <a:xfrm>
                <a:off x="5071455" y="3630172"/>
                <a:ext cx="3510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3200" i="1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EAC759F-755E-411F-9337-670B6798F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455" y="3630172"/>
                <a:ext cx="351058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B554C82-F965-428E-ADB0-E0A9EA116AB1}"/>
                  </a:ext>
                </a:extLst>
              </p:cNvPr>
              <p:cNvSpPr txBox="1"/>
              <p:nvPr/>
            </p:nvSpPr>
            <p:spPr>
              <a:xfrm>
                <a:off x="4112168" y="3092892"/>
                <a:ext cx="902837" cy="679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B554C82-F965-428E-ADB0-E0A9EA116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168" y="3092892"/>
                <a:ext cx="902837" cy="679738"/>
              </a:xfrm>
              <a:prstGeom prst="rect">
                <a:avLst/>
              </a:prstGeom>
              <a:blipFill>
                <a:blip r:embed="rId11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976F8075-2860-403D-A673-4E8632126A2F}"/>
                  </a:ext>
                </a:extLst>
              </p:cNvPr>
              <p:cNvSpPr txBox="1"/>
              <p:nvPr/>
            </p:nvSpPr>
            <p:spPr>
              <a:xfrm>
                <a:off x="2946661" y="3275275"/>
                <a:ext cx="902837" cy="678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/>
                            <m:sup/>
                          </m:sSubSup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976F8075-2860-403D-A673-4E8632126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661" y="3275275"/>
                <a:ext cx="902837" cy="67864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9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42E50E-8C45-42C5-BEF0-7CF0465829DD}"/>
              </a:ext>
            </a:extLst>
          </p:cNvPr>
          <p:cNvGrpSpPr/>
          <p:nvPr/>
        </p:nvGrpSpPr>
        <p:grpSpPr>
          <a:xfrm>
            <a:off x="1326310" y="2325509"/>
            <a:ext cx="4810368" cy="3290536"/>
            <a:chOff x="1769276" y="3611863"/>
            <a:chExt cx="2929873" cy="2004182"/>
          </a:xfrm>
        </p:grpSpPr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20C9A774-3B51-45A5-B518-601C3D60C6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7440" y="3611863"/>
              <a:ext cx="0" cy="20041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F0C2AB31-3956-48B5-B2C4-8EEAFB82F363}"/>
                </a:ext>
              </a:extLst>
            </p:cNvPr>
            <p:cNvCxnSpPr>
              <a:cxnSpLocks/>
            </p:cNvCxnSpPr>
            <p:nvPr/>
          </p:nvCxnSpPr>
          <p:spPr>
            <a:xfrm>
              <a:off x="1769276" y="5603115"/>
              <a:ext cx="292987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F3A020-CD82-4BA8-A0B5-60B18D52CBF8}"/>
                  </a:ext>
                </a:extLst>
              </p:cNvPr>
              <p:cNvSpPr txBox="1"/>
              <p:nvPr/>
            </p:nvSpPr>
            <p:spPr>
              <a:xfrm>
                <a:off x="6156084" y="5365525"/>
                <a:ext cx="3510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2F3A020-CD82-4BA8-A0B5-60B18D52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084" y="5365525"/>
                <a:ext cx="35105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7366BCE-6204-45D7-A4CA-ED14874A7AC2}"/>
                  </a:ext>
                </a:extLst>
              </p:cNvPr>
              <p:cNvSpPr txBox="1"/>
              <p:nvPr/>
            </p:nvSpPr>
            <p:spPr>
              <a:xfrm>
                <a:off x="2329888" y="1833066"/>
                <a:ext cx="3510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17366BCE-6204-45D7-A4CA-ED14874A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88" y="1833066"/>
                <a:ext cx="35105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3ACBA22-A5C3-4717-AAAC-AA226AD34032}"/>
              </a:ext>
            </a:extLst>
          </p:cNvPr>
          <p:cNvGrpSpPr/>
          <p:nvPr/>
        </p:nvGrpSpPr>
        <p:grpSpPr>
          <a:xfrm rot="20113966">
            <a:off x="1264983" y="2490527"/>
            <a:ext cx="4788915" cy="3876068"/>
            <a:chOff x="4543172" y="1095644"/>
            <a:chExt cx="4788915" cy="3876068"/>
          </a:xfrm>
        </p:grpSpPr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0276690A-1598-4DDD-A64D-52D244C6D970}"/>
                </a:ext>
              </a:extLst>
            </p:cNvPr>
            <p:cNvCxnSpPr>
              <a:cxnSpLocks/>
            </p:cNvCxnSpPr>
            <p:nvPr/>
          </p:nvCxnSpPr>
          <p:spPr>
            <a:xfrm rot="2311666" flipH="1" flipV="1">
              <a:off x="4543172" y="1095644"/>
              <a:ext cx="1735199" cy="21792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9CF37CA9-53E8-46E4-8AFB-FF9AE82D547F}"/>
                </a:ext>
              </a:extLst>
            </p:cNvPr>
            <p:cNvCxnSpPr>
              <a:cxnSpLocks/>
            </p:cNvCxnSpPr>
            <p:nvPr/>
          </p:nvCxnSpPr>
          <p:spPr>
            <a:xfrm rot="2311666" flipV="1">
              <a:off x="5865094" y="2211197"/>
              <a:ext cx="3466993" cy="27605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/>
              <p:nvPr/>
            </p:nvSpPr>
            <p:spPr>
              <a:xfrm>
                <a:off x="1143569" y="2564352"/>
                <a:ext cx="3654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1C78D81-3FF6-4E2C-A596-46AE99F8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569" y="2564352"/>
                <a:ext cx="36548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7B17563-559E-41B1-8314-2806B98C5EB0}"/>
                  </a:ext>
                </a:extLst>
              </p:cNvPr>
              <p:cNvSpPr txBox="1"/>
              <p:nvPr/>
            </p:nvSpPr>
            <p:spPr>
              <a:xfrm>
                <a:off x="6531253" y="3478334"/>
                <a:ext cx="3831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7B17563-559E-41B1-8314-2806B98C5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253" y="3478334"/>
                <a:ext cx="38311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弧 7">
            <a:extLst>
              <a:ext uri="{FF2B5EF4-FFF2-40B4-BE49-F238E27FC236}">
                <a16:creationId xmlns:a16="http://schemas.microsoft.com/office/drawing/2014/main" id="{698AD121-DDCE-44BC-9B69-48C42D5A58EC}"/>
              </a:ext>
            </a:extLst>
          </p:cNvPr>
          <p:cNvSpPr/>
          <p:nvPr/>
        </p:nvSpPr>
        <p:spPr>
          <a:xfrm>
            <a:off x="1627680" y="4166386"/>
            <a:ext cx="2832612" cy="2832612"/>
          </a:xfrm>
          <a:prstGeom prst="arc">
            <a:avLst>
              <a:gd name="adj1" fmla="val 19690435"/>
              <a:gd name="adj2" fmla="val 0"/>
            </a:avLst>
          </a:prstGeom>
          <a:ln w="5715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07EF521-191F-4884-906B-DAD29D3A155C}"/>
              </a:ext>
            </a:extLst>
          </p:cNvPr>
          <p:cNvSpPr/>
          <p:nvPr/>
        </p:nvSpPr>
        <p:spPr>
          <a:xfrm>
            <a:off x="2500607" y="3138787"/>
            <a:ext cx="3251915" cy="2445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591A16C3-F041-4729-9A14-9257D1B0FAFB}"/>
              </a:ext>
            </a:extLst>
          </p:cNvPr>
          <p:cNvSpPr/>
          <p:nvPr/>
        </p:nvSpPr>
        <p:spPr>
          <a:xfrm>
            <a:off x="5696200" y="3062587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814AF38-44C0-45CD-BE2C-56DF8E614D1F}"/>
                  </a:ext>
                </a:extLst>
              </p:cNvPr>
              <p:cNvSpPr txBox="1"/>
              <p:nvPr/>
            </p:nvSpPr>
            <p:spPr>
              <a:xfrm>
                <a:off x="5772400" y="2564352"/>
                <a:ext cx="36818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814AF38-44C0-45CD-BE2C-56DF8E614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00" y="2564352"/>
                <a:ext cx="368182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FB5CAF0-14AB-4DC7-B1CD-C6C0D4ABA89E}"/>
              </a:ext>
            </a:extLst>
          </p:cNvPr>
          <p:cNvSpPr/>
          <p:nvPr/>
        </p:nvSpPr>
        <p:spPr>
          <a:xfrm rot="20128930">
            <a:off x="2164970" y="3924970"/>
            <a:ext cx="3939529" cy="85482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60BC873-9AD6-409B-8353-F386231F9BC4}"/>
              </a:ext>
            </a:extLst>
          </p:cNvPr>
          <p:cNvGrpSpPr/>
          <p:nvPr/>
        </p:nvGrpSpPr>
        <p:grpSpPr>
          <a:xfrm>
            <a:off x="2498151" y="4804768"/>
            <a:ext cx="797311" cy="790045"/>
            <a:chOff x="2498151" y="4804768"/>
            <a:chExt cx="797311" cy="790045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733D5266-7C03-4703-9000-11F2581A22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8151" y="4804768"/>
              <a:ext cx="0" cy="79004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8FDEB84B-5BEC-4C1B-A1EB-FB3CBFEB3B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900440" y="5178179"/>
              <a:ext cx="0" cy="79004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0BEDC4BA-A3B2-4293-807F-41C90ADEA2A2}"/>
              </a:ext>
            </a:extLst>
          </p:cNvPr>
          <p:cNvGrpSpPr/>
          <p:nvPr/>
        </p:nvGrpSpPr>
        <p:grpSpPr>
          <a:xfrm rot="19993012">
            <a:off x="2341922" y="4684439"/>
            <a:ext cx="797311" cy="790045"/>
            <a:chOff x="2498151" y="4804768"/>
            <a:chExt cx="797311" cy="790045"/>
          </a:xfrm>
        </p:grpSpPr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F5712760-3A15-4EFC-8F7F-F07E7BA8E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8151" y="4804768"/>
              <a:ext cx="0" cy="79004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41B12B8A-AA26-4E09-9FF6-DCCB40AC46E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900440" y="5178179"/>
              <a:ext cx="0" cy="79004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C22A296-B010-4193-B5DF-02AE0A3C0197}"/>
                  </a:ext>
                </a:extLst>
              </p:cNvPr>
              <p:cNvSpPr txBox="1"/>
              <p:nvPr/>
            </p:nvSpPr>
            <p:spPr>
              <a:xfrm>
                <a:off x="3232294" y="5058872"/>
                <a:ext cx="3815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C22A296-B010-4193-B5DF-02AE0A3C0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294" y="5058872"/>
                <a:ext cx="38151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99ABB50-7425-4E83-8B65-C6FE48881C4F}"/>
                  </a:ext>
                </a:extLst>
              </p:cNvPr>
              <p:cNvSpPr txBox="1"/>
              <p:nvPr/>
            </p:nvSpPr>
            <p:spPr>
              <a:xfrm>
                <a:off x="1796061" y="4766658"/>
                <a:ext cx="33077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99ABB50-7425-4E83-8B65-C6FE48881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061" y="4766658"/>
                <a:ext cx="330772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4AC760A-4386-4E86-898B-FDCB1A862587}"/>
                  </a:ext>
                </a:extLst>
              </p:cNvPr>
              <p:cNvSpPr txBox="1"/>
              <p:nvPr/>
            </p:nvSpPr>
            <p:spPr>
              <a:xfrm>
                <a:off x="2551432" y="4464501"/>
                <a:ext cx="3622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4AC760A-4386-4E86-898B-FDCB1A862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432" y="4464501"/>
                <a:ext cx="36227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0EA06B71-279F-4EAF-B112-740266D3C616}"/>
                  </a:ext>
                </a:extLst>
              </p:cNvPr>
              <p:cNvSpPr txBox="1"/>
              <p:nvPr/>
            </p:nvSpPr>
            <p:spPr>
              <a:xfrm>
                <a:off x="3111670" y="5581593"/>
                <a:ext cx="3542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0EA06B71-279F-4EAF-B112-740266D3C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670" y="5581593"/>
                <a:ext cx="354264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90D7B6E-F463-4708-BE56-7D9490B1768A}"/>
                  </a:ext>
                </a:extLst>
              </p:cNvPr>
              <p:cNvSpPr txBox="1"/>
              <p:nvPr/>
            </p:nvSpPr>
            <p:spPr>
              <a:xfrm>
                <a:off x="4554870" y="4906457"/>
                <a:ext cx="35990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90D7B6E-F463-4708-BE56-7D9490B17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70" y="4906457"/>
                <a:ext cx="359906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0022FF7C-DD92-4CBB-8783-6192C4704A89}"/>
              </a:ext>
            </a:extLst>
          </p:cNvPr>
          <p:cNvCxnSpPr>
            <a:cxnSpLocks/>
          </p:cNvCxnSpPr>
          <p:nvPr/>
        </p:nvCxnSpPr>
        <p:spPr>
          <a:xfrm flipV="1">
            <a:off x="2536532" y="3219450"/>
            <a:ext cx="3216568" cy="23392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0028CE91-DF46-43E1-9198-8E8ADB348214}"/>
                  </a:ext>
                </a:extLst>
              </p:cNvPr>
              <p:cNvSpPr txBox="1"/>
              <p:nvPr/>
            </p:nvSpPr>
            <p:spPr>
              <a:xfrm>
                <a:off x="3539721" y="4149807"/>
                <a:ext cx="3718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kumimoji="1" lang="ja-JP" altLang="en-US" sz="3200" b="1" i="1" dirty="0"/>
              </a:p>
            </p:txBody>
          </p:sp>
        </mc:Choice>
        <mc:Fallback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0028CE91-DF46-43E1-9198-8E8ADB348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21" y="4149807"/>
                <a:ext cx="371897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38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095A533F-AB43-49FE-AB65-C2A18736011A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25BCBAC-EB40-4932-8107-105DAB540F45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A5DB525-B8B9-463C-872C-BE444C12CA7F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D4396AF-B7E5-4513-ABC2-15EFAD9FCEA5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/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/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20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095A533F-AB43-49FE-AB65-C2A18736011A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25BCBAC-EB40-4932-8107-105DAB540F45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A5DB525-B8B9-463C-872C-BE444C12CA7F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7DECC2D-494B-4B5D-A2B1-5BFCC24A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/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609AEE-29BA-4013-AA28-FF20F756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336" y="2232189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/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D2ED762-03A3-4CF7-990F-A9D62D51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9" y="934497"/>
                <a:ext cx="35125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8F95BF3-6C7B-451E-9800-FCCBE565516A}"/>
              </a:ext>
            </a:extLst>
          </p:cNvPr>
          <p:cNvCxnSpPr>
            <a:cxnSpLocks/>
          </p:cNvCxnSpPr>
          <p:nvPr/>
        </p:nvCxnSpPr>
        <p:spPr>
          <a:xfrm flipH="1">
            <a:off x="3831093" y="4007024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8D4747B-B333-48A8-8D7C-AA586992C17D}"/>
                  </a:ext>
                </a:extLst>
              </p:cNvPr>
              <p:cNvSpPr txBox="1"/>
              <p:nvPr/>
            </p:nvSpPr>
            <p:spPr>
              <a:xfrm>
                <a:off x="5374798" y="3856261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8D4747B-B333-48A8-8D7C-AA586992C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798" y="3856261"/>
                <a:ext cx="61856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AC151F6-EEE5-47F4-A767-419DC070AAA1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AC151F6-EEE5-47F4-A767-419DC070A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97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直方体 77">
            <a:extLst>
              <a:ext uri="{FF2B5EF4-FFF2-40B4-BE49-F238E27FC236}">
                <a16:creationId xmlns:a16="http://schemas.microsoft.com/office/drawing/2014/main" id="{405F62F8-935D-46E9-B552-D930F1E1756F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4C7DD2-3D40-4FC1-8A27-096B14791D43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E2CD5A7-5E87-4C84-A825-8874C31F4BA4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10634AD-3684-4FB4-84B7-D5AE3F858DE4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直方体 23">
            <a:extLst>
              <a:ext uri="{FF2B5EF4-FFF2-40B4-BE49-F238E27FC236}">
                <a16:creationId xmlns:a16="http://schemas.microsoft.com/office/drawing/2014/main" id="{1EBC6CC1-421B-4853-9A9B-97558094DBEF}"/>
              </a:ext>
            </a:extLst>
          </p:cNvPr>
          <p:cNvSpPr/>
          <p:nvPr/>
        </p:nvSpPr>
        <p:spPr>
          <a:xfrm rot="20594060" flipH="1">
            <a:off x="3244381" y="1584952"/>
            <a:ext cx="963571" cy="7822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2420BA6-3033-4187-B48C-F161ED93368D}"/>
              </a:ext>
            </a:extLst>
          </p:cNvPr>
          <p:cNvCxnSpPr>
            <a:cxnSpLocks/>
          </p:cNvCxnSpPr>
          <p:nvPr/>
        </p:nvCxnSpPr>
        <p:spPr>
          <a:xfrm flipH="1" flipV="1">
            <a:off x="3272663" y="1408030"/>
            <a:ext cx="278681" cy="1021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56B7CC6-2731-4FDD-851C-A096EE589E40}"/>
              </a:ext>
            </a:extLst>
          </p:cNvPr>
          <p:cNvCxnSpPr>
            <a:cxnSpLocks/>
          </p:cNvCxnSpPr>
          <p:nvPr/>
        </p:nvCxnSpPr>
        <p:spPr>
          <a:xfrm flipV="1">
            <a:off x="3551344" y="2111688"/>
            <a:ext cx="1046742" cy="31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2CFD70E-2EE7-4CAA-AB83-F764F37324AE}"/>
              </a:ext>
            </a:extLst>
          </p:cNvPr>
          <p:cNvCxnSpPr>
            <a:cxnSpLocks/>
          </p:cNvCxnSpPr>
          <p:nvPr/>
        </p:nvCxnSpPr>
        <p:spPr>
          <a:xfrm flipH="1" flipV="1">
            <a:off x="2985219" y="2120505"/>
            <a:ext cx="566128" cy="309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25DB52F-F35D-47E2-A696-21736FAB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60469F-BB40-48BD-A576-7AEA551A9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C807B0D-587C-4E50-9B84-834EB02039B5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E6FA2DD-D3EE-4BBC-A9D2-DB5D02E6C31E}"/>
                  </a:ext>
                </a:extLst>
              </p:cNvPr>
              <p:cNvSpPr txBox="1"/>
              <p:nvPr/>
            </p:nvSpPr>
            <p:spPr>
              <a:xfrm>
                <a:off x="5346670" y="3826684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E6FA2DD-D3EE-4BBC-A9D2-DB5D02E6C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670" y="3826684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D4396AF-B7E5-4513-ABC2-15EFAD9FCEA5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608E7D4-F0CE-427F-94E5-D04603767598}"/>
                  </a:ext>
                </a:extLst>
              </p:cNvPr>
              <p:cNvSpPr txBox="1"/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608E7D4-F0CE-427F-94E5-D04603767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082" y="3810221"/>
                <a:ext cx="18962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>
            <a:extLst>
              <a:ext uri="{FF2B5EF4-FFF2-40B4-BE49-F238E27FC236}">
                <a16:creationId xmlns:a16="http://schemas.microsoft.com/office/drawing/2014/main" id="{7BA2705C-CE05-4D35-98FC-319D99E08F58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7BBFDB0-7C32-4536-A062-6698CEE30DB8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4D3C5ED-A5C4-41FD-BB0F-7B5ECBBC6893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837FE91-8F96-4914-A1C6-F666E092F174}"/>
                  </a:ext>
                </a:extLst>
              </p:cNvPr>
              <p:cNvSpPr txBox="1"/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837FE91-8F96-4914-A1C6-F666E092F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9" y="3182778"/>
                <a:ext cx="3542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E206A71-A19C-489C-8BA2-7D852ED259BC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0579B43-B510-4F9B-AF01-8184B6F5E10B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8465D9-D48A-476A-84DC-9A4C152A3C96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41BF93C-346A-45FE-BF69-503569671352}"/>
              </a:ext>
            </a:extLst>
          </p:cNvPr>
          <p:cNvCxnSpPr>
            <a:cxnSpLocks/>
          </p:cNvCxnSpPr>
          <p:nvPr/>
        </p:nvCxnSpPr>
        <p:spPr>
          <a:xfrm flipV="1">
            <a:off x="3804431" y="781632"/>
            <a:ext cx="491120" cy="538187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円弧 88">
            <a:extLst>
              <a:ext uri="{FF2B5EF4-FFF2-40B4-BE49-F238E27FC236}">
                <a16:creationId xmlns:a16="http://schemas.microsoft.com/office/drawing/2014/main" id="{F6EF85C5-732E-49AF-8FB5-0CB26E547E7D}"/>
              </a:ext>
            </a:extLst>
          </p:cNvPr>
          <p:cNvSpPr/>
          <p:nvPr/>
        </p:nvSpPr>
        <p:spPr>
          <a:xfrm rot="20514364">
            <a:off x="2102781" y="583387"/>
            <a:ext cx="6380137" cy="6380137"/>
          </a:xfrm>
          <a:prstGeom prst="arc">
            <a:avLst>
              <a:gd name="adj1" fmla="val 16200000"/>
              <a:gd name="adj2" fmla="val 19515177"/>
            </a:avLst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578ACFF-84FB-4EDF-8B9B-455C0C994FFE}"/>
              </a:ext>
            </a:extLst>
          </p:cNvPr>
          <p:cNvSpPr/>
          <p:nvPr/>
        </p:nvSpPr>
        <p:spPr>
          <a:xfrm>
            <a:off x="4209127" y="664967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A618FC7-D142-4264-8A71-837758CB9E95}"/>
                  </a:ext>
                </a:extLst>
              </p:cNvPr>
              <p:cNvSpPr txBox="1"/>
              <p:nvPr/>
            </p:nvSpPr>
            <p:spPr>
              <a:xfrm>
                <a:off x="4066038" y="2489538"/>
                <a:ext cx="6155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A618FC7-D142-4264-8A71-837758CB9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038" y="2489538"/>
                <a:ext cx="6155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A0BBDC94-4D3A-4B41-A97E-02B2E5A38D7C}"/>
              </a:ext>
            </a:extLst>
          </p:cNvPr>
          <p:cNvCxnSpPr>
            <a:cxnSpLocks/>
          </p:cNvCxnSpPr>
          <p:nvPr/>
        </p:nvCxnSpPr>
        <p:spPr>
          <a:xfrm>
            <a:off x="3558306" y="2435200"/>
            <a:ext cx="130408" cy="3641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D9F86DD9-C549-4022-9F6A-A41547442A92}"/>
                  </a:ext>
                </a:extLst>
              </p:cNvPr>
              <p:cNvSpPr txBox="1"/>
              <p:nvPr/>
            </p:nvSpPr>
            <p:spPr>
              <a:xfrm>
                <a:off x="2961959" y="2301573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D9F86DD9-C549-4022-9F6A-A4154744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959" y="2301573"/>
                <a:ext cx="61856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B99B5D4C-6D3A-419A-BE63-D2808420575C}"/>
              </a:ext>
            </a:extLst>
          </p:cNvPr>
          <p:cNvCxnSpPr>
            <a:cxnSpLocks/>
            <a:endCxn id="90" idx="3"/>
          </p:cNvCxnSpPr>
          <p:nvPr/>
        </p:nvCxnSpPr>
        <p:spPr>
          <a:xfrm flipV="1">
            <a:off x="3568224" y="795049"/>
            <a:ext cx="663221" cy="15987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DB38B0-00D8-49A3-8CB1-ABC347C98654}"/>
              </a:ext>
            </a:extLst>
          </p:cNvPr>
          <p:cNvSpPr/>
          <p:nvPr/>
        </p:nvSpPr>
        <p:spPr>
          <a:xfrm>
            <a:off x="1467857" y="6006846"/>
            <a:ext cx="189620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世界座標系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86E6AC7-E732-43AE-96BE-AAE92851EDFB}"/>
              </a:ext>
            </a:extLst>
          </p:cNvPr>
          <p:cNvSpPr/>
          <p:nvPr/>
        </p:nvSpPr>
        <p:spPr>
          <a:xfrm>
            <a:off x="988638" y="1845088"/>
            <a:ext cx="1896204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</a:t>
            </a:r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座標系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2B7469-D09F-48C7-A7BB-5F6A9038380C}"/>
              </a:ext>
            </a:extLst>
          </p:cNvPr>
          <p:cNvSpPr/>
          <p:nvPr/>
        </p:nvSpPr>
        <p:spPr>
          <a:xfrm>
            <a:off x="2047946" y="163511"/>
            <a:ext cx="55834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体内座標系の原点を世界座標系を</a:t>
            </a:r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並進</a:t>
            </a:r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+</a:t>
            </a:r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回転移動で表す場合</a:t>
            </a:r>
          </a:p>
        </p:txBody>
      </p:sp>
      <p:sp>
        <p:nvSpPr>
          <p:cNvPr id="24" name="直方体 23">
            <a:extLst>
              <a:ext uri="{FF2B5EF4-FFF2-40B4-BE49-F238E27FC236}">
                <a16:creationId xmlns:a16="http://schemas.microsoft.com/office/drawing/2014/main" id="{BB43AFFC-41AC-4615-985E-7A94297CB2E3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94B5198-F50F-4D14-9517-996419472EA6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3538150" y="2748299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150" y="2748299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 r="-215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B1D2424-1792-4E28-8BA6-E7F7CF0E580C}"/>
              </a:ext>
            </a:extLst>
          </p:cNvPr>
          <p:cNvCxnSpPr>
            <a:cxnSpLocks/>
          </p:cNvCxnSpPr>
          <p:nvPr/>
        </p:nvCxnSpPr>
        <p:spPr>
          <a:xfrm>
            <a:off x="3492526" y="2489538"/>
            <a:ext cx="180266" cy="3594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/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 r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H="1" flipV="1">
            <a:off x="3580587" y="2436342"/>
            <a:ext cx="193578" cy="3728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075D600-FD9B-4C91-9063-8F53423FB547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45EB156-2AF8-4F6F-97FD-B8E78B537B35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直方体 20">
            <a:extLst>
              <a:ext uri="{FF2B5EF4-FFF2-40B4-BE49-F238E27FC236}">
                <a16:creationId xmlns:a16="http://schemas.microsoft.com/office/drawing/2014/main" id="{3AB75076-CC78-4ECE-935A-B3AE465442B8}"/>
              </a:ext>
            </a:extLst>
          </p:cNvPr>
          <p:cNvSpPr/>
          <p:nvPr/>
        </p:nvSpPr>
        <p:spPr>
          <a:xfrm rot="20594060" flipH="1">
            <a:off x="3244381" y="1584952"/>
            <a:ext cx="963571" cy="782236"/>
          </a:xfrm>
          <a:prstGeom prst="cub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64DB839-CE5D-4B2B-B4C0-BD7F744BC34B}"/>
              </a:ext>
            </a:extLst>
          </p:cNvPr>
          <p:cNvCxnSpPr>
            <a:cxnSpLocks/>
          </p:cNvCxnSpPr>
          <p:nvPr/>
        </p:nvCxnSpPr>
        <p:spPr>
          <a:xfrm flipH="1" flipV="1">
            <a:off x="3272663" y="1408030"/>
            <a:ext cx="278681" cy="1021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A24BB61-1A29-4853-B190-84722D822005}"/>
              </a:ext>
            </a:extLst>
          </p:cNvPr>
          <p:cNvCxnSpPr>
            <a:cxnSpLocks/>
          </p:cNvCxnSpPr>
          <p:nvPr/>
        </p:nvCxnSpPr>
        <p:spPr>
          <a:xfrm flipV="1">
            <a:off x="3551344" y="2111688"/>
            <a:ext cx="1046742" cy="31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CC7594A-1961-4F9C-94F0-6EB13B37B8A1}"/>
              </a:ext>
            </a:extLst>
          </p:cNvPr>
          <p:cNvCxnSpPr>
            <a:cxnSpLocks/>
          </p:cNvCxnSpPr>
          <p:nvPr/>
        </p:nvCxnSpPr>
        <p:spPr>
          <a:xfrm flipH="1" flipV="1">
            <a:off x="2985219" y="2120505"/>
            <a:ext cx="566128" cy="309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F9E0C92-E9E0-4069-94A9-5AF3F3E693E6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/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6EE3AC7-8E53-4474-A602-915FAB7A1678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円弧 43">
            <a:extLst>
              <a:ext uri="{FF2B5EF4-FFF2-40B4-BE49-F238E27FC236}">
                <a16:creationId xmlns:a16="http://schemas.microsoft.com/office/drawing/2014/main" id="{A4D749A6-E227-49B8-94C8-1C68B9DB010E}"/>
              </a:ext>
            </a:extLst>
          </p:cNvPr>
          <p:cNvSpPr/>
          <p:nvPr/>
        </p:nvSpPr>
        <p:spPr>
          <a:xfrm rot="21337152">
            <a:off x="1700746" y="1702810"/>
            <a:ext cx="5199095" cy="5199095"/>
          </a:xfrm>
          <a:prstGeom prst="arc">
            <a:avLst>
              <a:gd name="adj1" fmla="val 16333576"/>
              <a:gd name="adj2" fmla="val 19661286"/>
            </a:avLst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/>
              <p:nvPr/>
            </p:nvSpPr>
            <p:spPr>
              <a:xfrm>
                <a:off x="3465539" y="2217436"/>
                <a:ext cx="18962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49336E6-A391-44BC-969F-EBCDA7359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39" y="2217436"/>
                <a:ext cx="189620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02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直方体 23">
            <a:extLst>
              <a:ext uri="{FF2B5EF4-FFF2-40B4-BE49-F238E27FC236}">
                <a16:creationId xmlns:a16="http://schemas.microsoft.com/office/drawing/2014/main" id="{BB43AFFC-41AC-4615-985E-7A94297CB2E3}"/>
              </a:ext>
            </a:extLst>
          </p:cNvPr>
          <p:cNvSpPr/>
          <p:nvPr/>
        </p:nvSpPr>
        <p:spPr>
          <a:xfrm rot="3126979" flipV="1">
            <a:off x="5890742" y="2956826"/>
            <a:ext cx="947832" cy="769459"/>
          </a:xfrm>
          <a:prstGeom prst="cube">
            <a:avLst>
              <a:gd name="adj" fmla="val 43413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8E22A49-667F-4573-A8CE-4C00AFF31DCE}"/>
              </a:ext>
            </a:extLst>
          </p:cNvPr>
          <p:cNvCxnSpPr>
            <a:cxnSpLocks/>
          </p:cNvCxnSpPr>
          <p:nvPr/>
        </p:nvCxnSpPr>
        <p:spPr>
          <a:xfrm flipV="1">
            <a:off x="3743473" y="4242817"/>
            <a:ext cx="230601" cy="2004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6EC8E29-7474-4EA2-B413-DA5855643282}"/>
              </a:ext>
            </a:extLst>
          </p:cNvPr>
          <p:cNvCxnSpPr>
            <a:cxnSpLocks/>
          </p:cNvCxnSpPr>
          <p:nvPr/>
        </p:nvCxnSpPr>
        <p:spPr>
          <a:xfrm flipV="1">
            <a:off x="3736374" y="5589531"/>
            <a:ext cx="964742" cy="6988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94B5198-F50F-4D14-9517-996419472EA6}"/>
              </a:ext>
            </a:extLst>
          </p:cNvPr>
          <p:cNvCxnSpPr>
            <a:cxnSpLocks/>
          </p:cNvCxnSpPr>
          <p:nvPr/>
        </p:nvCxnSpPr>
        <p:spPr>
          <a:xfrm flipH="1" flipV="1">
            <a:off x="3075517" y="5470759"/>
            <a:ext cx="660857" cy="828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/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035DBB9-8364-45D0-B5C3-B459085C2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45" y="6165285"/>
                <a:ext cx="199459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/>
              <p:nvPr/>
            </p:nvSpPr>
            <p:spPr>
              <a:xfrm>
                <a:off x="3538328" y="2542734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442C12C-52DE-400D-868D-9AAB947F3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328" y="2542734"/>
                <a:ext cx="618567" cy="584775"/>
              </a:xfrm>
              <a:prstGeom prst="rect">
                <a:avLst/>
              </a:prstGeom>
              <a:blipFill>
                <a:blip r:embed="rId3"/>
                <a:stretch>
                  <a:fillRect r="-215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B1D2424-1792-4E28-8BA6-E7F7CF0E580C}"/>
              </a:ext>
            </a:extLst>
          </p:cNvPr>
          <p:cNvCxnSpPr>
            <a:cxnSpLocks/>
          </p:cNvCxnSpPr>
          <p:nvPr/>
        </p:nvCxnSpPr>
        <p:spPr>
          <a:xfrm>
            <a:off x="3492526" y="2489538"/>
            <a:ext cx="180266" cy="3594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/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44C9D58-E9F7-44C1-9D04-B40FC69CF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113" y="3197040"/>
                <a:ext cx="618567" cy="584775"/>
              </a:xfrm>
              <a:prstGeom prst="rect">
                <a:avLst/>
              </a:prstGeom>
              <a:blipFill>
                <a:blip r:embed="rId4"/>
                <a:stretch>
                  <a:fillRect r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E2A24DD-36AA-406F-8351-C003E225DD56}"/>
              </a:ext>
            </a:extLst>
          </p:cNvPr>
          <p:cNvCxnSpPr>
            <a:cxnSpLocks/>
          </p:cNvCxnSpPr>
          <p:nvPr/>
        </p:nvCxnSpPr>
        <p:spPr>
          <a:xfrm flipH="1" flipV="1">
            <a:off x="3580587" y="2436342"/>
            <a:ext cx="193578" cy="3728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76690A-1598-4DDD-A64D-52D244C6D970}"/>
              </a:ext>
            </a:extLst>
          </p:cNvPr>
          <p:cNvCxnSpPr>
            <a:cxnSpLocks/>
          </p:cNvCxnSpPr>
          <p:nvPr/>
        </p:nvCxnSpPr>
        <p:spPr>
          <a:xfrm flipV="1">
            <a:off x="6359546" y="2710088"/>
            <a:ext cx="142893" cy="1285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075D600-FD9B-4C91-9063-8F53423FB547}"/>
              </a:ext>
            </a:extLst>
          </p:cNvPr>
          <p:cNvCxnSpPr>
            <a:cxnSpLocks/>
          </p:cNvCxnSpPr>
          <p:nvPr/>
        </p:nvCxnSpPr>
        <p:spPr>
          <a:xfrm flipV="1">
            <a:off x="6359547" y="3527196"/>
            <a:ext cx="599775" cy="4344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45EB156-2AF8-4F6F-97FD-B8E78B537B35}"/>
              </a:ext>
            </a:extLst>
          </p:cNvPr>
          <p:cNvCxnSpPr>
            <a:cxnSpLocks/>
          </p:cNvCxnSpPr>
          <p:nvPr/>
        </p:nvCxnSpPr>
        <p:spPr>
          <a:xfrm flipH="1" flipV="1">
            <a:off x="5850335" y="3334159"/>
            <a:ext cx="509213" cy="638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直方体 20">
            <a:extLst>
              <a:ext uri="{FF2B5EF4-FFF2-40B4-BE49-F238E27FC236}">
                <a16:creationId xmlns:a16="http://schemas.microsoft.com/office/drawing/2014/main" id="{3AB75076-CC78-4ECE-935A-B3AE465442B8}"/>
              </a:ext>
            </a:extLst>
          </p:cNvPr>
          <p:cNvSpPr/>
          <p:nvPr/>
        </p:nvSpPr>
        <p:spPr>
          <a:xfrm rot="20594060" flipH="1">
            <a:off x="3244381" y="1584952"/>
            <a:ext cx="963571" cy="782236"/>
          </a:xfrm>
          <a:prstGeom prst="cub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64DB839-CE5D-4B2B-B4C0-BD7F744BC34B}"/>
              </a:ext>
            </a:extLst>
          </p:cNvPr>
          <p:cNvCxnSpPr>
            <a:cxnSpLocks/>
          </p:cNvCxnSpPr>
          <p:nvPr/>
        </p:nvCxnSpPr>
        <p:spPr>
          <a:xfrm flipH="1" flipV="1">
            <a:off x="3272663" y="1408030"/>
            <a:ext cx="278681" cy="10218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A24BB61-1A29-4853-B190-84722D822005}"/>
              </a:ext>
            </a:extLst>
          </p:cNvPr>
          <p:cNvCxnSpPr>
            <a:cxnSpLocks/>
          </p:cNvCxnSpPr>
          <p:nvPr/>
        </p:nvCxnSpPr>
        <p:spPr>
          <a:xfrm flipV="1">
            <a:off x="3551344" y="2111688"/>
            <a:ext cx="1046742" cy="31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CC7594A-1961-4F9C-94F0-6EB13B37B8A1}"/>
              </a:ext>
            </a:extLst>
          </p:cNvPr>
          <p:cNvCxnSpPr>
            <a:cxnSpLocks/>
          </p:cNvCxnSpPr>
          <p:nvPr/>
        </p:nvCxnSpPr>
        <p:spPr>
          <a:xfrm flipH="1" flipV="1">
            <a:off x="2985219" y="2120505"/>
            <a:ext cx="566128" cy="309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/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C7FC1C0-7B48-43EF-A6F8-5ED09F12C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49" y="4622006"/>
                <a:ext cx="6185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F9E0C92-E9E0-4069-94A9-5AF3F3E693E6}"/>
              </a:ext>
            </a:extLst>
          </p:cNvPr>
          <p:cNvCxnSpPr>
            <a:cxnSpLocks/>
          </p:cNvCxnSpPr>
          <p:nvPr/>
        </p:nvCxnSpPr>
        <p:spPr>
          <a:xfrm flipH="1">
            <a:off x="3787551" y="3948968"/>
            <a:ext cx="2510611" cy="212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/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7C0B271-660B-4B7E-BF66-EB528B7D9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56" y="3798205"/>
                <a:ext cx="61856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6EE3AC7-8E53-4474-A602-915FAB7A1678}"/>
              </a:ext>
            </a:extLst>
          </p:cNvPr>
          <p:cNvCxnSpPr>
            <a:cxnSpLocks/>
          </p:cNvCxnSpPr>
          <p:nvPr/>
        </p:nvCxnSpPr>
        <p:spPr>
          <a:xfrm flipV="1">
            <a:off x="3848935" y="3982834"/>
            <a:ext cx="2564101" cy="2141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F17367F1-4FC1-45D2-9E20-B086198418F0}"/>
              </a:ext>
            </a:extLst>
          </p:cNvPr>
          <p:cNvSpPr/>
          <p:nvPr/>
        </p:nvSpPr>
        <p:spPr>
          <a:xfrm>
            <a:off x="7178704" y="1180719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9DE9DB58-9B6C-42BB-95DC-D92F53A41360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3726167" y="1310801"/>
            <a:ext cx="3474855" cy="49361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7E03CF45-D4B5-4B0A-9783-C76B10D998B9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6342240" y="1333119"/>
            <a:ext cx="912664" cy="26285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66D58FC-F558-47EE-AD4C-053BF8E7A46C}"/>
              </a:ext>
            </a:extLst>
          </p:cNvPr>
          <p:cNvCxnSpPr>
            <a:cxnSpLocks/>
          </p:cNvCxnSpPr>
          <p:nvPr/>
        </p:nvCxnSpPr>
        <p:spPr>
          <a:xfrm flipV="1">
            <a:off x="3804431" y="781632"/>
            <a:ext cx="491120" cy="538187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円弧 47">
            <a:extLst>
              <a:ext uri="{FF2B5EF4-FFF2-40B4-BE49-F238E27FC236}">
                <a16:creationId xmlns:a16="http://schemas.microsoft.com/office/drawing/2014/main" id="{5682BF87-3261-40D4-9D1D-F67FEF9D10D3}"/>
              </a:ext>
            </a:extLst>
          </p:cNvPr>
          <p:cNvSpPr/>
          <p:nvPr/>
        </p:nvSpPr>
        <p:spPr>
          <a:xfrm rot="20514364">
            <a:off x="2102781" y="583387"/>
            <a:ext cx="6380137" cy="6380137"/>
          </a:xfrm>
          <a:prstGeom prst="arc">
            <a:avLst>
              <a:gd name="adj1" fmla="val 16200000"/>
              <a:gd name="adj2" fmla="val 19515177"/>
            </a:avLst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60375D7C-854E-4E6E-B200-F47C366ACD61}"/>
              </a:ext>
            </a:extLst>
          </p:cNvPr>
          <p:cNvSpPr/>
          <p:nvPr/>
        </p:nvSpPr>
        <p:spPr>
          <a:xfrm>
            <a:off x="4209127" y="664967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638DF235-5AAF-484B-873A-EA89D8A616A6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3568224" y="795049"/>
            <a:ext cx="663221" cy="15987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2F67937-B385-4DEA-91A6-BDCEF6980CA0}"/>
                  </a:ext>
                </a:extLst>
              </p:cNvPr>
              <p:cNvSpPr txBox="1"/>
              <p:nvPr/>
            </p:nvSpPr>
            <p:spPr>
              <a:xfrm>
                <a:off x="4000730" y="3328423"/>
                <a:ext cx="6395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2F67937-B385-4DEA-91A6-BDCEF6980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730" y="3328423"/>
                <a:ext cx="639599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A3DA3D0-8539-4154-878B-045ADAAA4165}"/>
                  </a:ext>
                </a:extLst>
              </p:cNvPr>
              <p:cNvSpPr txBox="1"/>
              <p:nvPr/>
            </p:nvSpPr>
            <p:spPr>
              <a:xfrm>
                <a:off x="4113427" y="122012"/>
                <a:ext cx="4797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A3DA3D0-8539-4154-878B-045ADAAA4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427" y="122012"/>
                <a:ext cx="479747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B54DD7A-0A75-490C-A63C-ED22C1119DCC}"/>
                  </a:ext>
                </a:extLst>
              </p:cNvPr>
              <p:cNvSpPr txBox="1"/>
              <p:nvPr/>
            </p:nvSpPr>
            <p:spPr>
              <a:xfrm>
                <a:off x="7436617" y="781632"/>
                <a:ext cx="3512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B54DD7A-0A75-490C-A63C-ED22C1119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617" y="781632"/>
                <a:ext cx="351250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ADAE241-9D88-43AD-BB94-2031DA01874D}"/>
                  </a:ext>
                </a:extLst>
              </p:cNvPr>
              <p:cNvSpPr txBox="1"/>
              <p:nvPr/>
            </p:nvSpPr>
            <p:spPr>
              <a:xfrm>
                <a:off x="3521575" y="954585"/>
                <a:ext cx="6185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ADAE241-9D88-43AD-BB94-2031DA018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575" y="954585"/>
                <a:ext cx="6185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48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157</Words>
  <Application>Microsoft Office PowerPoint</Application>
  <PresentationFormat>ワイド画面</PresentationFormat>
  <Paragraphs>80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f120613</dc:creator>
  <cp:lastModifiedBy>f120613</cp:lastModifiedBy>
  <cp:revision>24</cp:revision>
  <dcterms:created xsi:type="dcterms:W3CDTF">2021-05-17T02:30:23Z</dcterms:created>
  <dcterms:modified xsi:type="dcterms:W3CDTF">2021-05-19T00:51:45Z</dcterms:modified>
</cp:coreProperties>
</file>