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81757-0F95-4FE8-A938-A71ED8076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B70C07-0F4B-4D80-B386-FD2AC941B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DC062-B684-44DA-BCAE-F4F4727B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28B87A-F7E3-47F1-93CF-1F90E7E4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5989EA-E5C3-4E41-A1FB-65541E75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12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8F9F8-F493-4749-B939-85175AC4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C40979-200F-4A12-B2DD-25852B4DB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3AFD8B-17D5-4CD9-AD22-56F842E5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DE9F0-C7BE-4683-959D-57002FB7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E1046-7B1E-4433-B947-0F9A3FA9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1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7482E3-9774-4747-AA76-8F28E2A74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548B63-6416-4C26-AA80-37FF4AE5A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47988-46A4-42FD-A2A2-587DE442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B65305-1E1F-4B99-BCA8-38467BE9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8E355-56C5-4356-8579-BB220772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39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FF3C3-A5D5-4637-BB97-1454F74C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00378A-0414-4B1E-934B-D81606AA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94DA7B-662F-4D22-B865-266F4C66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0BA79-C187-46A7-BC16-240E2481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24781-0182-4F03-89B1-BEB29448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6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22BED-8766-4A11-86D9-018E4E07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2FF471-BCD1-43B5-862C-B9359DF7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66CA1-11C7-4AE3-8674-366F6824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4B5D-41AE-4FDC-89A9-D6B3854B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4415C-FECA-492B-83BE-05414FC1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52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B546C-344E-4D67-A003-680DE7F0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F673A-C508-4D81-96F3-075E7E2B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DE28D1-0F2A-4AF1-ABBD-B93A5B2EC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ED8EDB-B1DF-4689-8A9B-CAF6AA0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B67ED1-E1E5-4200-BBE9-B43C0969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096DDD-0C9B-4776-904D-309E5160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0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908BA-E171-40F2-96BA-89796AA3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30F2C1-9EA2-43CC-B7FB-697B0C09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56D1DE-30C3-4D2D-953E-0FFC6141D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AD8D4E-571F-4091-BEB5-3D16D4634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405C4-FC6E-48E7-8AED-91B0AA312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EF3C08A-C3A3-4EDB-AD7C-A888B4E9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E9F741-0D6A-4D2C-98DA-A6BA3AD0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A3CD8A-4110-4901-B968-FA906200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1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C2EF0-68EC-4C13-A9A8-1A1A7566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974773-2C45-4E44-81F7-7EE194E7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AC486E-90AB-4417-ADEA-3F613B54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DA350E-EBAB-49F6-85A2-0F05093D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1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CAD395-A890-4247-A3B0-D880D7DA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7C97DD-999F-4F25-8E43-796205F5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935CB8-480A-4E05-9335-9DBAE54F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2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D6A54-DADD-42AC-9452-74E0E444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C1639-F733-4FF9-A1A3-B6A3E49A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8889F5-75FB-4EDD-BC78-DCEB09D97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2411CA-0C7C-4624-AAF0-4BE0A5FC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F7F09B-3C27-4971-83E9-866889F6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E48577-26CD-45BF-91F8-FA615AF8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0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2F8DF-2034-4377-91F0-10127A57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A20341-CE49-447F-839F-6911D007C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002A32-7636-4D56-B469-3AB739BDB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83360D-6249-4E63-9EA2-72A77CFB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547D31-CA90-40FC-A981-C236E5AF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A046AA-B1E9-4C62-AA0C-C65CBA8A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6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737E73-A9DD-43E8-A5F8-F5597A71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5228E-68C6-46E9-A4D4-50EE234E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2F31BF-2BEF-4CA1-B369-F3A869E7F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D26EE5-D0FA-4C18-988E-40C5D7566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D213DE-D89D-424E-98AE-8708E8BCC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5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816577" y="4761386"/>
            <a:ext cx="189620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4199566" y="2276499"/>
            <a:ext cx="189620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2047946" y="947278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並進移動のみで表せる場合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30D62B5-A2E9-4B3B-BB25-1B5865BBB9F9}"/>
              </a:ext>
            </a:extLst>
          </p:cNvPr>
          <p:cNvGrpSpPr/>
          <p:nvPr/>
        </p:nvGrpSpPr>
        <p:grpSpPr>
          <a:xfrm>
            <a:off x="3075517" y="2710088"/>
            <a:ext cx="4999769" cy="4039972"/>
            <a:chOff x="3075517" y="2710088"/>
            <a:chExt cx="4999769" cy="4039972"/>
          </a:xfrm>
        </p:grpSpPr>
        <p:sp>
          <p:nvSpPr>
            <p:cNvPr id="24" name="直方体 23">
              <a:extLst>
                <a:ext uri="{FF2B5EF4-FFF2-40B4-BE49-F238E27FC236}">
                  <a16:creationId xmlns:a16="http://schemas.microsoft.com/office/drawing/2014/main" id="{BB43AFFC-41AC-4615-985E-7A94297CB2E3}"/>
                </a:ext>
              </a:extLst>
            </p:cNvPr>
            <p:cNvSpPr/>
            <p:nvPr/>
          </p:nvSpPr>
          <p:spPr>
            <a:xfrm rot="3126979" flipV="1">
              <a:off x="5890742" y="2956826"/>
              <a:ext cx="947832" cy="769459"/>
            </a:xfrm>
            <a:prstGeom prst="cube">
              <a:avLst>
                <a:gd name="adj" fmla="val 43413"/>
              </a:avLst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E8E22A49-667F-4573-A8CE-4C00AFF3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3473" y="4242817"/>
              <a:ext cx="230601" cy="200418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06EC8E29-7474-4EA2-B413-DA58556432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6374" y="5589531"/>
              <a:ext cx="964742" cy="69883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194B5198-F50F-4D14-9517-996419472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5517" y="5470759"/>
              <a:ext cx="660857" cy="8284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2035DBB9-8364-45D0-B5C3-B459085C2169}"/>
                    </a:ext>
                  </a:extLst>
                </p:cNvPr>
                <p:cNvSpPr txBox="1"/>
                <p:nvPr/>
              </p:nvSpPr>
              <p:spPr>
                <a:xfrm>
                  <a:off x="3405945" y="6165285"/>
                  <a:ext cx="199459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kumimoji="1" lang="ja-JP" altLang="en-US" sz="3200" b="1" dirty="0"/>
                </a:p>
              </p:txBody>
            </p:sp>
          </mc:Choice>
          <mc:Fallback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2035DBB9-8364-45D0-B5C3-B459085C2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5945" y="6165285"/>
                  <a:ext cx="1994595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9442C12C-52DE-400D-868D-9AAB947F31BA}"/>
                    </a:ext>
                  </a:extLst>
                </p:cNvPr>
                <p:cNvSpPr txBox="1"/>
                <p:nvPr/>
              </p:nvSpPr>
              <p:spPr>
                <a:xfrm>
                  <a:off x="5292849" y="4622006"/>
                  <a:ext cx="6185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9442C12C-52DE-400D-868D-9AAB947F3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849" y="4622006"/>
                  <a:ext cx="618567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FB1D2424-1792-4E28-8BA6-E7F7CF0E5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7551" y="3948968"/>
              <a:ext cx="2510611" cy="2127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F44C9D58-E9F7-44C1-9D04-B40FC69CFDC4}"/>
                    </a:ext>
                  </a:extLst>
                </p:cNvPr>
                <p:cNvSpPr txBox="1"/>
                <p:nvPr/>
              </p:nvSpPr>
              <p:spPr>
                <a:xfrm>
                  <a:off x="5331256" y="3798205"/>
                  <a:ext cx="6185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F44C9D58-E9F7-44C1-9D04-B40FC69CFD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1256" y="3798205"/>
                  <a:ext cx="61856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AE2A24DD-36AA-406F-8351-C003E225D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8935" y="3982834"/>
              <a:ext cx="2564101" cy="21418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F49336E6-A391-44BC-969F-EBCDA7359B47}"/>
                    </a:ext>
                  </a:extLst>
                </p:cNvPr>
                <p:cNvSpPr txBox="1"/>
                <p:nvPr/>
              </p:nvSpPr>
              <p:spPr>
                <a:xfrm>
                  <a:off x="6179082" y="3810221"/>
                  <a:ext cx="189620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kumimoji="1" lang="ja-JP" altLang="en-US" sz="3200" b="1" dirty="0"/>
                </a:p>
              </p:txBody>
            </p:sp>
          </mc:Choice>
          <mc:Fallback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F49336E6-A391-44BC-969F-EBCDA7359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082" y="3810221"/>
                  <a:ext cx="1896204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276690A-1598-4DDD-A64D-52D244C6D9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9546" y="2710088"/>
              <a:ext cx="142893" cy="128543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9075D600-FD9B-4C91-9063-8F53423FB5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9547" y="3527196"/>
              <a:ext cx="599775" cy="43446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245EB156-2AF8-4F6F-97FD-B8E78B537B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0335" y="3334159"/>
              <a:ext cx="509213" cy="6383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27F511DA-3C7C-4E7A-9572-6E6A6FAA7679}"/>
                    </a:ext>
                  </a:extLst>
                </p:cNvPr>
                <p:cNvSpPr txBox="1"/>
                <p:nvPr/>
              </p:nvSpPr>
              <p:spPr>
                <a:xfrm>
                  <a:off x="5247869" y="3182778"/>
                  <a:ext cx="35426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kumimoji="1" lang="ja-JP" altLang="en-US" sz="3200" b="1" dirty="0"/>
                </a:p>
              </p:txBody>
            </p:sp>
          </mc:Choice>
          <mc:Fallback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27F511DA-3C7C-4E7A-9572-6E6A6FAA76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7869" y="3182778"/>
                  <a:ext cx="354263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4319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095A533F-AB43-49FE-AB65-C2A18736011A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25BCBAC-EB40-4932-8107-105DAB540F45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A5DB525-B8B9-463C-872C-BE444C12CA7F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D4396AF-B7E5-4513-ABC2-15EFAD9FCEA5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/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/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20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直方体 23">
            <a:extLst>
              <a:ext uri="{FF2B5EF4-FFF2-40B4-BE49-F238E27FC236}">
                <a16:creationId xmlns:a16="http://schemas.microsoft.com/office/drawing/2014/main" id="{1EBC6CC1-421B-4853-9A9B-97558094DBEF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2420BA6-3033-4187-B48C-F161ED93368D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56B7CC6-2731-4FDD-851C-A096EE589E40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2CFD70E-2EE7-4CAA-AB83-F764F37324AE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C807B0D-587C-4E50-9B84-834EB02039B5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/>
              <p:nvPr/>
            </p:nvSpPr>
            <p:spPr>
              <a:xfrm>
                <a:off x="5346670" y="3826684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670" y="3826684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D4396AF-B7E5-4513-ABC2-15EFAD9FCEA5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>
            <a:extLst>
              <a:ext uri="{FF2B5EF4-FFF2-40B4-BE49-F238E27FC236}">
                <a16:creationId xmlns:a16="http://schemas.microsoft.com/office/drawing/2014/main" id="{7BA2705C-CE05-4D35-98FC-319D99E08F58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7BBFDB0-7C32-4536-A062-6698CEE30DB8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4D3C5ED-A5C4-41FD-BB0F-7B5ECBBC6893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41BF93C-346A-45FE-BF69-503569671352}"/>
              </a:ext>
            </a:extLst>
          </p:cNvPr>
          <p:cNvCxnSpPr>
            <a:cxnSpLocks/>
          </p:cNvCxnSpPr>
          <p:nvPr/>
        </p:nvCxnSpPr>
        <p:spPr>
          <a:xfrm flipV="1">
            <a:off x="3804431" y="781632"/>
            <a:ext cx="491120" cy="538187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円弧 88">
            <a:extLst>
              <a:ext uri="{FF2B5EF4-FFF2-40B4-BE49-F238E27FC236}">
                <a16:creationId xmlns:a16="http://schemas.microsoft.com/office/drawing/2014/main" id="{F6EF85C5-732E-49AF-8FB5-0CB26E547E7D}"/>
              </a:ext>
            </a:extLst>
          </p:cNvPr>
          <p:cNvSpPr/>
          <p:nvPr/>
        </p:nvSpPr>
        <p:spPr>
          <a:xfrm rot="20514364">
            <a:off x="2102781" y="583387"/>
            <a:ext cx="6380137" cy="6380137"/>
          </a:xfrm>
          <a:prstGeom prst="arc">
            <a:avLst>
              <a:gd name="adj1" fmla="val 16200000"/>
              <a:gd name="adj2" fmla="val 19515177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578ACFF-84FB-4EDF-8B9B-455C0C994FFE}"/>
              </a:ext>
            </a:extLst>
          </p:cNvPr>
          <p:cNvSpPr/>
          <p:nvPr/>
        </p:nvSpPr>
        <p:spPr>
          <a:xfrm>
            <a:off x="4209127" y="66496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618FC7-D142-4264-8A71-837758CB9E95}"/>
                  </a:ext>
                </a:extLst>
              </p:cNvPr>
              <p:cNvSpPr txBox="1"/>
              <p:nvPr/>
            </p:nvSpPr>
            <p:spPr>
              <a:xfrm>
                <a:off x="4066038" y="2489538"/>
                <a:ext cx="6155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618FC7-D142-4264-8A71-837758CB9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38" y="2489538"/>
                <a:ext cx="6155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A0BBDC94-4D3A-4B41-A97E-02B2E5A38D7C}"/>
              </a:ext>
            </a:extLst>
          </p:cNvPr>
          <p:cNvCxnSpPr>
            <a:cxnSpLocks/>
          </p:cNvCxnSpPr>
          <p:nvPr/>
        </p:nvCxnSpPr>
        <p:spPr>
          <a:xfrm>
            <a:off x="3558306" y="2435200"/>
            <a:ext cx="130408" cy="3641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9F86DD9-C549-4022-9F6A-A41547442A92}"/>
                  </a:ext>
                </a:extLst>
              </p:cNvPr>
              <p:cNvSpPr txBox="1"/>
              <p:nvPr/>
            </p:nvSpPr>
            <p:spPr>
              <a:xfrm>
                <a:off x="2961959" y="2301573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9F86DD9-C549-4022-9F6A-A4154744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59" y="2301573"/>
                <a:ext cx="61856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B99B5D4C-6D3A-419A-BE63-D2808420575C}"/>
              </a:ext>
            </a:extLst>
          </p:cNvPr>
          <p:cNvCxnSpPr>
            <a:cxnSpLocks/>
            <a:endCxn id="90" idx="3"/>
          </p:cNvCxnSpPr>
          <p:nvPr/>
        </p:nvCxnSpPr>
        <p:spPr>
          <a:xfrm flipV="1">
            <a:off x="3568224" y="795049"/>
            <a:ext cx="663221" cy="1598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49</Words>
  <Application>Microsoft Office PowerPoint</Application>
  <PresentationFormat>ワイド画面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f120613</dc:creator>
  <cp:lastModifiedBy>f120613</cp:lastModifiedBy>
  <cp:revision>10</cp:revision>
  <dcterms:created xsi:type="dcterms:W3CDTF">2021-05-17T02:30:23Z</dcterms:created>
  <dcterms:modified xsi:type="dcterms:W3CDTF">2021-05-17T05:41:13Z</dcterms:modified>
</cp:coreProperties>
</file>