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331" r:id="rId2"/>
    <p:sldId id="328" r:id="rId3"/>
    <p:sldId id="332" r:id="rId4"/>
    <p:sldId id="333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01E"/>
    <a:srgbClr val="E1501E"/>
    <a:srgbClr val="E0501E"/>
    <a:srgbClr val="E0551E"/>
    <a:srgbClr val="FFFFFF"/>
    <a:srgbClr val="378567"/>
    <a:srgbClr val="34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0" autoAdjust="0"/>
    <p:restoredTop sz="76512" autoAdjust="0"/>
  </p:normalViewPr>
  <p:slideViewPr>
    <p:cSldViewPr snapToGrid="0">
      <p:cViewPr varScale="1">
        <p:scale>
          <a:sx n="84" d="100"/>
          <a:sy n="84" d="100"/>
        </p:scale>
        <p:origin x="192" y="12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B3B3C-595E-4F82-8DDE-7BEEA4325098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AD55E-E86D-409B-8A10-6A07BD2B13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54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AD55E-E86D-409B-8A10-6A07BD2B138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653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AD55E-E86D-409B-8A10-6A07BD2B138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688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AD55E-E86D-409B-8A10-6A07BD2B138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99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2CC53-2DE6-44B6-8AB6-578B9DDFF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4A2017-9197-4E38-B099-8113663C4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8A649D-798B-4A48-8DBC-89D028AD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333F-8BF7-414A-8207-045CB4CA7371}" type="datetime1">
              <a:rPr kumimoji="1" lang="ja-JP" altLang="en-US" smtClean="0"/>
              <a:t>2021/5/10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DBD1A3-511B-4C73-8A7C-52B5D21F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92656D-2820-44B0-BDEC-1BF8DD46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388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76E57-0065-4A69-BF1D-13006243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3C5799-D0F2-40AE-B9CA-9A261EAAB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003882-4DFC-4338-8E55-363EA731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096F-CCB5-461D-B037-5CD466CBB773}" type="datetime1">
              <a:rPr kumimoji="1" lang="ja-JP" altLang="en-US" smtClean="0"/>
              <a:t>2021/5/10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460BA8-7BDD-4DD4-B791-8A726A4B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55F20D-5D65-4186-9ED5-58708C9F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03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93AE9D-337B-4F8C-9121-E2A4ECFA4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B20018-ED23-4564-A794-BC69634F6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7C59CF-DD81-459D-A100-789E335E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A392-F7E8-4306-AD2F-3548642D7F20}" type="datetime1">
              <a:rPr kumimoji="1" lang="ja-JP" altLang="en-US" smtClean="0"/>
              <a:t>2021/5/10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B0EB76-040F-48CA-B578-8D086BFB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A99E29-E228-4BF5-AB95-96E7BB65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07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7E822-B404-4491-ACC5-9634EC5A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187E39-2BC0-49C8-9E88-6E2CCBC5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417FBD-8071-49B6-B4AE-634A6851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361C-E2E2-4EE4-8413-EDA715434B71}" type="datetime1">
              <a:rPr kumimoji="1" lang="ja-JP" altLang="en-US" smtClean="0"/>
              <a:t>2021/5/10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148702-0C35-4E75-BB12-C5DD4E8B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968372-9E20-485D-A9DC-64DAEFE9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504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CFBAB-7260-41EE-97AA-8601A8DD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D67F75-0245-4A1A-B337-CE363E6EE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02A619-0242-438F-8EEF-600CBE47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DAC-A14F-4F8D-832F-60F61C81CFCC}" type="datetime1">
              <a:rPr kumimoji="1" lang="ja-JP" altLang="en-US" smtClean="0"/>
              <a:t>2021/5/10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4F0FA0-95B6-4787-98CD-0B1113A2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AC71AD-D6CC-4B0D-AA09-5F6B3D34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505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9C5AB0-3950-4D41-96EA-D1CE0944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6F9FEE-8A0E-4202-9436-59DC4A74E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E032A9-35A8-4A2F-B91C-27B1FFFBA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E901B5-8CFB-455A-9B22-4C31FA85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262C-DB48-41E0-BB3D-F50C48A4E4D4}" type="datetime1">
              <a:rPr kumimoji="1" lang="ja-JP" altLang="en-US" smtClean="0"/>
              <a:t>2021/5/10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7C694A-4256-4268-8D34-EE216C0E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DEABCD-9EFE-470C-873A-FB6F959C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649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17649A-7A87-4707-BA67-FA072C8F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E788C9-1CE1-4A65-B3CE-73DE6623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8B9DF6-520D-41DC-886A-A1F5F6BAC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DF97E1-F66B-41D8-8F5D-4D16EEB33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4AADCE-B38A-4756-A0B7-16A043700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2E857C-918C-4DEA-A2F4-FF50C51E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423-89F9-4126-8F28-A108603512EE}" type="datetime1">
              <a:rPr kumimoji="1" lang="ja-JP" altLang="en-US" smtClean="0"/>
              <a:t>2021/5/10</a:t>
            </a:fld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57210F-CC7A-44D9-8774-F22F2226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5B1B4A3-06AD-4A2D-9A5D-A3A30866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525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18CFF0-1267-4B91-81CA-37D305E2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B1B065-5930-4A63-80B4-46A43868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8E23-98F7-4FF1-8FE4-3392692A6EE7}" type="datetime1">
              <a:rPr kumimoji="1" lang="ja-JP" altLang="en-US" smtClean="0"/>
              <a:t>2021/5/10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043780-4151-4CD4-A2F8-C71AA1D1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029625-2615-4B4B-9F27-C1DC675F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290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F6DF06-9E82-491E-8325-A6122B5E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BC54-D5F2-4867-9950-186BA457B863}" type="datetime1">
              <a:rPr kumimoji="1" lang="ja-JP" altLang="en-US" smtClean="0"/>
              <a:t>2021/5/10</a:t>
            </a:fld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F2DD6A6-E525-4744-92C9-EECB00FE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DE2EB1-44E9-412B-8624-8175995B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89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55C5F-E4C0-4C34-9C65-701B0413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E60C6F-8137-46CA-9FD9-4FD68F166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295FB5-B810-4D2A-8487-301185FFB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4CEF39-F97B-4F63-9F66-21F645A3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C3F1-138E-4F7F-A2D0-536CA048E9E6}" type="datetime1">
              <a:rPr kumimoji="1" lang="ja-JP" altLang="en-US" smtClean="0"/>
              <a:t>2021/5/10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890976-8130-4C92-9D6B-442AB033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1A26E5-94AD-4865-9089-042266CE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34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212DC3-A858-4AEA-BB2A-F6B7727D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99EBCD-4450-4B80-B11D-3885ED898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F2EE25-63AA-4D86-AC18-3B3EE377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B544C8-8257-4D55-A13F-28353F3B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8E4D-2858-4623-A7AD-6080983BD47D}" type="datetime1">
              <a:rPr kumimoji="1" lang="ja-JP" altLang="en-US" smtClean="0"/>
              <a:t>2021/5/10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C4C026-A9AE-41F7-881E-F1A1880C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7BD1D3-BFA5-434C-9CA5-9AAC41DE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284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FFE884-38E8-4459-8ACC-D8DADF04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1437B6-4097-4C55-AEA2-0C123B9E5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CA6312-FCA9-4744-98E7-FF9411978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85806-46A5-4FDD-AFFC-EF3F04FD0CDE}" type="datetime1">
              <a:rPr kumimoji="1" lang="ja-JP" altLang="en-US" smtClean="0"/>
              <a:t>2021/5/10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4EADF3-5FF1-447E-ADB0-E6EE43756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951E4E-FD42-409E-9632-FB2AC817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095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FBBC8F-3137-4A28-9B99-F302EDDE6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97649"/>
            <a:ext cx="6858000" cy="2387600"/>
          </a:xfrm>
        </p:spPr>
        <p:txBody>
          <a:bodyPr>
            <a:normAutofit/>
          </a:bodyPr>
          <a:lstStyle/>
          <a:p>
            <a:r>
              <a:rPr lang="ja-JP" altLang="en-US" b="1" dirty="0"/>
              <a:t>進捗報告会</a:t>
            </a:r>
            <a:endParaRPr kumimoji="1" lang="ja-JP" altLang="en-US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B246F4-9017-4853-9AB1-2B2D3BD2D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838" y="3910957"/>
            <a:ext cx="2811162" cy="846394"/>
          </a:xfrm>
        </p:spPr>
        <p:txBody>
          <a:bodyPr>
            <a:normAutofit lnSpcReduction="10000"/>
          </a:bodyPr>
          <a:lstStyle/>
          <a:p>
            <a:pPr algn="l"/>
            <a:r>
              <a:rPr lang="ja-JP" altLang="en-US" sz="2400" dirty="0"/>
              <a:t>永田研究室</a:t>
            </a:r>
            <a:endParaRPr lang="en-US" altLang="ja-JP" sz="2400" dirty="0"/>
          </a:p>
          <a:p>
            <a:pPr algn="r"/>
            <a:r>
              <a:rPr lang="en-US" altLang="ja-JP" sz="2400" dirty="0"/>
              <a:t>F120613</a:t>
            </a:r>
            <a:r>
              <a:rPr lang="ja-JP" altLang="en-US" sz="2400" dirty="0"/>
              <a:t>  </a:t>
            </a:r>
            <a:r>
              <a:rPr kumimoji="1" lang="ja-JP" altLang="en-US" sz="2400" dirty="0"/>
              <a:t>三木康平</a:t>
            </a:r>
          </a:p>
        </p:txBody>
      </p:sp>
    </p:spTree>
    <p:extLst>
      <p:ext uri="{BB962C8B-B14F-4D97-AF65-F5344CB8AC3E}">
        <p14:creationId xmlns:p14="http://schemas.microsoft.com/office/powerpoint/2010/main" val="248582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1309402" y="-9306"/>
            <a:ext cx="6540223" cy="43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err="1"/>
              <a:t>PoseCNN</a:t>
            </a:r>
            <a:endParaRPr kumimoji="1" lang="ja-JP" altLang="en-US" sz="2800" b="1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z="1050" smtClean="0">
                <a:solidFill>
                  <a:schemeClr val="tx1"/>
                </a:solidFill>
              </a:rPr>
              <a:t>2</a:t>
            </a:fld>
            <a:endParaRPr kumimoji="1" lang="ja-JP" altLang="en-US" sz="1050" dirty="0">
              <a:solidFill>
                <a:schemeClr val="tx1"/>
              </a:solidFill>
            </a:endParaRPr>
          </a:p>
        </p:txBody>
      </p:sp>
      <p:pic>
        <p:nvPicPr>
          <p:cNvPr id="4" name="図 3" descr="ダイアグラム, 概略図&#10;&#10;自動的に生成された説明">
            <a:extLst>
              <a:ext uri="{FF2B5EF4-FFF2-40B4-BE49-F238E27FC236}">
                <a16:creationId xmlns:a16="http://schemas.microsoft.com/office/drawing/2014/main" id="{C6DF0000-A16C-4D92-A1E4-52B4F305A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8" y="1520581"/>
            <a:ext cx="5884379" cy="349538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6460185-F987-4388-85CC-1956E4B7D0AE}"/>
              </a:ext>
            </a:extLst>
          </p:cNvPr>
          <p:cNvSpPr/>
          <p:nvPr/>
        </p:nvSpPr>
        <p:spPr>
          <a:xfrm>
            <a:off x="5824253" y="2068167"/>
            <a:ext cx="1880442" cy="348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Semantic labels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82CAF0E-23E3-4AA1-BAEF-C2BF263D73AA}"/>
              </a:ext>
            </a:extLst>
          </p:cNvPr>
          <p:cNvSpPr/>
          <p:nvPr/>
        </p:nvSpPr>
        <p:spPr>
          <a:xfrm>
            <a:off x="3598728" y="2421857"/>
            <a:ext cx="1880442" cy="4868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物体中心に向かうベクトル場を推定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4E30B84-A10A-4464-8D18-CFA332B79AFA}"/>
              </a:ext>
            </a:extLst>
          </p:cNvPr>
          <p:cNvSpPr/>
          <p:nvPr/>
        </p:nvSpPr>
        <p:spPr>
          <a:xfrm>
            <a:off x="5974426" y="2964270"/>
            <a:ext cx="910843" cy="348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3D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位置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B26499-EA2E-4A4D-A31D-0185F2337186}"/>
              </a:ext>
            </a:extLst>
          </p:cNvPr>
          <p:cNvSpPr txBox="1"/>
          <p:nvPr/>
        </p:nvSpPr>
        <p:spPr>
          <a:xfrm>
            <a:off x="6977118" y="2824352"/>
            <a:ext cx="1880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物体中心位置に投票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6724D19-5A97-48D0-B9DA-C8AEE4013912}"/>
              </a:ext>
            </a:extLst>
          </p:cNvPr>
          <p:cNvSpPr/>
          <p:nvPr/>
        </p:nvSpPr>
        <p:spPr>
          <a:xfrm>
            <a:off x="6039572" y="4279112"/>
            <a:ext cx="910843" cy="348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3D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姿勢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EDD5521-865E-4381-948D-800E0DDF5978}"/>
              </a:ext>
            </a:extLst>
          </p:cNvPr>
          <p:cNvSpPr txBox="1"/>
          <p:nvPr/>
        </p:nvSpPr>
        <p:spPr>
          <a:xfrm>
            <a:off x="6977118" y="3936214"/>
            <a:ext cx="1880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中心位置の推定結果と合わせてクオータニオンを出力</a:t>
            </a:r>
          </a:p>
        </p:txBody>
      </p:sp>
    </p:spTree>
    <p:extLst>
      <p:ext uri="{BB962C8B-B14F-4D97-AF65-F5344CB8AC3E}">
        <p14:creationId xmlns:p14="http://schemas.microsoft.com/office/powerpoint/2010/main" val="143835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ダイアグラム, 概略図&#10;&#10;自動的に生成された説明">
            <a:extLst>
              <a:ext uri="{FF2B5EF4-FFF2-40B4-BE49-F238E27FC236}">
                <a16:creationId xmlns:a16="http://schemas.microsoft.com/office/drawing/2014/main" id="{5232F3D1-C63A-4440-81A2-EFA51F62FD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/>
          <a:stretch/>
        </p:blipFill>
        <p:spPr>
          <a:xfrm>
            <a:off x="126493" y="3429000"/>
            <a:ext cx="3892374" cy="271130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1309402" y="-9306"/>
            <a:ext cx="6540223" cy="43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err="1"/>
              <a:t>PoseCNN</a:t>
            </a:r>
            <a:endParaRPr kumimoji="1" lang="ja-JP" altLang="en-US" sz="2800" b="1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z="1050" smtClean="0">
                <a:solidFill>
                  <a:schemeClr val="tx1"/>
                </a:solidFill>
              </a:rPr>
              <a:t>3</a:t>
            </a:fld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A5F666F-F483-48FA-A9AF-EF76743C9AA7}"/>
              </a:ext>
            </a:extLst>
          </p:cNvPr>
          <p:cNvSpPr/>
          <p:nvPr/>
        </p:nvSpPr>
        <p:spPr>
          <a:xfrm>
            <a:off x="355823" y="838015"/>
            <a:ext cx="1175521" cy="348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3D</a:t>
            </a:r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位置</a:t>
            </a:r>
            <a:endParaRPr kumimoji="1" lang="ja-JP" altLang="en-US" sz="2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pic>
        <p:nvPicPr>
          <p:cNvPr id="3" name="図 2" descr="グラフ, 散布図&#10;&#10;自動的に生成された説明">
            <a:extLst>
              <a:ext uri="{FF2B5EF4-FFF2-40B4-BE49-F238E27FC236}">
                <a16:creationId xmlns:a16="http://schemas.microsoft.com/office/drawing/2014/main" id="{EBACEA5A-F8B0-48F5-AB0A-DA53158E2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845" y="3155805"/>
            <a:ext cx="1789498" cy="1367521"/>
          </a:xfrm>
          <a:prstGeom prst="rect">
            <a:avLst/>
          </a:prstGeom>
        </p:spPr>
      </p:pic>
      <p:pic>
        <p:nvPicPr>
          <p:cNvPr id="10" name="図 9" descr="グラフィカル ユーザー インターフェイス&#10;&#10;低い精度で自動的に生成された説明">
            <a:extLst>
              <a:ext uri="{FF2B5EF4-FFF2-40B4-BE49-F238E27FC236}">
                <a16:creationId xmlns:a16="http://schemas.microsoft.com/office/drawing/2014/main" id="{22388CBC-6FED-4F88-8ADF-FCE5E1B50B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92" y="3205832"/>
            <a:ext cx="3340201" cy="126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5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1309402" y="-9306"/>
            <a:ext cx="6540223" cy="43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Hough </a:t>
            </a:r>
            <a:r>
              <a:rPr lang="ja-JP" altLang="en-US" sz="2800" b="1" dirty="0"/>
              <a:t>変換</a:t>
            </a:r>
            <a:endParaRPr kumimoji="1" lang="ja-JP" altLang="en-US" sz="2800" b="1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z="1050" smtClean="0">
                <a:solidFill>
                  <a:schemeClr val="tx1"/>
                </a:solidFill>
              </a:rPr>
              <a:t>4</a:t>
            </a:fld>
            <a:endParaRPr kumimoji="1" lang="ja-JP" altLang="en-US" sz="1050" dirty="0">
              <a:solidFill>
                <a:schemeClr val="tx1"/>
              </a:solidFill>
            </a:endParaRPr>
          </a:p>
        </p:txBody>
      </p:sp>
      <p:pic>
        <p:nvPicPr>
          <p:cNvPr id="3" name="図 2" descr="グラフ&#10;&#10;自動的に生成された説明">
            <a:extLst>
              <a:ext uri="{FF2B5EF4-FFF2-40B4-BE49-F238E27FC236}">
                <a16:creationId xmlns:a16="http://schemas.microsoft.com/office/drawing/2014/main" id="{1FDB9AE7-3CE8-4855-AD33-B7F2C734E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8" y="641561"/>
            <a:ext cx="2980639" cy="298876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F34536-BC73-4830-BB99-ED4070A37E72}"/>
              </a:ext>
            </a:extLst>
          </p:cNvPr>
          <p:cNvSpPr txBox="1"/>
          <p:nvPr/>
        </p:nvSpPr>
        <p:spPr>
          <a:xfrm>
            <a:off x="4771577" y="592131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点 </a:t>
            </a:r>
            <a:r>
              <a:rPr lang="en-US" altLang="ja-JP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ja-JP" altLang="en-US" dirty="0"/>
              <a:t>の座標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401307-62F8-4F3A-A50A-CE87A0F25C59}"/>
              </a:ext>
            </a:extLst>
          </p:cNvPr>
          <p:cNvSpPr txBox="1"/>
          <p:nvPr/>
        </p:nvSpPr>
        <p:spPr>
          <a:xfrm>
            <a:off x="4771577" y="1383010"/>
            <a:ext cx="35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点 </a:t>
            </a:r>
            <a:r>
              <a:rPr lang="en-US" altLang="ja-JP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ja-JP" altLang="en-US" dirty="0"/>
              <a:t>と同じ向きの単位ベクトル</a:t>
            </a:r>
            <a:r>
              <a:rPr lang="en-US" altLang="ja-JP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204EC08-00C9-4D4D-842A-BDFCCCD410E6}"/>
                  </a:ext>
                </a:extLst>
              </p:cNvPr>
              <p:cNvSpPr txBox="1"/>
              <p:nvPr/>
            </p:nvSpPr>
            <p:spPr>
              <a:xfrm>
                <a:off x="5331181" y="961021"/>
                <a:ext cx="2096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kumimoji="1" lang="ja-JP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1" lang="ja-JP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204EC08-00C9-4D4D-842A-BDFCCCD41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181" y="961021"/>
                <a:ext cx="2096600" cy="276999"/>
              </a:xfrm>
              <a:prstGeom prst="rect">
                <a:avLst/>
              </a:prstGeom>
              <a:blipFill>
                <a:blip r:embed="rId4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4F233FE-18CB-43E7-BE97-6162C1085ECB}"/>
                  </a:ext>
                </a:extLst>
              </p:cNvPr>
              <p:cNvSpPr txBox="1"/>
              <p:nvPr/>
            </p:nvSpPr>
            <p:spPr>
              <a:xfrm>
                <a:off x="5331181" y="1897332"/>
                <a:ext cx="1911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kumimoji="1" lang="ja-JP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1" lang="ja-JP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4F233FE-18CB-43E7-BE97-6162C1085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181" y="1897332"/>
                <a:ext cx="1911869" cy="276999"/>
              </a:xfrm>
              <a:prstGeom prst="rect">
                <a:avLst/>
              </a:prstGeom>
              <a:blipFill>
                <a:blip r:embed="rId5"/>
                <a:stretch>
                  <a:fillRect l="-1278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FF1225-2FCD-497D-B022-D461F6C959DE}"/>
              </a:ext>
            </a:extLst>
          </p:cNvPr>
          <p:cNvSpPr txBox="1"/>
          <p:nvPr/>
        </p:nvSpPr>
        <p:spPr>
          <a:xfrm>
            <a:off x="4771577" y="2253003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と直線</a:t>
            </a:r>
            <a:r>
              <a:rPr lang="en-US" altLang="ja-JP" dirty="0"/>
              <a:t>L </a:t>
            </a:r>
            <a:r>
              <a:rPr lang="ja-JP" altLang="en-US" dirty="0"/>
              <a:t>上の点</a:t>
            </a:r>
            <a:r>
              <a:rPr lang="en-US" altLang="ja-JP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56F49B7-1466-4CB9-9460-E4531585AF7A}"/>
                  </a:ext>
                </a:extLst>
              </p:cNvPr>
              <p:cNvSpPr txBox="1"/>
              <p:nvPr/>
            </p:nvSpPr>
            <p:spPr>
              <a:xfrm>
                <a:off x="5331181" y="2755511"/>
                <a:ext cx="12233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56F49B7-1466-4CB9-9460-E4531585A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181" y="2755511"/>
                <a:ext cx="1223348" cy="276999"/>
              </a:xfrm>
              <a:prstGeom prst="rect">
                <a:avLst/>
              </a:prstGeom>
              <a:blipFill>
                <a:blip r:embed="rId6"/>
                <a:stretch>
                  <a:fillRect l="-4500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8053523-8117-483B-A978-0CA01D26B187}"/>
              </a:ext>
            </a:extLst>
          </p:cNvPr>
          <p:cNvSpPr txBox="1"/>
          <p:nvPr/>
        </p:nvSpPr>
        <p:spPr>
          <a:xfrm>
            <a:off x="4771577" y="318783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の間には以下の関係が成り立つ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21D2E8F-DA20-42DA-BFA5-80536CFECC39}"/>
                  </a:ext>
                </a:extLst>
              </p:cNvPr>
              <p:cNvSpPr txBox="1"/>
              <p:nvPr/>
            </p:nvSpPr>
            <p:spPr>
              <a:xfrm>
                <a:off x="5331181" y="3563452"/>
                <a:ext cx="1543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21D2E8F-DA20-42DA-BFA5-80536CFEC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181" y="3563452"/>
                <a:ext cx="1543692" cy="276999"/>
              </a:xfrm>
              <a:prstGeom prst="rect">
                <a:avLst/>
              </a:prstGeom>
              <a:blipFill>
                <a:blip r:embed="rId7"/>
                <a:stretch>
                  <a:fillRect l="-1581" r="-3162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61EF0D1-0C9D-4873-9A0E-B5296D07FF6D}"/>
              </a:ext>
            </a:extLst>
          </p:cNvPr>
          <p:cNvSpPr txBox="1"/>
          <p:nvPr/>
        </p:nvSpPr>
        <p:spPr>
          <a:xfrm>
            <a:off x="7695454" y="96102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(1)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4D5F5B0-7EDA-4D79-B118-6ECC966F62CF}"/>
              </a:ext>
            </a:extLst>
          </p:cNvPr>
          <p:cNvSpPr txBox="1"/>
          <p:nvPr/>
        </p:nvSpPr>
        <p:spPr>
          <a:xfrm>
            <a:off x="7695453" y="189585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(2)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C34D954-4ABD-47AD-8E3A-431C6112E735}"/>
              </a:ext>
            </a:extLst>
          </p:cNvPr>
          <p:cNvSpPr txBox="1"/>
          <p:nvPr/>
        </p:nvSpPr>
        <p:spPr>
          <a:xfrm>
            <a:off x="7695054" y="276584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(3)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BD3552E-3956-405E-9F54-C4DB54619CE3}"/>
              </a:ext>
            </a:extLst>
          </p:cNvPr>
          <p:cNvSpPr txBox="1"/>
          <p:nvPr/>
        </p:nvSpPr>
        <p:spPr>
          <a:xfrm>
            <a:off x="7695054" y="358020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(4)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5E89086-F944-40A9-8077-21E5A80295F0}"/>
              </a:ext>
            </a:extLst>
          </p:cNvPr>
          <p:cNvSpPr txBox="1"/>
          <p:nvPr/>
        </p:nvSpPr>
        <p:spPr>
          <a:xfrm>
            <a:off x="302447" y="3979062"/>
            <a:ext cx="347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(4) </a:t>
            </a:r>
            <a:r>
              <a:rPr kumimoji="1" lang="ja-JP" altLang="en-US" dirty="0"/>
              <a:t>に </a:t>
            </a:r>
            <a:r>
              <a:rPr kumimoji="1" lang="en-US" altLang="ja-JP" dirty="0"/>
              <a:t>(1), (2), (3) </a:t>
            </a:r>
            <a:r>
              <a:rPr kumimoji="1" lang="ja-JP" altLang="en-US" dirty="0"/>
              <a:t>を代入すると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C011366-D4C1-47C9-9180-04ACD7C49DB5}"/>
                  </a:ext>
                </a:extLst>
              </p:cNvPr>
              <p:cNvSpPr txBox="1"/>
              <p:nvPr/>
            </p:nvSpPr>
            <p:spPr>
              <a:xfrm>
                <a:off x="992508" y="4296173"/>
                <a:ext cx="7194989" cy="1795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func>
                                  <m:func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func>
                                  <m:func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>
                  <a:lnSpc>
                    <a:spcPts val="2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b="0" dirty="0"/>
              </a:p>
              <a:p>
                <a:pPr>
                  <a:lnSpc>
                    <a:spcPts val="2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altLang="ja-JP" b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ja-JP" dirty="0"/>
              </a:p>
              <a:p>
                <a:pPr>
                  <a:lnSpc>
                    <a:spcPts val="2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altLang="ja-JP" b="0" dirty="0"/>
              </a:p>
              <a:p>
                <a:pPr>
                  <a:lnSpc>
                    <a:spcPts val="2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C011366-D4C1-47C9-9180-04ACD7C49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08" y="4296173"/>
                <a:ext cx="7194989" cy="1795363"/>
              </a:xfrm>
              <a:prstGeom prst="rect">
                <a:avLst/>
              </a:prstGeom>
              <a:blipFill>
                <a:blip r:embed="rId8"/>
                <a:stretch>
                  <a:fillRect b="-17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D9AE584-D487-4AD5-B33B-90C93AE2A3E7}"/>
                  </a:ext>
                </a:extLst>
              </p:cNvPr>
              <p:cNvSpPr txBox="1"/>
              <p:nvPr/>
            </p:nvSpPr>
            <p:spPr>
              <a:xfrm>
                <a:off x="2041865" y="6119925"/>
                <a:ext cx="3680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よって           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D9AE584-D487-4AD5-B33B-90C93AE2A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865" y="6119925"/>
                <a:ext cx="3680816" cy="369332"/>
              </a:xfrm>
              <a:prstGeom prst="rect">
                <a:avLst/>
              </a:prstGeom>
              <a:blipFill>
                <a:blip r:embed="rId9"/>
                <a:stretch>
                  <a:fillRect l="-1490"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4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8002</TotalTime>
  <Words>170</Words>
  <Application>Microsoft Office PowerPoint</Application>
  <PresentationFormat>画面に合わせる (4:3)</PresentationFormat>
  <Paragraphs>38</Paragraphs>
  <Slides>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ＭＳ Ｐゴシック</vt:lpstr>
      <vt:lpstr>游ゴシック</vt:lpstr>
      <vt:lpstr>游ゴシック Light</vt:lpstr>
      <vt:lpstr>Arial</vt:lpstr>
      <vt:lpstr>Cambria Math</vt:lpstr>
      <vt:lpstr>Times New Roman</vt:lpstr>
      <vt:lpstr>Office テーマ</vt:lpstr>
      <vt:lpstr>進捗報告会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f116056</dc:creator>
  <cp:lastModifiedBy>f120613</cp:lastModifiedBy>
  <cp:revision>511</cp:revision>
  <dcterms:created xsi:type="dcterms:W3CDTF">2019-11-07T22:06:24Z</dcterms:created>
  <dcterms:modified xsi:type="dcterms:W3CDTF">2021-05-10T09:23:00Z</dcterms:modified>
</cp:coreProperties>
</file>