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1" r:id="rId3"/>
    <p:sldId id="280" r:id="rId4"/>
    <p:sldId id="279" r:id="rId5"/>
    <p:sldId id="278" r:id="rId6"/>
    <p:sldId id="277" r:id="rId7"/>
    <p:sldId id="276" r:id="rId8"/>
    <p:sldId id="275" r:id="rId9"/>
    <p:sldId id="274" r:id="rId10"/>
    <p:sldId id="273" r:id="rId11"/>
    <p:sldId id="272" r:id="rId12"/>
    <p:sldId id="271" r:id="rId13"/>
    <p:sldId id="270" r:id="rId14"/>
    <p:sldId id="269" r:id="rId15"/>
    <p:sldId id="268" r:id="rId16"/>
    <p:sldId id="264" r:id="rId17"/>
    <p:sldId id="265" r:id="rId18"/>
    <p:sldId id="266" r:id="rId19"/>
    <p:sldId id="267" r:id="rId20"/>
    <p:sldId id="263" r:id="rId21"/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2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121EA-0CAF-4100-B546-E9426629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CDEBB6-8C73-465B-ABEF-661CE9664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BCF2B-1F90-44E7-9844-E50C0C72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737333-E14F-41E6-B532-14F4B35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A052C-101B-41EE-ADD9-8C1106E3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27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4DC7E-1BFD-450E-80C1-3C805FC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FD94C8-A6F1-4364-AB4F-BD8F3471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C82EB-4C92-4D44-AEBF-12644517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CA744-4841-4813-9766-7149B171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58EB5-F180-4147-9E3C-595A6965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17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0B0ECD-C1A1-482D-9924-B807FB097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3C77B4-41C4-4F1F-9951-8B651A4F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AE67E-36F7-4763-965A-1ED5723A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12B32-03E0-413F-A72C-0170202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DA072-2A34-46C8-88F9-1E74C617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31096-B2B7-4885-B137-62AF60EF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BC98B-22CA-47E5-9569-0D59B392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E1B6FD-934F-48BE-8AE6-7AC59CB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E6CF-9788-44C4-A3B6-6AD5154F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09E5E-0FD2-42CE-87C5-95652216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02A38-0006-49FB-AE9C-5A57B77A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489BB8-0744-4D37-BF85-D13D076B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AA93A-C2D6-4388-AB96-49CD47A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67DF4C-A681-49AD-B586-E6281EE6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6C13-FE90-40FE-B04C-6F5EB54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94E4-23CB-43EF-8058-E90F8CD6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63E29-8AD1-4FF3-8D4E-4330D566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391160-AA0F-4E73-ACBE-B275140F5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AFBDAD-A9CF-4B90-B7B7-1978DAB2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5943DA-F7A1-4BCF-ADEB-AC72D0A3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39CAA-076D-41E2-8936-254F5BF1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50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75AB8-60C0-426B-AC77-78F78125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29C4F6-CF36-4A49-B23B-EDBEE652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8FD25C-8FD6-4863-9398-DA104C93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250D09-65EF-4EB1-9EE4-6BC3746B5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3C2EEC-FACB-4627-99AD-4F6AE3F0F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C20572-552A-47A8-8193-1D518DB1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DE85CE-D047-4EA5-9EFA-E57E6772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F7B206-9347-4982-A370-F36C53D2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44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B2F68-2753-4E70-9980-C9FAE9A7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3D4B7C-5DCA-4259-AF66-F97BB60B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C9F838-1FF0-48A9-BB6F-1E17613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81CD66-05D5-4A97-99F7-2941F87D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8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86F2E-7903-47FF-907F-13B418B2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E57A6A-4944-4D60-B1A5-988B0090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37A6F1-0561-42CD-9D44-D3B35B63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20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6C88C-0AC7-4C18-82F4-1353B882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C3F00F-826B-44F0-89D6-B3278BC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7C341A-D606-437D-BF8F-438B1934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406A0A-E908-476E-B8C1-5B425B39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907A9-D6F0-4917-A89F-78A89D1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65E0EC-14AE-4A3A-AAAB-2D9C2660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6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5E398-44C7-401B-8651-F8B786F7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D23DF9-DD9A-4890-8AD6-E1A4F952F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635B51-8AAE-41A4-B12C-4BABF626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D94D59-1ADD-49FD-855F-A840608E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595C5E-A4DC-411E-AE0C-C5D5659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3C3903-92C2-4F55-A328-D6C2AC78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DB48EB-2DA5-4A24-BAFF-ECB16022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20A6AF-BF6D-4E83-AFA7-24A7C7B3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2FADF-B0F7-4F04-BB79-719653046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12AC-3407-4686-BD24-3EE08761FC19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10002F-D6EA-4FDB-A137-81035C99A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599CC1-A4FC-4F9E-9B88-5D339C560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2F21-F952-4FDE-97A4-A778FAB234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63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10" Type="http://schemas.openxmlformats.org/officeDocument/2006/relationships/image" Target="../media/image12.png"/><Relationship Id="rId4" Type="http://schemas.openxmlformats.org/officeDocument/2006/relationships/image" Target="../media/image61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1CCABFA-D527-40F8-AA4E-442B27B2CDCE}"/>
              </a:ext>
            </a:extLst>
          </p:cNvPr>
          <p:cNvGrpSpPr/>
          <p:nvPr/>
        </p:nvGrpSpPr>
        <p:grpSpPr>
          <a:xfrm>
            <a:off x="-513064" y="1999060"/>
            <a:ext cx="5695655" cy="4502294"/>
            <a:chOff x="1631391" y="251459"/>
            <a:chExt cx="8320329" cy="657704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A40EF39-BEFF-45F1-94EB-12221D7D6992}"/>
                </a:ext>
              </a:extLst>
            </p:cNvPr>
            <p:cNvSpPr/>
            <p:nvPr/>
          </p:nvSpPr>
          <p:spPr>
            <a:xfrm>
              <a:off x="2240280" y="800100"/>
              <a:ext cx="6720840" cy="4732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5B00252-FC29-40C8-87FB-99BF090B6117}"/>
                </a:ext>
              </a:extLst>
            </p:cNvPr>
            <p:cNvCxnSpPr/>
            <p:nvPr/>
          </p:nvCxnSpPr>
          <p:spPr>
            <a:xfrm>
              <a:off x="1880211" y="822961"/>
              <a:ext cx="75438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2EEF0A8-642E-4C5E-8D8E-36B39A8A5D61}"/>
                </a:ext>
              </a:extLst>
            </p:cNvPr>
            <p:cNvSpPr txBox="1"/>
            <p:nvPr/>
          </p:nvSpPr>
          <p:spPr>
            <a:xfrm>
              <a:off x="9424011" y="530573"/>
              <a:ext cx="5277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/>
                <a:t>w</a:t>
              </a:r>
              <a:endParaRPr kumimoji="1" lang="ja-JP" altLang="en-US" sz="3200" b="1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928FA76-CC72-4EB4-9AA5-70FCDDDB4C62}"/>
                </a:ext>
              </a:extLst>
            </p:cNvPr>
            <p:cNvCxnSpPr>
              <a:cxnSpLocks/>
            </p:cNvCxnSpPr>
            <p:nvPr/>
          </p:nvCxnSpPr>
          <p:spPr>
            <a:xfrm>
              <a:off x="2240280" y="251459"/>
              <a:ext cx="0" cy="582930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7159606-8E2A-4DA7-91EC-76BC57508CF1}"/>
                </a:ext>
              </a:extLst>
            </p:cNvPr>
            <p:cNvSpPr txBox="1"/>
            <p:nvPr/>
          </p:nvSpPr>
          <p:spPr>
            <a:xfrm>
              <a:off x="2080260" y="6243727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/>
                <a:t>h</a:t>
              </a:r>
              <a:endParaRPr kumimoji="1" lang="ja-JP" altLang="en-US" sz="3200" b="1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486829-4E4E-4A0B-BD8B-D53C185A6BCB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91" y="3177540"/>
              <a:ext cx="793861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856C0D-B02C-4640-BFC7-9A2D79F7CEF9}"/>
                </a:ext>
              </a:extLst>
            </p:cNvPr>
            <p:cNvCxnSpPr/>
            <p:nvPr/>
          </p:nvCxnSpPr>
          <p:spPr>
            <a:xfrm>
              <a:off x="5600699" y="525780"/>
              <a:ext cx="0" cy="529872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36E00C2-9148-4513-8BD4-14EBB69AE504}"/>
                    </a:ext>
                  </a:extLst>
                </p:cNvPr>
                <p:cNvSpPr txBox="1"/>
                <p:nvPr/>
              </p:nvSpPr>
              <p:spPr>
                <a:xfrm>
                  <a:off x="3409837" y="1911935"/>
                  <a:ext cx="102130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36E00C2-9148-4513-8BD4-14EBB69AE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837" y="1911935"/>
                  <a:ext cx="1021305" cy="553998"/>
                </a:xfrm>
                <a:prstGeom prst="rect">
                  <a:avLst/>
                </a:prstGeom>
                <a:blipFill>
                  <a:blip r:embed="rId2"/>
                  <a:stretch>
                    <a:fillRect r="-21053" b="-365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D431FF4-AC5C-4D56-9D1E-96A0D9DEF106}"/>
                    </a:ext>
                  </a:extLst>
                </p:cNvPr>
                <p:cNvSpPr txBox="1"/>
                <p:nvPr/>
              </p:nvSpPr>
              <p:spPr>
                <a:xfrm>
                  <a:off x="6367903" y="1911935"/>
                  <a:ext cx="182601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AD431FF4-AC5C-4D56-9D1E-96A0D9DEF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903" y="1911935"/>
                  <a:ext cx="1826013" cy="553998"/>
                </a:xfrm>
                <a:prstGeom prst="rect">
                  <a:avLst/>
                </a:prstGeom>
                <a:blipFill>
                  <a:blip r:embed="rId3"/>
                  <a:stretch>
                    <a:fillRect r="-31220" b="-365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5637D732-CF1B-4242-9ECF-9F55F7A9489E}"/>
                    </a:ext>
                  </a:extLst>
                </p:cNvPr>
                <p:cNvSpPr txBox="1"/>
                <p:nvPr/>
              </p:nvSpPr>
              <p:spPr>
                <a:xfrm>
                  <a:off x="3007482" y="4075152"/>
                  <a:ext cx="182601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5637D732-CF1B-4242-9ECF-9F55F7A94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482" y="4075152"/>
                  <a:ext cx="1826013" cy="553998"/>
                </a:xfrm>
                <a:prstGeom prst="rect">
                  <a:avLst/>
                </a:prstGeom>
                <a:blipFill>
                  <a:blip r:embed="rId4"/>
                  <a:stretch>
                    <a:fillRect r="-31707" b="-365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C08E737-FBC2-44B2-93F7-3E97A5DE260B}"/>
                    </a:ext>
                  </a:extLst>
                </p:cNvPr>
                <p:cNvSpPr txBox="1"/>
                <p:nvPr/>
              </p:nvSpPr>
              <p:spPr>
                <a:xfrm>
                  <a:off x="5965550" y="4075152"/>
                  <a:ext cx="263072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C08E737-FBC2-44B2-93F7-3E97A5DE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550" y="4075152"/>
                  <a:ext cx="2630720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5593" b="-365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8D875EB-93A8-43F5-BBDA-F15A20853023}"/>
              </a:ext>
            </a:extLst>
          </p:cNvPr>
          <p:cNvSpPr/>
          <p:nvPr/>
        </p:nvSpPr>
        <p:spPr>
          <a:xfrm>
            <a:off x="-131908" y="2647137"/>
            <a:ext cx="2162624" cy="105318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D3FD86E-0F2C-4AA8-A2C5-D45B3FF222D3}"/>
              </a:ext>
            </a:extLst>
          </p:cNvPr>
          <p:cNvSpPr/>
          <p:nvPr/>
        </p:nvSpPr>
        <p:spPr>
          <a:xfrm>
            <a:off x="-111574" y="4424790"/>
            <a:ext cx="2162624" cy="105318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56F6BBC-3338-42EB-A390-9400A3B7485B}"/>
              </a:ext>
            </a:extLst>
          </p:cNvPr>
          <p:cNvSpPr/>
          <p:nvPr/>
        </p:nvSpPr>
        <p:spPr>
          <a:xfrm>
            <a:off x="-179975" y="2395739"/>
            <a:ext cx="2258758" cy="421655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1F010F-974A-4747-B115-ED26A12816DC}"/>
                  </a:ext>
                </a:extLst>
              </p:cNvPr>
              <p:cNvSpPr txBox="1"/>
              <p:nvPr/>
            </p:nvSpPr>
            <p:spPr>
              <a:xfrm>
                <a:off x="205527" y="1321952"/>
                <a:ext cx="140532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44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4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D1F010F-974A-4747-B115-ED26A128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27" y="1321952"/>
                <a:ext cx="1405321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711FB78-BC8F-4C1A-A078-B08B52B9D0CA}"/>
                  </a:ext>
                </a:extLst>
              </p:cNvPr>
              <p:cNvSpPr txBox="1"/>
              <p:nvPr/>
            </p:nvSpPr>
            <p:spPr>
              <a:xfrm>
                <a:off x="2903532" y="1335007"/>
                <a:ext cx="10899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4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4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4400" dirty="0">
                    <a:solidFill>
                      <a:srgbClr val="92D050"/>
                    </a:solidFill>
                  </a:rPr>
                  <a:t>1</a:t>
                </a:r>
                <a:endParaRPr kumimoji="1" lang="ja-JP" altLang="en-US" sz="4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711FB78-BC8F-4C1A-A078-B08B52B9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32" y="1335007"/>
                <a:ext cx="1089914" cy="677108"/>
              </a:xfrm>
              <a:prstGeom prst="rect">
                <a:avLst/>
              </a:prstGeom>
              <a:blipFill>
                <a:blip r:embed="rId7"/>
                <a:stretch>
                  <a:fillRect t="-24324" r="-30168" b="-49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FCA3DF6-5F2D-41BD-B839-28F2DFEF6EB3}"/>
              </a:ext>
            </a:extLst>
          </p:cNvPr>
          <p:cNvGrpSpPr/>
          <p:nvPr/>
        </p:nvGrpSpPr>
        <p:grpSpPr>
          <a:xfrm>
            <a:off x="6582437" y="1999060"/>
            <a:ext cx="5695655" cy="4502294"/>
            <a:chOff x="1631391" y="251459"/>
            <a:chExt cx="8320329" cy="6577043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D0F8C62-7C1C-4A30-8B43-14C444C88077}"/>
                </a:ext>
              </a:extLst>
            </p:cNvPr>
            <p:cNvSpPr/>
            <p:nvPr/>
          </p:nvSpPr>
          <p:spPr>
            <a:xfrm>
              <a:off x="2240280" y="800100"/>
              <a:ext cx="6720840" cy="4732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56D9E93E-A9FD-4F05-985D-F0911E8A71C2}"/>
                </a:ext>
              </a:extLst>
            </p:cNvPr>
            <p:cNvCxnSpPr/>
            <p:nvPr/>
          </p:nvCxnSpPr>
          <p:spPr>
            <a:xfrm>
              <a:off x="1880211" y="822961"/>
              <a:ext cx="75438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587204A-EFA0-4642-8EA8-FDFEE9A8E796}"/>
                </a:ext>
              </a:extLst>
            </p:cNvPr>
            <p:cNvSpPr txBox="1"/>
            <p:nvPr/>
          </p:nvSpPr>
          <p:spPr>
            <a:xfrm>
              <a:off x="9424011" y="530573"/>
              <a:ext cx="5277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/>
                <a:t>w</a:t>
              </a:r>
              <a:endParaRPr kumimoji="1" lang="ja-JP" altLang="en-US" sz="3200" b="1" dirty="0"/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FA9E7CB-A833-4687-A77D-5A3E5C712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40280" y="251459"/>
              <a:ext cx="0" cy="5829301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7B8246B-0938-4A7E-AF61-7830E81925E1}"/>
                </a:ext>
              </a:extLst>
            </p:cNvPr>
            <p:cNvSpPr txBox="1"/>
            <p:nvPr/>
          </p:nvSpPr>
          <p:spPr>
            <a:xfrm>
              <a:off x="2080260" y="6243727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/>
                <a:t>h</a:t>
              </a:r>
              <a:endParaRPr kumimoji="1" lang="ja-JP" altLang="en-US" sz="3200" b="1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182D498D-DA84-4552-A248-04D141428C78}"/>
                </a:ext>
              </a:extLst>
            </p:cNvPr>
            <p:cNvCxnSpPr>
              <a:cxnSpLocks/>
            </p:cNvCxnSpPr>
            <p:nvPr/>
          </p:nvCxnSpPr>
          <p:spPr>
            <a:xfrm>
              <a:off x="1631391" y="3177540"/>
              <a:ext cx="793861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2873E859-B8EE-44B5-B2D7-3B85B01E6554}"/>
                </a:ext>
              </a:extLst>
            </p:cNvPr>
            <p:cNvCxnSpPr/>
            <p:nvPr/>
          </p:nvCxnSpPr>
          <p:spPr>
            <a:xfrm>
              <a:off x="5600699" y="525780"/>
              <a:ext cx="0" cy="529872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B2681508-47D8-48BA-994C-00D88138A7CD}"/>
                </a:ext>
              </a:extLst>
            </p:cNvPr>
            <p:cNvSpPr txBox="1"/>
            <p:nvPr/>
          </p:nvSpPr>
          <p:spPr>
            <a:xfrm>
              <a:off x="3409838" y="1911936"/>
              <a:ext cx="374671" cy="8092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3600" dirty="0"/>
                <a:t>5</a:t>
              </a:r>
              <a:endParaRPr kumimoji="1" lang="ja-JP" alt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30E2E22-9FF5-4A7B-BDB9-936FAE9E8809}"/>
                    </a:ext>
                  </a:extLst>
                </p:cNvPr>
                <p:cNvSpPr txBox="1"/>
                <p:nvPr/>
              </p:nvSpPr>
              <p:spPr>
                <a:xfrm>
                  <a:off x="6367903" y="1911935"/>
                  <a:ext cx="182601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30E2E22-9FF5-4A7B-BDB9-936FAE9E8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903" y="1911935"/>
                  <a:ext cx="1826013" cy="553998"/>
                </a:xfrm>
                <a:prstGeom prst="rect">
                  <a:avLst/>
                </a:prstGeom>
                <a:blipFill>
                  <a:blip r:embed="rId8"/>
                  <a:stretch>
                    <a:fillRect r="-31220" b="-365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BAA941EB-C3E8-49F0-8138-56F341551028}"/>
                    </a:ext>
                  </a:extLst>
                </p:cNvPr>
                <p:cNvSpPr txBox="1"/>
                <p:nvPr/>
              </p:nvSpPr>
              <p:spPr>
                <a:xfrm>
                  <a:off x="3409838" y="4046536"/>
                  <a:ext cx="564350" cy="8092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BAA941EB-C3E8-49F0-8138-56F341551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838" y="4046536"/>
                  <a:ext cx="564350" cy="8092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34BE779-5BB0-464E-A6DB-C16D691BAA4C}"/>
                    </a:ext>
                  </a:extLst>
                </p:cNvPr>
                <p:cNvSpPr txBox="1"/>
                <p:nvPr/>
              </p:nvSpPr>
              <p:spPr>
                <a:xfrm>
                  <a:off x="5965550" y="4075152"/>
                  <a:ext cx="263072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60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34BE779-5BB0-464E-A6DB-C16D691BA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550" y="4075152"/>
                  <a:ext cx="2630720" cy="553998"/>
                </a:xfrm>
                <a:prstGeom prst="rect">
                  <a:avLst/>
                </a:prstGeom>
                <a:blipFill>
                  <a:blip r:embed="rId10"/>
                  <a:stretch>
                    <a:fillRect r="-35473" b="-365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314293E-19E9-4042-9115-20C3FCC5BFDD}"/>
              </a:ext>
            </a:extLst>
          </p:cNvPr>
          <p:cNvSpPr txBox="1"/>
          <p:nvPr/>
        </p:nvSpPr>
        <p:spPr>
          <a:xfrm>
            <a:off x="5308206" y="3260210"/>
            <a:ext cx="159370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Sum = 5</a:t>
            </a:r>
            <a:endParaRPr kumimoji="1" lang="ja-JP" altLang="en-US" sz="28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909289-55C0-4225-9C87-107C0C458677}"/>
              </a:ext>
            </a:extLst>
          </p:cNvPr>
          <p:cNvSpPr txBox="1"/>
          <p:nvPr/>
        </p:nvSpPr>
        <p:spPr>
          <a:xfrm>
            <a:off x="5237176" y="4484428"/>
            <a:ext cx="205376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Sum = 5+4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234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DA86218-C4C4-4E68-8B5C-E425085EC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2" y="0"/>
            <a:ext cx="10910456" cy="6858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774E08A-7A17-4FEA-9E3B-8C8454E6148B}"/>
              </a:ext>
            </a:extLst>
          </p:cNvPr>
          <p:cNvSpPr/>
          <p:nvPr/>
        </p:nvSpPr>
        <p:spPr>
          <a:xfrm>
            <a:off x="4719406" y="2902227"/>
            <a:ext cx="1758461" cy="3677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5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D8710BB-F807-4FD5-BDC8-18C9D08D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3" y="0"/>
            <a:ext cx="11016114" cy="6858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806484DA-1DD2-4031-892F-0FA0D5AFB406}"/>
              </a:ext>
            </a:extLst>
          </p:cNvPr>
          <p:cNvSpPr/>
          <p:nvPr/>
        </p:nvSpPr>
        <p:spPr>
          <a:xfrm>
            <a:off x="11131826" y="2837545"/>
            <a:ext cx="472231" cy="4722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89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972C28-929B-4B65-87BF-B6B833CA8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30" y="0"/>
            <a:ext cx="9841540" cy="685800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77CE386F-5B19-4769-AE1A-12682210A415}"/>
              </a:ext>
            </a:extLst>
          </p:cNvPr>
          <p:cNvSpPr/>
          <p:nvPr/>
        </p:nvSpPr>
        <p:spPr>
          <a:xfrm>
            <a:off x="10315086" y="840189"/>
            <a:ext cx="538446" cy="5384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1EC2355-5E31-4185-8F9E-92D975213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0"/>
            <a:ext cx="11158330" cy="6883384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75C076-7DE7-4004-9797-F06B22466BFF}"/>
              </a:ext>
            </a:extLst>
          </p:cNvPr>
          <p:cNvCxnSpPr>
            <a:cxnSpLocks/>
          </p:cNvCxnSpPr>
          <p:nvPr/>
        </p:nvCxnSpPr>
        <p:spPr>
          <a:xfrm flipH="1">
            <a:off x="6175512" y="993913"/>
            <a:ext cx="454669" cy="490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DA8962-65B8-40F3-9BDE-2F7895C0069C}"/>
              </a:ext>
            </a:extLst>
          </p:cNvPr>
          <p:cNvSpPr txBox="1"/>
          <p:nvPr/>
        </p:nvSpPr>
        <p:spPr>
          <a:xfrm>
            <a:off x="6616929" y="495277"/>
            <a:ext cx="5950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215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2F60E294-D611-4BB4-B28C-B4EFD6558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2"/>
          <a:stretch/>
        </p:blipFill>
        <p:spPr>
          <a:xfrm>
            <a:off x="1" y="526143"/>
            <a:ext cx="12192000" cy="5805714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636F0B7-6C09-4F72-B642-22A3EABEC35C}"/>
              </a:ext>
            </a:extLst>
          </p:cNvPr>
          <p:cNvGrpSpPr/>
          <p:nvPr/>
        </p:nvGrpSpPr>
        <p:grpSpPr>
          <a:xfrm>
            <a:off x="3895643" y="3097351"/>
            <a:ext cx="2926797" cy="1323756"/>
            <a:chOff x="3794043" y="4297680"/>
            <a:chExt cx="2926797" cy="1323756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1CBD5D5-A04A-451D-BAC6-3A09CFEEF914}"/>
                </a:ext>
              </a:extLst>
            </p:cNvPr>
            <p:cNvCxnSpPr/>
            <p:nvPr/>
          </p:nvCxnSpPr>
          <p:spPr>
            <a:xfrm>
              <a:off x="5052060" y="4297680"/>
              <a:ext cx="1668780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76331C8-1812-4A06-9EBD-FC731340659E}"/>
                </a:ext>
              </a:extLst>
            </p:cNvPr>
            <p:cNvSpPr txBox="1"/>
            <p:nvPr/>
          </p:nvSpPr>
          <p:spPr>
            <a:xfrm>
              <a:off x="3794043" y="4421107"/>
              <a:ext cx="2926797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solidFill>
                    <a:srgbClr val="00B0F0"/>
                  </a:solidFill>
                </a:rPr>
                <a:t>プロビジョニングで使用する</a:t>
              </a:r>
              <a:r>
                <a:rPr lang="ja-JP" altLang="en-US" sz="2400" b="1" dirty="0">
                  <a:solidFill>
                    <a:srgbClr val="00B0F0"/>
                  </a:solidFill>
                </a:rPr>
                <a:t>プログラムの種類</a:t>
              </a:r>
              <a:endParaRPr kumimoji="1" lang="ja-JP" altLang="en-US" sz="2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786C13B-3757-4554-BE54-169F6826982D}"/>
              </a:ext>
            </a:extLst>
          </p:cNvPr>
          <p:cNvGrpSpPr/>
          <p:nvPr/>
        </p:nvGrpSpPr>
        <p:grpSpPr>
          <a:xfrm>
            <a:off x="7260593" y="3097351"/>
            <a:ext cx="3320320" cy="1323756"/>
            <a:chOff x="7217050" y="4297680"/>
            <a:chExt cx="3320320" cy="1323756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1A97330-BF5C-475F-8754-7249A72599F7}"/>
                </a:ext>
              </a:extLst>
            </p:cNvPr>
            <p:cNvSpPr txBox="1"/>
            <p:nvPr/>
          </p:nvSpPr>
          <p:spPr>
            <a:xfrm>
              <a:off x="7217050" y="4421107"/>
              <a:ext cx="3320320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rgbClr val="92D050"/>
                  </a:solidFill>
                </a:rPr>
                <a:t>特定のプロビジョナを設定するための基本的なキー</a:t>
              </a:r>
              <a:r>
                <a:rPr lang="en-US" altLang="ja-JP" sz="2400" b="1" dirty="0">
                  <a:solidFill>
                    <a:srgbClr val="92D050"/>
                  </a:solidFill>
                </a:rPr>
                <a:t>/</a:t>
              </a:r>
              <a:r>
                <a:rPr lang="ja-JP" altLang="en-US" sz="2400" b="1" dirty="0">
                  <a:solidFill>
                    <a:srgbClr val="92D050"/>
                  </a:solidFill>
                </a:rPr>
                <a:t>値</a:t>
              </a:r>
              <a:endParaRPr kumimoji="1" lang="ja-JP" altLang="en-US" sz="2400" b="1" dirty="0">
                <a:solidFill>
                  <a:srgbClr val="92D050"/>
                </a:solidFill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F7397E6-BDBD-460A-94DB-5335113A6C38}"/>
                </a:ext>
              </a:extLst>
            </p:cNvPr>
            <p:cNvCxnSpPr/>
            <p:nvPr/>
          </p:nvCxnSpPr>
          <p:spPr>
            <a:xfrm>
              <a:off x="7221946" y="4297680"/>
              <a:ext cx="166878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9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A3E8F8-4EED-4F94-B43A-D4A408E3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75" y="-2922"/>
            <a:ext cx="7916449" cy="6860922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4B32BB1-04BA-4C7C-A521-56A48A881B1F}"/>
              </a:ext>
            </a:extLst>
          </p:cNvPr>
          <p:cNvGrpSpPr/>
          <p:nvPr/>
        </p:nvGrpSpPr>
        <p:grpSpPr>
          <a:xfrm>
            <a:off x="5427946" y="4963180"/>
            <a:ext cx="3427955" cy="1124470"/>
            <a:chOff x="922751" y="1769043"/>
            <a:chExt cx="3427955" cy="112447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A74DAE5-EE9F-4AD7-B311-E193FA515052}"/>
                </a:ext>
              </a:extLst>
            </p:cNvPr>
            <p:cNvSpPr/>
            <p:nvPr/>
          </p:nvSpPr>
          <p:spPr>
            <a:xfrm>
              <a:off x="2045917" y="2292263"/>
              <a:ext cx="2304789" cy="6012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98FB9F22-3C6C-4F0D-BBD3-BADEE9FC154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943628" y="1905393"/>
              <a:ext cx="1102289" cy="6874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A161259-381F-4757-AF64-B90B844E8CC1}"/>
                </a:ext>
              </a:extLst>
            </p:cNvPr>
            <p:cNvSpPr txBox="1"/>
            <p:nvPr/>
          </p:nvSpPr>
          <p:spPr>
            <a:xfrm>
              <a:off x="922751" y="1769043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A02C0C9-EEE1-47B6-846F-5F3E640711FC}"/>
              </a:ext>
            </a:extLst>
          </p:cNvPr>
          <p:cNvGrpSpPr/>
          <p:nvPr/>
        </p:nvGrpSpPr>
        <p:grpSpPr>
          <a:xfrm>
            <a:off x="7979650" y="4352796"/>
            <a:ext cx="1882510" cy="1758470"/>
            <a:chOff x="1676971" y="1135043"/>
            <a:chExt cx="1882510" cy="175847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DD06BD3-F8BD-49D9-AC13-4EBF683955E5}"/>
                </a:ext>
              </a:extLst>
            </p:cNvPr>
            <p:cNvSpPr/>
            <p:nvPr/>
          </p:nvSpPr>
          <p:spPr>
            <a:xfrm>
              <a:off x="2954054" y="2292263"/>
              <a:ext cx="605427" cy="6012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CEE8BD7-0F51-4DA8-A166-3CC783F03045}"/>
                </a:ext>
              </a:extLst>
            </p:cNvPr>
            <p:cNvCxnSpPr>
              <a:cxnSpLocks/>
              <a:stCxn id="17" idx="2"/>
              <a:endCxn id="15" idx="1"/>
            </p:cNvCxnSpPr>
            <p:nvPr/>
          </p:nvCxnSpPr>
          <p:spPr>
            <a:xfrm>
              <a:off x="1948841" y="1658263"/>
              <a:ext cx="1093876" cy="72205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F362196-632C-4A3A-A204-FF8FE5719746}"/>
                </a:ext>
              </a:extLst>
            </p:cNvPr>
            <p:cNvSpPr txBox="1"/>
            <p:nvPr/>
          </p:nvSpPr>
          <p:spPr>
            <a:xfrm>
              <a:off x="1676971" y="1135043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②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423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0EF04B-AC90-40B4-9D14-DB1BDFF689D3}"/>
              </a:ext>
            </a:extLst>
          </p:cNvPr>
          <p:cNvGrpSpPr/>
          <p:nvPr/>
        </p:nvGrpSpPr>
        <p:grpSpPr>
          <a:xfrm>
            <a:off x="1282689" y="-10005"/>
            <a:ext cx="9626622" cy="6868005"/>
            <a:chOff x="1282689" y="-10005"/>
            <a:chExt cx="9626622" cy="686800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3A6C4BE-5BCB-4272-B682-C9D4615CEBB8}"/>
                </a:ext>
              </a:extLst>
            </p:cNvPr>
            <p:cNvGrpSpPr/>
            <p:nvPr/>
          </p:nvGrpSpPr>
          <p:grpSpPr>
            <a:xfrm>
              <a:off x="1282689" y="-10005"/>
              <a:ext cx="9626622" cy="6868005"/>
              <a:chOff x="1282689" y="-10005"/>
              <a:chExt cx="9626622" cy="6868005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3AE88663-8FEE-4A06-BD74-86E2F88BD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689" y="-10005"/>
                <a:ext cx="9626622" cy="6868005"/>
              </a:xfrm>
              <a:prstGeom prst="rect">
                <a:avLst/>
              </a:prstGeom>
            </p:spPr>
          </p:pic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951AE7A9-DCE3-4235-80FA-952126597E7E}"/>
                  </a:ext>
                </a:extLst>
              </p:cNvPr>
              <p:cNvSpPr/>
              <p:nvPr/>
            </p:nvSpPr>
            <p:spPr>
              <a:xfrm>
                <a:off x="1590805" y="2204581"/>
                <a:ext cx="2054269" cy="72651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3356D296-4AFF-4B67-98A4-A9B49571B3E0}"/>
                  </a:ext>
                </a:extLst>
              </p:cNvPr>
              <p:cNvSpPr/>
              <p:nvPr/>
            </p:nvSpPr>
            <p:spPr>
              <a:xfrm>
                <a:off x="3645074" y="4797467"/>
                <a:ext cx="2054269" cy="515655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27CB88F-A9E2-4F0F-B029-7C6DDF695363}"/>
                </a:ext>
              </a:extLst>
            </p:cNvPr>
            <p:cNvGrpSpPr/>
            <p:nvPr/>
          </p:nvGrpSpPr>
          <p:grpSpPr>
            <a:xfrm>
              <a:off x="3344233" y="1547151"/>
              <a:ext cx="1220609" cy="763825"/>
              <a:chOff x="253217" y="6069046"/>
              <a:chExt cx="1220609" cy="763825"/>
            </a:xfrm>
          </p:grpSpPr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FB3154D8-F54C-4E81-A151-EAE75D09E533}"/>
                  </a:ext>
                </a:extLst>
              </p:cNvPr>
              <p:cNvCxnSpPr>
                <a:cxnSpLocks/>
                <a:endCxn id="4" idx="7"/>
              </p:cNvCxnSpPr>
              <p:nvPr/>
            </p:nvCxnSpPr>
            <p:spPr>
              <a:xfrm flipH="1">
                <a:off x="253217" y="6330656"/>
                <a:ext cx="788946" cy="5022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38FA03-D24B-4369-A7B4-B96A5E9A32C8}"/>
                  </a:ext>
                </a:extLst>
              </p:cNvPr>
              <p:cNvSpPr txBox="1"/>
              <p:nvPr/>
            </p:nvSpPr>
            <p:spPr>
              <a:xfrm>
                <a:off x="930087" y="6069046"/>
                <a:ext cx="5437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b="1" dirty="0"/>
                  <a:t>①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87FB33F-9F10-4E18-BE0B-06B3F68ACEFD}"/>
                </a:ext>
              </a:extLst>
            </p:cNvPr>
            <p:cNvGrpSpPr/>
            <p:nvPr/>
          </p:nvGrpSpPr>
          <p:grpSpPr>
            <a:xfrm>
              <a:off x="5699343" y="4291469"/>
              <a:ext cx="1220609" cy="763825"/>
              <a:chOff x="253217" y="6069046"/>
              <a:chExt cx="1220609" cy="763825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55A712FF-2961-45A6-A52A-1088034C07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217" y="6330656"/>
                <a:ext cx="788946" cy="50221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E107178-031B-46AF-81BB-5CD8EBC7BC7D}"/>
                  </a:ext>
                </a:extLst>
              </p:cNvPr>
              <p:cNvSpPr txBox="1"/>
              <p:nvPr/>
            </p:nvSpPr>
            <p:spPr>
              <a:xfrm>
                <a:off x="930087" y="6069046"/>
                <a:ext cx="54373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b="1" dirty="0"/>
                  <a:t>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78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E1DD9F-335B-4BE0-A334-70F98497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35" y="0"/>
            <a:ext cx="9474130" cy="685800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6397AF5-0359-47DA-8797-216EDD29C7A1}"/>
              </a:ext>
            </a:extLst>
          </p:cNvPr>
          <p:cNvGrpSpPr/>
          <p:nvPr/>
        </p:nvGrpSpPr>
        <p:grpSpPr>
          <a:xfrm>
            <a:off x="1629042" y="1556100"/>
            <a:ext cx="3148742" cy="1036787"/>
            <a:chOff x="1578938" y="1869251"/>
            <a:chExt cx="3148742" cy="1036787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4DDA30A5-33AB-422C-9E1C-D48029ECAE5F}"/>
                </a:ext>
              </a:extLst>
            </p:cNvPr>
            <p:cNvSpPr/>
            <p:nvPr/>
          </p:nvSpPr>
          <p:spPr>
            <a:xfrm>
              <a:off x="1578938" y="2392471"/>
              <a:ext cx="2054269" cy="51356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074D60E-E674-45B3-A270-E01795DA2ABB}"/>
                </a:ext>
              </a:extLst>
            </p:cNvPr>
            <p:cNvCxnSpPr>
              <a:cxnSpLocks/>
              <a:stCxn id="6" idx="1"/>
              <a:endCxn id="4" idx="6"/>
            </p:cNvCxnSpPr>
            <p:nvPr/>
          </p:nvCxnSpPr>
          <p:spPr>
            <a:xfrm flipH="1">
              <a:off x="3633207" y="2130861"/>
              <a:ext cx="550734" cy="51839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E7D77ED-FD6C-4933-8FD9-A26DD27C8490}"/>
                </a:ext>
              </a:extLst>
            </p:cNvPr>
            <p:cNvSpPr txBox="1"/>
            <p:nvPr/>
          </p:nvSpPr>
          <p:spPr>
            <a:xfrm>
              <a:off x="4183941" y="1869251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③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47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5A7075-828B-4CB9-A2D6-A8A079C7C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35" y="0"/>
            <a:ext cx="9474130" cy="68580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B4E0C25-DADD-4F50-A1EF-B48228693979}"/>
              </a:ext>
            </a:extLst>
          </p:cNvPr>
          <p:cNvGrpSpPr/>
          <p:nvPr/>
        </p:nvGrpSpPr>
        <p:grpSpPr>
          <a:xfrm>
            <a:off x="1515649" y="2104373"/>
            <a:ext cx="4210832" cy="772304"/>
            <a:chOff x="1453019" y="2517732"/>
            <a:chExt cx="4210832" cy="7723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E2B4657-7E95-4F4A-A774-97D9F9F50AC6}"/>
                </a:ext>
              </a:extLst>
            </p:cNvPr>
            <p:cNvSpPr/>
            <p:nvPr/>
          </p:nvSpPr>
          <p:spPr>
            <a:xfrm>
              <a:off x="1453019" y="2517732"/>
              <a:ext cx="1722190" cy="35072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6812DA46-AC2A-4031-9AA2-68F4092307D4}"/>
                </a:ext>
              </a:extLst>
            </p:cNvPr>
            <p:cNvCxnSpPr>
              <a:cxnSpLocks/>
              <a:stCxn id="7" idx="1"/>
              <a:endCxn id="5" idx="6"/>
            </p:cNvCxnSpPr>
            <p:nvPr/>
          </p:nvCxnSpPr>
          <p:spPr>
            <a:xfrm flipH="1" flipV="1">
              <a:off x="3175209" y="2693096"/>
              <a:ext cx="1944903" cy="33533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E0E2F47-6940-40CF-84A0-4A658404A369}"/>
                </a:ext>
              </a:extLst>
            </p:cNvPr>
            <p:cNvSpPr txBox="1"/>
            <p:nvPr/>
          </p:nvSpPr>
          <p:spPr>
            <a:xfrm>
              <a:off x="5120112" y="276681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④</a:t>
              </a:r>
              <a:endParaRPr kumimoji="1" lang="ja-JP" altLang="en-US" sz="2800" b="1" dirty="0"/>
            </a:p>
          </p:txBody>
        </p:sp>
      </p:grpSp>
      <p:sp>
        <p:nvSpPr>
          <p:cNvPr id="13" name="楕円 12">
            <a:extLst>
              <a:ext uri="{FF2B5EF4-FFF2-40B4-BE49-F238E27FC236}">
                <a16:creationId xmlns:a16="http://schemas.microsoft.com/office/drawing/2014/main" id="{2C4E61A1-7DA4-4EC7-A823-A488D036B625}"/>
              </a:ext>
            </a:extLst>
          </p:cNvPr>
          <p:cNvSpPr/>
          <p:nvPr/>
        </p:nvSpPr>
        <p:spPr>
          <a:xfrm>
            <a:off x="1968674" y="2615067"/>
            <a:ext cx="1722190" cy="3507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24871F-0F9F-4DCE-9F7F-7EDC07AFB726}"/>
              </a:ext>
            </a:extLst>
          </p:cNvPr>
          <p:cNvCxnSpPr>
            <a:cxnSpLocks/>
            <a:stCxn id="7" idx="1"/>
            <a:endCxn id="13" idx="6"/>
          </p:cNvCxnSpPr>
          <p:nvPr/>
        </p:nvCxnSpPr>
        <p:spPr>
          <a:xfrm flipH="1">
            <a:off x="3690864" y="2615067"/>
            <a:ext cx="1491878" cy="175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32D4F3E-9E9E-447C-B0FE-A5F884EA44C6}"/>
              </a:ext>
            </a:extLst>
          </p:cNvPr>
          <p:cNvSpPr/>
          <p:nvPr/>
        </p:nvSpPr>
        <p:spPr>
          <a:xfrm>
            <a:off x="1672363" y="3177302"/>
            <a:ext cx="1722190" cy="3507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3E7AF7D-D3BD-4715-BDB1-58CF08944935}"/>
              </a:ext>
            </a:extLst>
          </p:cNvPr>
          <p:cNvCxnSpPr>
            <a:cxnSpLocks/>
            <a:stCxn id="7" idx="1"/>
            <a:endCxn id="17" idx="6"/>
          </p:cNvCxnSpPr>
          <p:nvPr/>
        </p:nvCxnSpPr>
        <p:spPr>
          <a:xfrm flipH="1">
            <a:off x="3394553" y="2615067"/>
            <a:ext cx="1788189" cy="7375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5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4CE644-CE1A-426C-9CE5-413028DC5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35" y="0"/>
            <a:ext cx="9474130" cy="685800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00113DD-4F4A-4AF9-B056-0BE5797CA081}"/>
              </a:ext>
            </a:extLst>
          </p:cNvPr>
          <p:cNvGrpSpPr/>
          <p:nvPr/>
        </p:nvGrpSpPr>
        <p:grpSpPr>
          <a:xfrm>
            <a:off x="1841984" y="3569917"/>
            <a:ext cx="3674835" cy="523220"/>
            <a:chOff x="1578938" y="2392471"/>
            <a:chExt cx="3674835" cy="52322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C4B8D72-AEFD-4151-ABD4-A090904A774F}"/>
                </a:ext>
              </a:extLst>
            </p:cNvPr>
            <p:cNvSpPr/>
            <p:nvPr/>
          </p:nvSpPr>
          <p:spPr>
            <a:xfrm>
              <a:off x="1578938" y="2392471"/>
              <a:ext cx="2054269" cy="51356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9CE9EDF-8AB1-47D5-A073-1D5930F5D988}"/>
                </a:ext>
              </a:extLst>
            </p:cNvPr>
            <p:cNvCxnSpPr>
              <a:cxnSpLocks/>
              <a:stCxn id="7" idx="1"/>
              <a:endCxn id="5" idx="6"/>
            </p:cNvCxnSpPr>
            <p:nvPr/>
          </p:nvCxnSpPr>
          <p:spPr>
            <a:xfrm flipH="1" flipV="1">
              <a:off x="3633207" y="2649255"/>
              <a:ext cx="1076827" cy="482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70729AA-71AE-468F-A0AF-14714AF7B54F}"/>
                </a:ext>
              </a:extLst>
            </p:cNvPr>
            <p:cNvSpPr txBox="1"/>
            <p:nvPr/>
          </p:nvSpPr>
          <p:spPr>
            <a:xfrm>
              <a:off x="4710034" y="2392471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3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2856BA-ED29-4787-9243-015F4F78C070}"/>
                  </a:ext>
                </a:extLst>
              </p:cNvPr>
              <p:cNvSpPr txBox="1"/>
              <p:nvPr/>
            </p:nvSpPr>
            <p:spPr>
              <a:xfrm>
                <a:off x="3748467" y="32588"/>
                <a:ext cx="4680769" cy="191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Pre>
                        <m:sPrePr>
                          <m:ctrlP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ja-JP" sz="6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sPre>
                    </m:oMath>
                  </m:oMathPara>
                </a14:m>
                <a:endParaRPr kumimoji="1" lang="ja-JP" altLang="en-US" sz="60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2856BA-ED29-4787-9243-015F4F78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67" y="32588"/>
                <a:ext cx="4680769" cy="1913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4C0BDC-E7DE-4F7E-9671-2F6A689B28A3}"/>
                  </a:ext>
                </a:extLst>
              </p:cNvPr>
              <p:cNvSpPr txBox="1"/>
              <p:nvPr/>
            </p:nvSpPr>
            <p:spPr>
              <a:xfrm>
                <a:off x="3748466" y="2472071"/>
                <a:ext cx="4695068" cy="191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ja-JP" sz="6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sPre>
                      <m:r>
                        <a:rPr lang="en-US" altLang="ja-JP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6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6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1" lang="ja-JP" altLang="en-US" sz="6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4C0BDC-E7DE-4F7E-9671-2F6A689B2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66" y="2472071"/>
                <a:ext cx="4695068" cy="1913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76DB6D-4F16-44A9-9170-1429CA221E2A}"/>
                  </a:ext>
                </a:extLst>
              </p:cNvPr>
              <p:cNvSpPr txBox="1"/>
              <p:nvPr/>
            </p:nvSpPr>
            <p:spPr>
              <a:xfrm>
                <a:off x="3748466" y="4911554"/>
                <a:ext cx="3005053" cy="191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6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6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6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6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6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1" lang="ja-JP" altLang="en-US" sz="6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76DB6D-4F16-44A9-9170-1429CA221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66" y="4911554"/>
                <a:ext cx="3005053" cy="1913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8554B2-9470-4104-B764-8D2304A9CAF3}"/>
              </a:ext>
            </a:extLst>
          </p:cNvPr>
          <p:cNvSpPr txBox="1"/>
          <p:nvPr/>
        </p:nvSpPr>
        <p:spPr>
          <a:xfrm>
            <a:off x="9819861" y="574017"/>
            <a:ext cx="100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(1)</a:t>
            </a:r>
            <a:endParaRPr kumimoji="1" lang="ja-JP" altLang="en-US" sz="4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BF88AD-55DA-4CCE-B15E-8530B409C4BA}"/>
              </a:ext>
            </a:extLst>
          </p:cNvPr>
          <p:cNvSpPr txBox="1"/>
          <p:nvPr/>
        </p:nvSpPr>
        <p:spPr>
          <a:xfrm>
            <a:off x="9819860" y="3013500"/>
            <a:ext cx="100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(2)</a:t>
            </a:r>
            <a:endParaRPr kumimoji="1" lang="ja-JP" altLang="en-US" sz="4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8E6C2-AC06-4A03-A2CA-A64480CDF89A}"/>
              </a:ext>
            </a:extLst>
          </p:cNvPr>
          <p:cNvSpPr txBox="1"/>
          <p:nvPr/>
        </p:nvSpPr>
        <p:spPr>
          <a:xfrm>
            <a:off x="9819860" y="5452986"/>
            <a:ext cx="100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(3)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3663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A428B7A-D6FA-490B-9248-AC49952D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"/>
            <a:ext cx="12194977" cy="6856327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F406E2A-0026-4CFC-8D39-FF345A392C5E}"/>
              </a:ext>
            </a:extLst>
          </p:cNvPr>
          <p:cNvGrpSpPr/>
          <p:nvPr/>
        </p:nvGrpSpPr>
        <p:grpSpPr>
          <a:xfrm>
            <a:off x="250522" y="6069046"/>
            <a:ext cx="1223304" cy="657430"/>
            <a:chOff x="250522" y="6069046"/>
            <a:chExt cx="1223304" cy="65743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D79C6A8-1A6C-419A-A130-08F264748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22" y="6330656"/>
              <a:ext cx="791640" cy="39582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29EEDD4-EF29-48DF-93D5-EF8970FC5567}"/>
                </a:ext>
              </a:extLst>
            </p:cNvPr>
            <p:cNvSpPr txBox="1"/>
            <p:nvPr/>
          </p:nvSpPr>
          <p:spPr>
            <a:xfrm>
              <a:off x="930087" y="606904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①</a:t>
              </a:r>
            </a:p>
          </p:txBody>
        </p: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C0326C8-009B-4F3A-BBFA-A6DE80F6ACA8}"/>
              </a:ext>
            </a:extLst>
          </p:cNvPr>
          <p:cNvSpPr/>
          <p:nvPr/>
        </p:nvSpPr>
        <p:spPr>
          <a:xfrm>
            <a:off x="3306871" y="513567"/>
            <a:ext cx="5586608" cy="36325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D5DDB65-B8C6-4DF1-99C5-BE8569FDC3B9}"/>
              </a:ext>
            </a:extLst>
          </p:cNvPr>
          <p:cNvGrpSpPr/>
          <p:nvPr/>
        </p:nvGrpSpPr>
        <p:grpSpPr>
          <a:xfrm>
            <a:off x="8893479" y="770350"/>
            <a:ext cx="1270756" cy="585850"/>
            <a:chOff x="250522" y="6726476"/>
            <a:chExt cx="1270756" cy="585850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04EC7A7-5A47-4FA1-A57A-136FF779C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522" y="6726476"/>
              <a:ext cx="835140" cy="36808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A208715-DF1D-4B9C-9A4B-D879B0A95494}"/>
                </a:ext>
              </a:extLst>
            </p:cNvPr>
            <p:cNvSpPr txBox="1"/>
            <p:nvPr/>
          </p:nvSpPr>
          <p:spPr>
            <a:xfrm>
              <a:off x="977539" y="678910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 dirty="0"/>
                <a:t>②</a:t>
              </a:r>
              <a:endParaRPr kumimoji="1"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07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E18422DD-F647-4E86-802B-F1CC0DA4FFAD}"/>
              </a:ext>
            </a:extLst>
          </p:cNvPr>
          <p:cNvGrpSpPr/>
          <p:nvPr/>
        </p:nvGrpSpPr>
        <p:grpSpPr>
          <a:xfrm>
            <a:off x="1061452" y="755421"/>
            <a:ext cx="10218599" cy="5944572"/>
            <a:chOff x="1061452" y="755421"/>
            <a:chExt cx="10218599" cy="5944572"/>
          </a:xfrm>
        </p:grpSpPr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0D12348-1289-4BFC-A502-488A1B976B58}"/>
                </a:ext>
              </a:extLst>
            </p:cNvPr>
            <p:cNvSpPr/>
            <p:nvPr/>
          </p:nvSpPr>
          <p:spPr>
            <a:xfrm rot="8100000">
              <a:off x="1061452" y="3668699"/>
              <a:ext cx="3031294" cy="3031294"/>
            </a:xfrm>
            <a:prstGeom prst="arc">
              <a:avLst>
                <a:gd name="adj1" fmla="val 16200000"/>
                <a:gd name="adj2" fmla="val 2282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0520259E-9313-4A9D-AB64-8F90A355CFB9}"/>
                </a:ext>
              </a:extLst>
            </p:cNvPr>
            <p:cNvSpPr/>
            <p:nvPr/>
          </p:nvSpPr>
          <p:spPr>
            <a:xfrm rot="8100000">
              <a:off x="8248757" y="3646572"/>
              <a:ext cx="3031294" cy="3031294"/>
            </a:xfrm>
            <a:prstGeom prst="arc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75FAE9E6-CE66-452F-BBB0-A3A374E1AA04}"/>
                </a:ext>
              </a:extLst>
            </p:cNvPr>
            <p:cNvGrpSpPr/>
            <p:nvPr/>
          </p:nvGrpSpPr>
          <p:grpSpPr>
            <a:xfrm>
              <a:off x="1473895" y="755421"/>
              <a:ext cx="9331891" cy="5532645"/>
              <a:chOff x="1473895" y="755421"/>
              <a:chExt cx="9331891" cy="5532645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5C10673A-60BE-4C82-BC38-D0951966F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948" y="1042890"/>
                <a:ext cx="0" cy="52451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3A8936B5-80B7-490F-BA1C-E3D5986EF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3895" y="1055417"/>
                <a:ext cx="9331891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744F3EDA-9EDD-4902-AD19-71C6669635EE}"/>
                  </a:ext>
                </a:extLst>
              </p:cNvPr>
              <p:cNvSpPr/>
              <p:nvPr/>
            </p:nvSpPr>
            <p:spPr>
              <a:xfrm rot="18910059">
                <a:off x="2057967" y="755421"/>
                <a:ext cx="2041743" cy="2041743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152EEB09-CE0D-486D-A815-53726B3238DA}"/>
                  </a:ext>
                </a:extLst>
              </p:cNvPr>
              <p:cNvSpPr/>
              <p:nvPr/>
            </p:nvSpPr>
            <p:spPr>
              <a:xfrm rot="18910059">
                <a:off x="8179973" y="757428"/>
                <a:ext cx="2041743" cy="2041743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28C3B35D-7F77-45EA-B18A-F639B3EA9C5F}"/>
                  </a:ext>
                </a:extLst>
              </p:cNvPr>
              <p:cNvSpPr/>
              <p:nvPr/>
            </p:nvSpPr>
            <p:spPr>
              <a:xfrm>
                <a:off x="1498948" y="1042891"/>
                <a:ext cx="3159780" cy="315978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FB0CA7D5-6653-466E-8FA7-A7ADA9C96B1F}"/>
                  </a:ext>
                </a:extLst>
              </p:cNvPr>
              <p:cNvSpPr/>
              <p:nvPr/>
            </p:nvSpPr>
            <p:spPr>
              <a:xfrm>
                <a:off x="4068676" y="3443281"/>
                <a:ext cx="1531306" cy="153130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C804A0F0-23B0-4823-A355-5D0C3CFCF800}"/>
                  </a:ext>
                </a:extLst>
              </p:cNvPr>
              <p:cNvSpPr/>
              <p:nvPr/>
            </p:nvSpPr>
            <p:spPr>
              <a:xfrm>
                <a:off x="6683915" y="3458798"/>
                <a:ext cx="1531306" cy="153130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3A3F7D3-F618-4AE7-BF3F-94B41083D801}"/>
                  </a:ext>
                </a:extLst>
              </p:cNvPr>
              <p:cNvSpPr/>
              <p:nvPr/>
            </p:nvSpPr>
            <p:spPr>
              <a:xfrm>
                <a:off x="7620955" y="1067944"/>
                <a:ext cx="3159780" cy="3159780"/>
              </a:xfrm>
              <a:prstGeom prst="ellipse">
                <a:avLst/>
              </a:prstGeom>
              <a:solidFill>
                <a:schemeClr val="tx1"/>
              </a:solidFill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70596FE1-EDC1-4F4B-8970-8BC5AFA103F2}"/>
                  </a:ext>
                </a:extLst>
              </p:cNvPr>
              <p:cNvSpPr/>
              <p:nvPr/>
            </p:nvSpPr>
            <p:spPr>
              <a:xfrm>
                <a:off x="4963265" y="1067944"/>
                <a:ext cx="2265470" cy="1570813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/>
                  <a:t>13</a:t>
                </a:r>
                <a:endParaRPr kumimoji="1" lang="ja-JP" altLang="en-US" b="1" dirty="0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65A6873A-F8C0-4B9D-9D71-34345E905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05786" y="1042891"/>
                <a:ext cx="0" cy="52451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B3E06E96-D782-4AF0-A40C-CCA009C91415}"/>
                  </a:ext>
                </a:extLst>
              </p:cNvPr>
              <p:cNvCxnSpPr>
                <a:cxnSpLocks/>
                <a:stCxn id="19" idx="3"/>
                <a:endCxn id="26" idx="0"/>
              </p:cNvCxnSpPr>
              <p:nvPr/>
            </p:nvCxnSpPr>
            <p:spPr>
              <a:xfrm flipH="1">
                <a:off x="3648823" y="4750332"/>
                <a:ext cx="644108" cy="150573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1F2712C5-3B78-400B-8878-E8EBE7C942B2}"/>
                  </a:ext>
                </a:extLst>
              </p:cNvPr>
              <p:cNvCxnSpPr>
                <a:cxnSpLocks/>
                <a:stCxn id="20" idx="5"/>
                <a:endCxn id="27" idx="2"/>
              </p:cNvCxnSpPr>
              <p:nvPr/>
            </p:nvCxnSpPr>
            <p:spPr>
              <a:xfrm>
                <a:off x="7990966" y="4765849"/>
                <a:ext cx="701714" cy="1468094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82808E64-F3BF-4959-B89C-570B85721F0D}"/>
                  </a:ext>
                </a:extLst>
              </p:cNvPr>
              <p:cNvCxnSpPr>
                <a:stCxn id="19" idx="6"/>
                <a:endCxn id="20" idx="2"/>
              </p:cNvCxnSpPr>
              <p:nvPr/>
            </p:nvCxnSpPr>
            <p:spPr>
              <a:xfrm>
                <a:off x="5599982" y="4208934"/>
                <a:ext cx="1083933" cy="1551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EB5C23D0-6715-41E2-B1E7-D8A42B878C19}"/>
                  </a:ext>
                </a:extLst>
              </p:cNvPr>
              <p:cNvGrpSpPr/>
              <p:nvPr/>
            </p:nvGrpSpPr>
            <p:grpSpPr>
              <a:xfrm>
                <a:off x="1915675" y="1542401"/>
                <a:ext cx="2316966" cy="2123076"/>
                <a:chOff x="1915675" y="1542401"/>
                <a:chExt cx="2316966" cy="2123076"/>
              </a:xfrm>
            </p:grpSpPr>
            <p:sp>
              <p:nvSpPr>
                <p:cNvPr id="40" name="矢印: 五方向 39">
                  <a:extLst>
                    <a:ext uri="{FF2B5EF4-FFF2-40B4-BE49-F238E27FC236}">
                      <a16:creationId xmlns:a16="http://schemas.microsoft.com/office/drawing/2014/main" id="{B9A2DB30-5AE8-4279-85CD-433E2101AEB5}"/>
                    </a:ext>
                  </a:extLst>
                </p:cNvPr>
                <p:cNvSpPr/>
                <p:nvPr/>
              </p:nvSpPr>
              <p:spPr>
                <a:xfrm>
                  <a:off x="1915675" y="2144108"/>
                  <a:ext cx="1014744" cy="957345"/>
                </a:xfrm>
                <a:prstGeom prst="homePlat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kumimoji="1" lang="en-US" altLang="ja-JP" sz="2400" b="1" dirty="0"/>
                    <a:t>POV0</a:t>
                  </a:r>
                </a:p>
                <a:p>
                  <a:pPr algn="ctr"/>
                  <a:r>
                    <a:rPr lang="en-US" altLang="ja-JP" sz="2400" b="1" dirty="0"/>
                    <a:t>[4]</a:t>
                  </a:r>
                  <a:endParaRPr kumimoji="1" lang="ja-JP" altLang="en-US" sz="2400" b="1" dirty="0"/>
                </a:p>
              </p:txBody>
            </p:sp>
            <p:sp>
              <p:nvSpPr>
                <p:cNvPr id="41" name="矢印: 五方向 40">
                  <a:extLst>
                    <a:ext uri="{FF2B5EF4-FFF2-40B4-BE49-F238E27FC236}">
                      <a16:creationId xmlns:a16="http://schemas.microsoft.com/office/drawing/2014/main" id="{4390252D-45DB-46D9-BB96-3672B4B38B67}"/>
                    </a:ext>
                  </a:extLst>
                </p:cNvPr>
                <p:cNvSpPr/>
                <p:nvPr/>
              </p:nvSpPr>
              <p:spPr>
                <a:xfrm rot="16200000">
                  <a:off x="2566786" y="2679432"/>
                  <a:ext cx="1014744" cy="957345"/>
                </a:xfrm>
                <a:prstGeom prst="homePlat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kumimoji="1" lang="en-US" altLang="ja-JP" sz="2400" b="1" dirty="0"/>
                    <a:t>POV0</a:t>
                  </a:r>
                </a:p>
                <a:p>
                  <a:pPr algn="ctr"/>
                  <a:r>
                    <a:rPr lang="en-US" altLang="ja-JP" sz="2400" b="1" dirty="0"/>
                    <a:t>[3]</a:t>
                  </a:r>
                  <a:endParaRPr kumimoji="1" lang="ja-JP" altLang="en-US" sz="2400" b="1" dirty="0"/>
                </a:p>
              </p:txBody>
            </p:sp>
            <p:sp>
              <p:nvSpPr>
                <p:cNvPr id="42" name="矢印: 五方向 41">
                  <a:extLst>
                    <a:ext uri="{FF2B5EF4-FFF2-40B4-BE49-F238E27FC236}">
                      <a16:creationId xmlns:a16="http://schemas.microsoft.com/office/drawing/2014/main" id="{7147DA4C-C7DA-41E7-85A2-AF7BEA0B5119}"/>
                    </a:ext>
                  </a:extLst>
                </p:cNvPr>
                <p:cNvSpPr/>
                <p:nvPr/>
              </p:nvSpPr>
              <p:spPr>
                <a:xfrm rot="5400000" flipV="1">
                  <a:off x="2566787" y="1571100"/>
                  <a:ext cx="1014744" cy="957345"/>
                </a:xfrm>
                <a:prstGeom prst="homePlat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kumimoji="1" lang="en-US" altLang="ja-JP" sz="2400" b="1" dirty="0"/>
                    <a:t>POV0</a:t>
                  </a:r>
                </a:p>
                <a:p>
                  <a:pPr algn="ctr"/>
                  <a:r>
                    <a:rPr kumimoji="1" lang="en-US" altLang="ja-JP" sz="2400" b="1" dirty="0"/>
                    <a:t>[1]</a:t>
                  </a:r>
                  <a:endParaRPr kumimoji="1" lang="ja-JP" altLang="en-US" sz="2400" b="1" dirty="0"/>
                </a:p>
              </p:txBody>
            </p:sp>
            <p:sp>
              <p:nvSpPr>
                <p:cNvPr id="43" name="矢印: 五方向 42">
                  <a:extLst>
                    <a:ext uri="{FF2B5EF4-FFF2-40B4-BE49-F238E27FC236}">
                      <a16:creationId xmlns:a16="http://schemas.microsoft.com/office/drawing/2014/main" id="{8AA8B50C-D138-4927-933D-DE63E2E73896}"/>
                    </a:ext>
                  </a:extLst>
                </p:cNvPr>
                <p:cNvSpPr/>
                <p:nvPr/>
              </p:nvSpPr>
              <p:spPr>
                <a:xfrm rot="10800000" flipV="1">
                  <a:off x="3217897" y="2139307"/>
                  <a:ext cx="1014744" cy="957345"/>
                </a:xfrm>
                <a:prstGeom prst="homePlat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:r>
                    <a:rPr kumimoji="1" lang="en-US" altLang="ja-JP" sz="2400" b="1" dirty="0"/>
                    <a:t>POV0</a:t>
                  </a:r>
                </a:p>
                <a:p>
                  <a:pPr algn="ctr"/>
                  <a:r>
                    <a:rPr lang="en-US" altLang="ja-JP" sz="2400" b="1" dirty="0"/>
                    <a:t>[2]</a:t>
                  </a:r>
                  <a:endParaRPr kumimoji="1" lang="ja-JP" altLang="en-US" sz="2400" b="1" dirty="0"/>
                </a:p>
              </p:txBody>
            </p:sp>
          </p:grp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B83A241B-C85B-40AB-844F-74F8544136D6}"/>
                  </a:ext>
                </a:extLst>
              </p:cNvPr>
              <p:cNvSpPr/>
              <p:nvPr/>
            </p:nvSpPr>
            <p:spPr>
              <a:xfrm>
                <a:off x="8674751" y="1204922"/>
                <a:ext cx="1052186" cy="105218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/>
                  <a:t>3</a:t>
                </a:r>
                <a:endParaRPr kumimoji="1" lang="ja-JP" altLang="en-US" b="1" dirty="0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A1D52F10-D15D-4BA7-BF73-A4E10A54FDFF}"/>
                  </a:ext>
                </a:extLst>
              </p:cNvPr>
              <p:cNvSpPr/>
              <p:nvPr/>
            </p:nvSpPr>
            <p:spPr>
              <a:xfrm>
                <a:off x="7757119" y="2121741"/>
                <a:ext cx="1052186" cy="105218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/>
                  <a:t>4</a:t>
                </a:r>
                <a:endParaRPr kumimoji="1" lang="ja-JP" altLang="en-US" b="1" dirty="0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51E3EE7A-6528-4947-B2B4-22D60F89C851}"/>
                  </a:ext>
                </a:extLst>
              </p:cNvPr>
              <p:cNvSpPr/>
              <p:nvPr/>
            </p:nvSpPr>
            <p:spPr>
              <a:xfrm>
                <a:off x="8671469" y="3015736"/>
                <a:ext cx="1052186" cy="105218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/>
                  <a:t>1</a:t>
                </a:r>
                <a:endParaRPr kumimoji="1" lang="ja-JP" altLang="en-US" b="1" dirty="0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528862FD-B10C-40A9-9C29-CAFF94DDA9C1}"/>
                  </a:ext>
                </a:extLst>
              </p:cNvPr>
              <p:cNvSpPr/>
              <p:nvPr/>
            </p:nvSpPr>
            <p:spPr>
              <a:xfrm>
                <a:off x="9596514" y="2121741"/>
                <a:ext cx="1052186" cy="105218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/>
                  <a:t>2</a:t>
                </a:r>
                <a:endParaRPr kumimoji="1" lang="ja-JP" altLang="en-US" b="1" dirty="0"/>
              </a:p>
            </p:txBody>
          </p:sp>
          <p:sp>
            <p:nvSpPr>
              <p:cNvPr id="49" name="フローチャート: 端子 48">
                <a:extLst>
                  <a:ext uri="{FF2B5EF4-FFF2-40B4-BE49-F238E27FC236}">
                    <a16:creationId xmlns:a16="http://schemas.microsoft.com/office/drawing/2014/main" id="{FA7FEDC1-8AF0-4BF2-BD15-CB8A349DA7C7}"/>
                  </a:ext>
                </a:extLst>
              </p:cNvPr>
              <p:cNvSpPr/>
              <p:nvPr/>
            </p:nvSpPr>
            <p:spPr>
              <a:xfrm rot="5400000">
                <a:off x="4307282" y="1321144"/>
                <a:ext cx="766297" cy="339334"/>
              </a:xfrm>
              <a:prstGeom prst="flowChartTerminator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8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ローチャート: 端子 50">
                <a:extLst>
                  <a:ext uri="{FF2B5EF4-FFF2-40B4-BE49-F238E27FC236}">
                    <a16:creationId xmlns:a16="http://schemas.microsoft.com/office/drawing/2014/main" id="{15B2FD6F-6EAA-4567-BCAC-506D20DA9B15}"/>
                  </a:ext>
                </a:extLst>
              </p:cNvPr>
              <p:cNvSpPr/>
              <p:nvPr/>
            </p:nvSpPr>
            <p:spPr>
              <a:xfrm rot="5400000">
                <a:off x="7101641" y="1281426"/>
                <a:ext cx="766297" cy="339334"/>
              </a:xfrm>
              <a:prstGeom prst="flowChartTerminator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9</a:t>
                </a:r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BA26280A-D9FE-4129-8EC1-60B48E777445}"/>
                  </a:ext>
                </a:extLst>
              </p:cNvPr>
              <p:cNvCxnSpPr>
                <a:stCxn id="19" idx="2"/>
                <a:endCxn id="19" idx="6"/>
              </p:cNvCxnSpPr>
              <p:nvPr/>
            </p:nvCxnSpPr>
            <p:spPr>
              <a:xfrm>
                <a:off x="4068676" y="4208934"/>
                <a:ext cx="1531306" cy="0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EF8E23F9-5127-4EF8-8F85-69B349EB5F48}"/>
                  </a:ext>
                </a:extLst>
              </p:cNvPr>
              <p:cNvCxnSpPr>
                <a:stCxn id="19" idx="0"/>
                <a:endCxn id="19" idx="4"/>
              </p:cNvCxnSpPr>
              <p:nvPr/>
            </p:nvCxnSpPr>
            <p:spPr>
              <a:xfrm>
                <a:off x="4834329" y="3443281"/>
                <a:ext cx="0" cy="1531306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720EA83-2BB5-4971-A2E7-4DCBA5A3A669}"/>
                  </a:ext>
                </a:extLst>
              </p:cNvPr>
              <p:cNvSpPr txBox="1"/>
              <p:nvPr/>
            </p:nvSpPr>
            <p:spPr>
              <a:xfrm>
                <a:off x="5260128" y="3665477"/>
                <a:ext cx="62388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+X</a:t>
                </a:r>
                <a:endParaRPr kumimoji="1" lang="ja-JP" altLang="en-US" b="1" dirty="0"/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E84BF9F2-5506-4831-B66F-CD66EE4EB34C}"/>
                  </a:ext>
                </a:extLst>
              </p:cNvPr>
              <p:cNvSpPr txBox="1"/>
              <p:nvPr/>
            </p:nvSpPr>
            <p:spPr>
              <a:xfrm>
                <a:off x="4569113" y="2966100"/>
                <a:ext cx="529312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b="1" dirty="0"/>
                  <a:t>-Y</a:t>
                </a:r>
                <a:endParaRPr kumimoji="1" lang="ja-JP" altLang="en-US" b="1" dirty="0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84E553F-E2BA-41F0-8CD6-FD8840793E6E}"/>
                  </a:ext>
                </a:extLst>
              </p:cNvPr>
              <p:cNvSpPr txBox="1"/>
              <p:nvPr/>
            </p:nvSpPr>
            <p:spPr>
              <a:xfrm>
                <a:off x="3836341" y="3669261"/>
                <a:ext cx="52770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b="1" dirty="0"/>
                  <a:t>-</a:t>
                </a:r>
                <a:r>
                  <a:rPr kumimoji="1" lang="en-US" altLang="ja-JP" sz="2400" b="1" dirty="0"/>
                  <a:t>X</a:t>
                </a:r>
                <a:endParaRPr kumimoji="1" lang="ja-JP" altLang="en-US" b="1" dirty="0"/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4DA7F877-8E6F-453F-8A25-277825A3783F}"/>
                  </a:ext>
                </a:extLst>
              </p:cNvPr>
              <p:cNvSpPr txBox="1"/>
              <p:nvPr/>
            </p:nvSpPr>
            <p:spPr>
              <a:xfrm>
                <a:off x="4547352" y="4974587"/>
                <a:ext cx="625492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b="1" dirty="0"/>
                  <a:t>+Y</a:t>
                </a:r>
                <a:endParaRPr kumimoji="1" lang="ja-JP" altLang="en-US" b="1" dirty="0"/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91E1F3A6-1E9A-428D-A55B-6207A44E0536}"/>
                  </a:ext>
                </a:extLst>
              </p:cNvPr>
              <p:cNvCxnSpPr>
                <a:stCxn id="20" idx="0"/>
                <a:endCxn id="20" idx="4"/>
              </p:cNvCxnSpPr>
              <p:nvPr/>
            </p:nvCxnSpPr>
            <p:spPr>
              <a:xfrm>
                <a:off x="7449568" y="3458798"/>
                <a:ext cx="0" cy="1531306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E5B8FDDF-C7FA-4EF5-8BB1-8D0DFE7A5A13}"/>
                  </a:ext>
                </a:extLst>
              </p:cNvPr>
              <p:cNvCxnSpPr>
                <a:stCxn id="20" idx="2"/>
                <a:endCxn id="20" idx="6"/>
              </p:cNvCxnSpPr>
              <p:nvPr/>
            </p:nvCxnSpPr>
            <p:spPr>
              <a:xfrm>
                <a:off x="6683915" y="4224451"/>
                <a:ext cx="1531306" cy="0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180AB8BA-FBF8-4563-8E1F-E5EFA2AB8C4F}"/>
                  </a:ext>
                </a:extLst>
              </p:cNvPr>
              <p:cNvSpPr txBox="1"/>
              <p:nvPr/>
            </p:nvSpPr>
            <p:spPr>
              <a:xfrm>
                <a:off x="7097190" y="2969390"/>
                <a:ext cx="69934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/>
                  <a:t>-</a:t>
                </a:r>
                <a:r>
                  <a:rPr lang="en-US" altLang="ja-JP" sz="2400" b="1" dirty="0" err="1"/>
                  <a:t>Rz</a:t>
                </a:r>
                <a:endParaRPr kumimoji="1" lang="ja-JP" altLang="en-US" b="1" dirty="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CE8323A-CB36-4C60-9B35-C9D23D9CB6D8}"/>
                  </a:ext>
                </a:extLst>
              </p:cNvPr>
              <p:cNvSpPr txBox="1"/>
              <p:nvPr/>
            </p:nvSpPr>
            <p:spPr>
              <a:xfrm>
                <a:off x="7044526" y="4993051"/>
                <a:ext cx="80467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/>
                  <a:t>+</a:t>
                </a:r>
                <a:r>
                  <a:rPr lang="en-US" altLang="ja-JP" sz="2400" b="1" dirty="0" err="1"/>
                  <a:t>Rz</a:t>
                </a:r>
                <a:endParaRPr kumimoji="1" lang="ja-JP" altLang="en-US" b="1" dirty="0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DC41FAD-20F2-41DD-A1B3-A74B6B461921}"/>
                  </a:ext>
                </a:extLst>
              </p:cNvPr>
              <p:cNvSpPr txBox="1"/>
              <p:nvPr/>
            </p:nvSpPr>
            <p:spPr>
              <a:xfrm>
                <a:off x="6421633" y="3665477"/>
                <a:ext cx="516136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/>
                  <a:t>-Z</a:t>
                </a:r>
                <a:endParaRPr kumimoji="1" lang="ja-JP" altLang="en-US" b="1" dirty="0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E3449CC-A9D8-4FDD-89A0-26807D157D02}"/>
                  </a:ext>
                </a:extLst>
              </p:cNvPr>
              <p:cNvSpPr txBox="1"/>
              <p:nvPr/>
            </p:nvSpPr>
            <p:spPr>
              <a:xfrm>
                <a:off x="7899601" y="3665477"/>
                <a:ext cx="63123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/>
                  <a:t>+Z</a:t>
                </a:r>
                <a:endParaRPr kumimoji="1" lang="ja-JP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072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84F80ED-92AD-469C-8F62-BB72F19F35C6}"/>
              </a:ext>
            </a:extLst>
          </p:cNvPr>
          <p:cNvGrpSpPr/>
          <p:nvPr/>
        </p:nvGrpSpPr>
        <p:grpSpPr>
          <a:xfrm>
            <a:off x="1127866" y="1470433"/>
            <a:ext cx="10251872" cy="4688617"/>
            <a:chOff x="1127866" y="1470433"/>
            <a:chExt cx="10251872" cy="4688617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8A47D73-3843-4F26-AF4D-0CFF129EAB71}"/>
                </a:ext>
              </a:extLst>
            </p:cNvPr>
            <p:cNvGrpSpPr/>
            <p:nvPr/>
          </p:nvGrpSpPr>
          <p:grpSpPr>
            <a:xfrm>
              <a:off x="1127866" y="1470433"/>
              <a:ext cx="9936268" cy="3917134"/>
              <a:chOff x="1097677" y="1655332"/>
              <a:chExt cx="9936268" cy="3917134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EB54F96D-57C2-45D8-A657-F03033BEFB61}"/>
                  </a:ext>
                </a:extLst>
              </p:cNvPr>
              <p:cNvGrpSpPr/>
              <p:nvPr/>
            </p:nvGrpSpPr>
            <p:grpSpPr>
              <a:xfrm>
                <a:off x="1629869" y="2361486"/>
                <a:ext cx="2063822" cy="3210980"/>
                <a:chOff x="1917968" y="3125574"/>
                <a:chExt cx="2063822" cy="3210980"/>
              </a:xfrm>
            </p:grpSpPr>
            <p:sp>
              <p:nvSpPr>
                <p:cNvPr id="2" name="台形 1">
                  <a:extLst>
                    <a:ext uri="{FF2B5EF4-FFF2-40B4-BE49-F238E27FC236}">
                      <a16:creationId xmlns:a16="http://schemas.microsoft.com/office/drawing/2014/main" id="{F9F1E25B-4F80-4BF6-B5D1-39E03A28481A}"/>
                    </a:ext>
                  </a:extLst>
                </p:cNvPr>
                <p:cNvSpPr/>
                <p:nvPr/>
              </p:nvSpPr>
              <p:spPr>
                <a:xfrm flipV="1">
                  <a:off x="1966587" y="4105405"/>
                  <a:ext cx="1966586" cy="2231149"/>
                </a:xfrm>
                <a:prstGeom prst="trapezoid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弦 6">
                  <a:extLst>
                    <a:ext uri="{FF2B5EF4-FFF2-40B4-BE49-F238E27FC236}">
                      <a16:creationId xmlns:a16="http://schemas.microsoft.com/office/drawing/2014/main" id="{F29A82D1-E47C-4320-BBC7-FC809FA230D3}"/>
                    </a:ext>
                  </a:extLst>
                </p:cNvPr>
                <p:cNvSpPr/>
                <p:nvPr/>
              </p:nvSpPr>
              <p:spPr>
                <a:xfrm>
                  <a:off x="1917968" y="3125574"/>
                  <a:ext cx="2063822" cy="2063822"/>
                </a:xfrm>
                <a:prstGeom prst="chord">
                  <a:avLst>
                    <a:gd name="adj1" fmla="val 11910243"/>
                    <a:gd name="adj2" fmla="val 20477483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D2378C01-1846-48E6-B7AB-F0171C092F92}"/>
                  </a:ext>
                </a:extLst>
              </p:cNvPr>
              <p:cNvGrpSpPr/>
              <p:nvPr/>
            </p:nvGrpSpPr>
            <p:grpSpPr>
              <a:xfrm>
                <a:off x="8449690" y="2361486"/>
                <a:ext cx="2063822" cy="3210980"/>
                <a:chOff x="1917968" y="3125574"/>
                <a:chExt cx="2063822" cy="3210980"/>
              </a:xfrm>
            </p:grpSpPr>
            <p:sp>
              <p:nvSpPr>
                <p:cNvPr id="52" name="台形 51">
                  <a:extLst>
                    <a:ext uri="{FF2B5EF4-FFF2-40B4-BE49-F238E27FC236}">
                      <a16:creationId xmlns:a16="http://schemas.microsoft.com/office/drawing/2014/main" id="{B4FC41E6-2190-4712-83ED-A2361C5163EC}"/>
                    </a:ext>
                  </a:extLst>
                </p:cNvPr>
                <p:cNvSpPr/>
                <p:nvPr/>
              </p:nvSpPr>
              <p:spPr>
                <a:xfrm flipV="1">
                  <a:off x="1966587" y="4105405"/>
                  <a:ext cx="1966586" cy="2231149"/>
                </a:xfrm>
                <a:prstGeom prst="trapezoid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弦 52">
                  <a:extLst>
                    <a:ext uri="{FF2B5EF4-FFF2-40B4-BE49-F238E27FC236}">
                      <a16:creationId xmlns:a16="http://schemas.microsoft.com/office/drawing/2014/main" id="{AE19CE01-73C9-4C7A-81C6-B103635FFF9C}"/>
                    </a:ext>
                  </a:extLst>
                </p:cNvPr>
                <p:cNvSpPr/>
                <p:nvPr/>
              </p:nvSpPr>
              <p:spPr>
                <a:xfrm>
                  <a:off x="1917968" y="3125574"/>
                  <a:ext cx="2063822" cy="2063822"/>
                </a:xfrm>
                <a:prstGeom prst="chord">
                  <a:avLst>
                    <a:gd name="adj1" fmla="val 11910243"/>
                    <a:gd name="adj2" fmla="val 20477483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543BA902-AC91-48EE-A5D9-EA23C67C1C89}"/>
                  </a:ext>
                </a:extLst>
              </p:cNvPr>
              <p:cNvGrpSpPr/>
              <p:nvPr/>
            </p:nvGrpSpPr>
            <p:grpSpPr>
              <a:xfrm>
                <a:off x="1097677" y="1655333"/>
                <a:ext cx="2940485" cy="2940485"/>
                <a:chOff x="1097677" y="1655333"/>
                <a:chExt cx="2940485" cy="2940485"/>
              </a:xfrm>
            </p:grpSpPr>
            <p:sp>
              <p:nvSpPr>
                <p:cNvPr id="5" name="円弧 4">
                  <a:extLst>
                    <a:ext uri="{FF2B5EF4-FFF2-40B4-BE49-F238E27FC236}">
                      <a16:creationId xmlns:a16="http://schemas.microsoft.com/office/drawing/2014/main" id="{F919E5E7-A82A-42B7-B218-79251CD59C44}"/>
                    </a:ext>
                  </a:extLst>
                </p:cNvPr>
                <p:cNvSpPr/>
                <p:nvPr/>
              </p:nvSpPr>
              <p:spPr>
                <a:xfrm rot="12367280">
                  <a:off x="1097677" y="1655333"/>
                  <a:ext cx="2940485" cy="2940485"/>
                </a:xfrm>
                <a:prstGeom prst="arc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9C437356-B3A3-4BBA-8BD7-092E98AEAADD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flipV="1">
                  <a:off x="1247842" y="1991638"/>
                  <a:ext cx="0" cy="486628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ECC64A9C-4EF0-45D7-B392-9AB9DF7E4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7842" y="1991638"/>
                <a:ext cx="963593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57A44542-4B81-44A5-93B2-42EA18BB1007}"/>
                  </a:ext>
                </a:extLst>
              </p:cNvPr>
              <p:cNvGrpSpPr/>
              <p:nvPr/>
            </p:nvGrpSpPr>
            <p:grpSpPr>
              <a:xfrm flipH="1">
                <a:off x="8093460" y="1655332"/>
                <a:ext cx="2940485" cy="2940485"/>
                <a:chOff x="1097677" y="1655333"/>
                <a:chExt cx="2940485" cy="2940485"/>
              </a:xfrm>
            </p:grpSpPr>
            <p:sp>
              <p:nvSpPr>
                <p:cNvPr id="62" name="円弧 61">
                  <a:extLst>
                    <a:ext uri="{FF2B5EF4-FFF2-40B4-BE49-F238E27FC236}">
                      <a16:creationId xmlns:a16="http://schemas.microsoft.com/office/drawing/2014/main" id="{84A11992-0479-4E90-BF1C-56ECB627AA99}"/>
                    </a:ext>
                  </a:extLst>
                </p:cNvPr>
                <p:cNvSpPr/>
                <p:nvPr/>
              </p:nvSpPr>
              <p:spPr>
                <a:xfrm rot="12367280">
                  <a:off x="1097677" y="1655333"/>
                  <a:ext cx="2940485" cy="2940485"/>
                </a:xfrm>
                <a:prstGeom prst="arc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1C904526-358E-4D10-BF41-2EE68F0D86A4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 flipV="1">
                  <a:off x="1247842" y="1991638"/>
                  <a:ext cx="0" cy="486628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BF4DAB17-6A3F-42C8-B759-AD1F9B424E7C}"/>
                </a:ext>
              </a:extLst>
            </p:cNvPr>
            <p:cNvSpPr/>
            <p:nvPr/>
          </p:nvSpPr>
          <p:spPr>
            <a:xfrm>
              <a:off x="3407079" y="4283915"/>
              <a:ext cx="2705622" cy="591969"/>
            </a:xfrm>
            <a:custGeom>
              <a:avLst/>
              <a:gdLst>
                <a:gd name="connsiteX0" fmla="*/ 0 w 2705622"/>
                <a:gd name="connsiteY0" fmla="*/ 37564 h 591969"/>
                <a:gd name="connsiteX1" fmla="*/ 526094 w 2705622"/>
                <a:gd name="connsiteY1" fmla="*/ 50090 h 591969"/>
                <a:gd name="connsiteX2" fmla="*/ 2279737 w 2705622"/>
                <a:gd name="connsiteY2" fmla="*/ 526080 h 591969"/>
                <a:gd name="connsiteX3" fmla="*/ 2705622 w 2705622"/>
                <a:gd name="connsiteY3" fmla="*/ 576184 h 59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5622" h="591969">
                  <a:moveTo>
                    <a:pt x="0" y="37564"/>
                  </a:moveTo>
                  <a:cubicBezTo>
                    <a:pt x="73069" y="3117"/>
                    <a:pt x="146138" y="-31329"/>
                    <a:pt x="526094" y="50090"/>
                  </a:cubicBezTo>
                  <a:cubicBezTo>
                    <a:pt x="906050" y="131509"/>
                    <a:pt x="1916482" y="438398"/>
                    <a:pt x="2279737" y="526080"/>
                  </a:cubicBezTo>
                  <a:cubicBezTo>
                    <a:pt x="2642992" y="613762"/>
                    <a:pt x="2674307" y="594973"/>
                    <a:pt x="2705622" y="576184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6B875136-B268-45B4-AF2F-20F9E34F7FB3}"/>
                </a:ext>
              </a:extLst>
            </p:cNvPr>
            <p:cNvSpPr/>
            <p:nvPr/>
          </p:nvSpPr>
          <p:spPr>
            <a:xfrm flipH="1">
              <a:off x="6076569" y="4283915"/>
              <a:ext cx="2705622" cy="591969"/>
            </a:xfrm>
            <a:custGeom>
              <a:avLst/>
              <a:gdLst>
                <a:gd name="connsiteX0" fmla="*/ 0 w 2705622"/>
                <a:gd name="connsiteY0" fmla="*/ 37564 h 591969"/>
                <a:gd name="connsiteX1" fmla="*/ 526094 w 2705622"/>
                <a:gd name="connsiteY1" fmla="*/ 50090 h 591969"/>
                <a:gd name="connsiteX2" fmla="*/ 2279737 w 2705622"/>
                <a:gd name="connsiteY2" fmla="*/ 526080 h 591969"/>
                <a:gd name="connsiteX3" fmla="*/ 2705622 w 2705622"/>
                <a:gd name="connsiteY3" fmla="*/ 576184 h 59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5622" h="591969">
                  <a:moveTo>
                    <a:pt x="0" y="37564"/>
                  </a:moveTo>
                  <a:cubicBezTo>
                    <a:pt x="73069" y="3117"/>
                    <a:pt x="146138" y="-31329"/>
                    <a:pt x="526094" y="50090"/>
                  </a:cubicBezTo>
                  <a:cubicBezTo>
                    <a:pt x="906050" y="131509"/>
                    <a:pt x="1916482" y="438398"/>
                    <a:pt x="2279737" y="526080"/>
                  </a:cubicBezTo>
                  <a:cubicBezTo>
                    <a:pt x="2642992" y="613762"/>
                    <a:pt x="2674307" y="594973"/>
                    <a:pt x="2705622" y="576184"/>
                  </a:cubicBez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端子 30">
              <a:extLst>
                <a:ext uri="{FF2B5EF4-FFF2-40B4-BE49-F238E27FC236}">
                  <a16:creationId xmlns:a16="http://schemas.microsoft.com/office/drawing/2014/main" id="{2663E426-BFFA-4A18-857F-52E3826ADD9E}"/>
                </a:ext>
              </a:extLst>
            </p:cNvPr>
            <p:cNvSpPr/>
            <p:nvPr/>
          </p:nvSpPr>
          <p:spPr>
            <a:xfrm>
              <a:off x="4285989" y="2488029"/>
              <a:ext cx="3620022" cy="1336778"/>
            </a:xfrm>
            <a:prstGeom prst="flowChartTermina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4369147-943C-4354-BC13-BCD3E782ACF2}"/>
                </a:ext>
              </a:extLst>
            </p:cNvPr>
            <p:cNvSpPr txBox="1"/>
            <p:nvPr/>
          </p:nvSpPr>
          <p:spPr>
            <a:xfrm>
              <a:off x="2511471" y="2358121"/>
              <a:ext cx="36099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5</a:t>
              </a:r>
              <a:endParaRPr kumimoji="1" lang="ja-JP" altLang="en-US" b="1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64D2E381-EE92-4C4D-9D33-B018CA23887C}"/>
                </a:ext>
              </a:extLst>
            </p:cNvPr>
            <p:cNvSpPr txBox="1"/>
            <p:nvPr/>
          </p:nvSpPr>
          <p:spPr>
            <a:xfrm>
              <a:off x="9331292" y="2352829"/>
              <a:ext cx="36099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4</a:t>
              </a:r>
              <a:endParaRPr kumimoji="1" lang="ja-JP" altLang="en-US" b="1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506B7FF-61D6-4F5A-9F1E-B51E5D237E82}"/>
                </a:ext>
              </a:extLst>
            </p:cNvPr>
            <p:cNvSpPr txBox="1"/>
            <p:nvPr/>
          </p:nvSpPr>
          <p:spPr>
            <a:xfrm>
              <a:off x="2410481" y="3543870"/>
              <a:ext cx="562975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7</a:t>
              </a:r>
            </a:p>
            <a:p>
              <a:endParaRPr kumimoji="1" lang="en-US" altLang="ja-JP" sz="2400" b="1" dirty="0"/>
            </a:p>
            <a:p>
              <a:r>
                <a:rPr lang="en-US" altLang="ja-JP" sz="2400" b="1" dirty="0"/>
                <a:t>Ry</a:t>
              </a:r>
              <a:endParaRPr kumimoji="1" lang="ja-JP" altLang="en-US" b="1" dirty="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3EB3647-347C-4C05-84D9-8FAFA568DDB2}"/>
                </a:ext>
              </a:extLst>
            </p:cNvPr>
            <p:cNvSpPr txBox="1"/>
            <p:nvPr/>
          </p:nvSpPr>
          <p:spPr>
            <a:xfrm>
              <a:off x="9331292" y="3640244"/>
              <a:ext cx="562975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6</a:t>
              </a:r>
            </a:p>
            <a:p>
              <a:endParaRPr kumimoji="1" lang="en-US" altLang="ja-JP" sz="2400" b="1" dirty="0"/>
            </a:p>
            <a:p>
              <a:r>
                <a:rPr lang="en-US" altLang="ja-JP" sz="2400" b="1" dirty="0"/>
                <a:t>Rx</a:t>
              </a:r>
              <a:endParaRPr kumimoji="1" lang="ja-JP" altLang="en-US" b="1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6B040176-3341-41C6-A047-846FBE4603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568" y="5024139"/>
              <a:ext cx="1253022" cy="89990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2004A9AE-8C48-4780-B01F-D01B74CE677F}"/>
                </a:ext>
              </a:extLst>
            </p:cNvPr>
            <p:cNvSpPr txBox="1"/>
            <p:nvPr/>
          </p:nvSpPr>
          <p:spPr>
            <a:xfrm>
              <a:off x="2084544" y="5693209"/>
              <a:ext cx="69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-Ry</a:t>
              </a:r>
              <a:endParaRPr kumimoji="1" lang="ja-JP" altLang="en-US" b="1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F7C88A39-5CAD-43ED-B83F-420C85925E0A}"/>
                </a:ext>
              </a:extLst>
            </p:cNvPr>
            <p:cNvSpPr txBox="1"/>
            <p:nvPr/>
          </p:nvSpPr>
          <p:spPr>
            <a:xfrm>
              <a:off x="3889886" y="4675952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+Ry</a:t>
              </a:r>
              <a:endParaRPr kumimoji="1" lang="ja-JP" altLang="en-US" b="1" dirty="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0AA8A88D-BA2C-43CE-B740-9C455D7EF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8215" y="5028315"/>
              <a:ext cx="1253022" cy="89990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649FC3D1-19B7-434D-A4AF-D1809621E467}"/>
                </a:ext>
              </a:extLst>
            </p:cNvPr>
            <p:cNvSpPr txBox="1"/>
            <p:nvPr/>
          </p:nvSpPr>
          <p:spPr>
            <a:xfrm>
              <a:off x="8782191" y="5697385"/>
              <a:ext cx="69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-Rx</a:t>
              </a:r>
              <a:endParaRPr kumimoji="1" lang="ja-JP" altLang="en-US" b="1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73246F5-9DB8-4CB3-BEB9-502FC567C65E}"/>
                </a:ext>
              </a:extLst>
            </p:cNvPr>
            <p:cNvSpPr txBox="1"/>
            <p:nvPr/>
          </p:nvSpPr>
          <p:spPr>
            <a:xfrm>
              <a:off x="10587533" y="4680128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/>
                <a:t>+Rx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199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1A960471-1134-4CBC-B971-7EAAC8656389}"/>
              </a:ext>
            </a:extLst>
          </p:cNvPr>
          <p:cNvSpPr/>
          <p:nvPr/>
        </p:nvSpPr>
        <p:spPr>
          <a:xfrm>
            <a:off x="6638794" y="3782861"/>
            <a:ext cx="3344449" cy="2417523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AEE42F-FEF1-4429-825F-FC7436453F05}"/>
              </a:ext>
            </a:extLst>
          </p:cNvPr>
          <p:cNvSpPr/>
          <p:nvPr/>
        </p:nvSpPr>
        <p:spPr>
          <a:xfrm rot="3000700">
            <a:off x="4614488" y="2531464"/>
            <a:ext cx="5016882" cy="5345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FBF8B8C-D70F-42FE-8EF1-268C98FE04CD}"/>
              </a:ext>
            </a:extLst>
          </p:cNvPr>
          <p:cNvSpPr/>
          <p:nvPr/>
        </p:nvSpPr>
        <p:spPr>
          <a:xfrm rot="18201991">
            <a:off x="2851426" y="2259863"/>
            <a:ext cx="3721197" cy="5345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661410D-D2E6-48CE-8BD9-6DBEAE726326}"/>
              </a:ext>
            </a:extLst>
          </p:cNvPr>
          <p:cNvSpPr/>
          <p:nvPr/>
        </p:nvSpPr>
        <p:spPr>
          <a:xfrm>
            <a:off x="3465470" y="3916590"/>
            <a:ext cx="480229" cy="1326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E6D1EB-A6EC-4DE1-8A95-A611C87B2D63}"/>
              </a:ext>
            </a:extLst>
          </p:cNvPr>
          <p:cNvSpPr/>
          <p:nvPr/>
        </p:nvSpPr>
        <p:spPr>
          <a:xfrm>
            <a:off x="5145650" y="705080"/>
            <a:ext cx="973407" cy="97340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CB4DB4-3F2E-407D-903B-A333F923BAD7}"/>
              </a:ext>
            </a:extLst>
          </p:cNvPr>
          <p:cNvSpPr/>
          <p:nvPr/>
        </p:nvSpPr>
        <p:spPr>
          <a:xfrm>
            <a:off x="3218880" y="3429886"/>
            <a:ext cx="973407" cy="973407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>
            <a:extLst>
              <a:ext uri="{FF2B5EF4-FFF2-40B4-BE49-F238E27FC236}">
                <a16:creationId xmlns:a16="http://schemas.microsoft.com/office/drawing/2014/main" id="{315B5C30-0C42-4FD6-9D79-05C4C502C945}"/>
              </a:ext>
            </a:extLst>
          </p:cNvPr>
          <p:cNvSpPr/>
          <p:nvPr/>
        </p:nvSpPr>
        <p:spPr>
          <a:xfrm>
            <a:off x="7314190" y="3736242"/>
            <a:ext cx="2855934" cy="751562"/>
          </a:xfrm>
          <a:prstGeom prst="arc">
            <a:avLst>
              <a:gd name="adj1" fmla="val 16200000"/>
              <a:gd name="adj2" fmla="val 5000001"/>
            </a:avLst>
          </a:prstGeom>
          <a:ln w="57150"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FA9AA439-D994-45A5-AD88-F82745BB0144}"/>
              </a:ext>
            </a:extLst>
          </p:cNvPr>
          <p:cNvSpPr/>
          <p:nvPr/>
        </p:nvSpPr>
        <p:spPr>
          <a:xfrm flipH="1">
            <a:off x="6605552" y="3730147"/>
            <a:ext cx="2855934" cy="751562"/>
          </a:xfrm>
          <a:prstGeom prst="arc">
            <a:avLst>
              <a:gd name="adj1" fmla="val 16200000"/>
              <a:gd name="adj2" fmla="val 5000001"/>
            </a:avLst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7BCE08-18F3-4DAE-B3A2-66F7CA75EBC5}"/>
              </a:ext>
            </a:extLst>
          </p:cNvPr>
          <p:cNvSpPr txBox="1"/>
          <p:nvPr/>
        </p:nvSpPr>
        <p:spPr>
          <a:xfrm>
            <a:off x="8738261" y="3782861"/>
            <a:ext cx="34163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左</a:t>
            </a:r>
            <a:r>
              <a:rPr kumimoji="1" lang="ja-JP" altLang="en-US" sz="2800" dirty="0"/>
              <a:t>スティック：左右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340465-FCBB-4DEC-A7E3-20CE0CD44FBB}"/>
              </a:ext>
            </a:extLst>
          </p:cNvPr>
          <p:cNvSpPr txBox="1"/>
          <p:nvPr/>
        </p:nvSpPr>
        <p:spPr>
          <a:xfrm>
            <a:off x="3035593" y="5453433"/>
            <a:ext cx="34163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右スティック：前後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892A611-7B04-4577-A3D8-ED7B7E09ECBB}"/>
              </a:ext>
            </a:extLst>
          </p:cNvPr>
          <p:cNvCxnSpPr/>
          <p:nvPr/>
        </p:nvCxnSpPr>
        <p:spPr>
          <a:xfrm>
            <a:off x="4041220" y="4771061"/>
            <a:ext cx="252981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347388-81A4-45BF-82B6-21C22495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197859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F8FE6A5-D61B-4DAC-A8E9-BB39554F8E8A}"/>
              </a:ext>
            </a:extLst>
          </p:cNvPr>
          <p:cNvSpPr/>
          <p:nvPr/>
        </p:nvSpPr>
        <p:spPr>
          <a:xfrm>
            <a:off x="8116866" y="3010205"/>
            <a:ext cx="889348" cy="53466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98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02A0136-0D4D-41E6-A296-CF954C1E8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17" y="0"/>
            <a:ext cx="10258566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AB5C94-27AD-492F-9307-DBFA7EF36674}"/>
              </a:ext>
            </a:extLst>
          </p:cNvPr>
          <p:cNvSpPr/>
          <p:nvPr/>
        </p:nvSpPr>
        <p:spPr>
          <a:xfrm>
            <a:off x="1146825" y="3546764"/>
            <a:ext cx="8883865" cy="2757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63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7BE4AFF-5D98-42D6-8A17-66EC237DD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/>
          <a:stretch/>
        </p:blipFill>
        <p:spPr>
          <a:xfrm>
            <a:off x="2666133" y="0"/>
            <a:ext cx="6859734" cy="68580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74A278C-B0C8-4790-AA80-E44A24DECCF2}"/>
              </a:ext>
            </a:extLst>
          </p:cNvPr>
          <p:cNvSpPr/>
          <p:nvPr/>
        </p:nvSpPr>
        <p:spPr>
          <a:xfrm>
            <a:off x="2784763" y="2119745"/>
            <a:ext cx="6741103" cy="410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06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4F96E4-2B13-4759-99D8-A889D1A24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909" b="-1"/>
          <a:stretch/>
        </p:blipFill>
        <p:spPr>
          <a:xfrm>
            <a:off x="0" y="374215"/>
            <a:ext cx="12192000" cy="6109569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9BA0E444-B15D-43B5-A02C-70280197EEB6}"/>
              </a:ext>
            </a:extLst>
          </p:cNvPr>
          <p:cNvSpPr/>
          <p:nvPr/>
        </p:nvSpPr>
        <p:spPr>
          <a:xfrm rot="4959974">
            <a:off x="3029283" y="3077837"/>
            <a:ext cx="334362" cy="3123458"/>
          </a:xfrm>
          <a:prstGeom prst="downArrow">
            <a:avLst>
              <a:gd name="adj1" fmla="val 50000"/>
              <a:gd name="adj2" fmla="val 1072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4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8460F68-AF73-4CC2-8107-1F78D15FDED3}"/>
              </a:ext>
            </a:extLst>
          </p:cNvPr>
          <p:cNvGrpSpPr/>
          <p:nvPr/>
        </p:nvGrpSpPr>
        <p:grpSpPr>
          <a:xfrm>
            <a:off x="818824" y="685314"/>
            <a:ext cx="10554351" cy="5487371"/>
            <a:chOff x="174063" y="762001"/>
            <a:chExt cx="10554351" cy="5487371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7A9C921A-1EF6-4E20-9FE9-FE1FE0E3AC05}"/>
                </a:ext>
              </a:extLst>
            </p:cNvPr>
            <p:cNvGrpSpPr/>
            <p:nvPr/>
          </p:nvGrpSpPr>
          <p:grpSpPr>
            <a:xfrm>
              <a:off x="364434" y="762001"/>
              <a:ext cx="10363980" cy="5247861"/>
              <a:chOff x="364434" y="762001"/>
              <a:chExt cx="10363980" cy="5247861"/>
            </a:xfrm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BD445552-B4C3-4581-8AD2-B8269297178D}"/>
                  </a:ext>
                </a:extLst>
              </p:cNvPr>
              <p:cNvSpPr/>
              <p:nvPr/>
            </p:nvSpPr>
            <p:spPr>
              <a:xfrm>
                <a:off x="1848677" y="2279375"/>
                <a:ext cx="2213113" cy="22131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7ACAAD06-0CC0-4FF8-AD15-A6C774BFAC37}"/>
                  </a:ext>
                </a:extLst>
              </p:cNvPr>
              <p:cNvGrpSpPr/>
              <p:nvPr/>
            </p:nvGrpSpPr>
            <p:grpSpPr>
              <a:xfrm rot="8100000">
                <a:off x="4142082" y="2368827"/>
                <a:ext cx="2100470" cy="2034209"/>
                <a:chOff x="1557131" y="636105"/>
                <a:chExt cx="2100470" cy="2034209"/>
              </a:xfrm>
            </p:grpSpPr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DFDC2D66-2F70-4206-9745-4B5A092BD8B4}"/>
                    </a:ext>
                  </a:extLst>
                </p:cNvPr>
                <p:cNvCxnSpPr/>
                <p:nvPr/>
              </p:nvCxnSpPr>
              <p:spPr>
                <a:xfrm>
                  <a:off x="2001079" y="636105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矢印コネクタ 6">
                  <a:extLst>
                    <a:ext uri="{FF2B5EF4-FFF2-40B4-BE49-F238E27FC236}">
                      <a16:creationId xmlns:a16="http://schemas.microsoft.com/office/drawing/2014/main" id="{3F42A276-C4A8-49B6-8887-77820F9B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7131" y="1013792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6229215-4424-4288-9E61-873F54ACB90B}"/>
                  </a:ext>
                </a:extLst>
              </p:cNvPr>
              <p:cNvGrpSpPr/>
              <p:nvPr/>
            </p:nvGrpSpPr>
            <p:grpSpPr>
              <a:xfrm rot="5400000">
                <a:off x="331304" y="3942522"/>
                <a:ext cx="2100470" cy="2034209"/>
                <a:chOff x="1557131" y="636105"/>
                <a:chExt cx="2100470" cy="2034209"/>
              </a:xfrm>
            </p:grpSpPr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77731BC6-760C-42EA-9897-B02E606EE9AA}"/>
                    </a:ext>
                  </a:extLst>
                </p:cNvPr>
                <p:cNvCxnSpPr/>
                <p:nvPr/>
              </p:nvCxnSpPr>
              <p:spPr>
                <a:xfrm>
                  <a:off x="2001079" y="636105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30D2E43F-4797-449D-92A7-9C75442ED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7131" y="1013792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8E00328-E169-4C40-AB9F-3D5EED213DB7}"/>
                  </a:ext>
                </a:extLst>
              </p:cNvPr>
              <p:cNvGrpSpPr/>
              <p:nvPr/>
            </p:nvGrpSpPr>
            <p:grpSpPr>
              <a:xfrm rot="10800000">
                <a:off x="364435" y="762001"/>
                <a:ext cx="2100470" cy="2034209"/>
                <a:chOff x="1557131" y="636105"/>
                <a:chExt cx="2100470" cy="2034209"/>
              </a:xfrm>
            </p:grpSpPr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BA59F020-67ED-4108-9B6D-A254458513C2}"/>
                    </a:ext>
                  </a:extLst>
                </p:cNvPr>
                <p:cNvCxnSpPr/>
                <p:nvPr/>
              </p:nvCxnSpPr>
              <p:spPr>
                <a:xfrm>
                  <a:off x="2001079" y="636105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811B8E07-71C9-44BF-9B3C-55E774353C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7131" y="1013792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04083C0-C830-4CC7-B5A8-6E61B7646747}"/>
                  </a:ext>
                </a:extLst>
              </p:cNvPr>
              <p:cNvGrpSpPr/>
              <p:nvPr/>
            </p:nvGrpSpPr>
            <p:grpSpPr>
              <a:xfrm rot="8100000">
                <a:off x="8627944" y="2368825"/>
                <a:ext cx="2100470" cy="2034209"/>
                <a:chOff x="1557131" y="636105"/>
                <a:chExt cx="2100470" cy="2034209"/>
              </a:xfrm>
            </p:grpSpPr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0854D33C-1DA4-4E33-954A-A16865853BE2}"/>
                    </a:ext>
                  </a:extLst>
                </p:cNvPr>
                <p:cNvCxnSpPr/>
                <p:nvPr/>
              </p:nvCxnSpPr>
              <p:spPr>
                <a:xfrm>
                  <a:off x="2001079" y="636105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1BBAEA31-B22D-4A85-A364-183604895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7131" y="1013792"/>
                  <a:ext cx="1656522" cy="165652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329FBCB-E892-4DD2-8A9B-475AC5735A23}"/>
                    </a:ext>
                  </a:extLst>
                </p:cNvPr>
                <p:cNvSpPr txBox="1"/>
                <p:nvPr/>
              </p:nvSpPr>
              <p:spPr>
                <a:xfrm>
                  <a:off x="1636643" y="762001"/>
                  <a:ext cx="59631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kumimoji="1" lang="ja-JP" altLang="en-US" sz="5400" b="1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329FBCB-E892-4DD2-8A9B-475AC5735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643" y="762001"/>
                  <a:ext cx="596317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E72B497-B1BC-4432-A96A-8475F200DE12}"/>
                    </a:ext>
                  </a:extLst>
                </p:cNvPr>
                <p:cNvSpPr txBox="1"/>
                <p:nvPr/>
              </p:nvSpPr>
              <p:spPr>
                <a:xfrm>
                  <a:off x="174063" y="1715026"/>
                  <a:ext cx="799898" cy="1287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E72B497-B1BC-4432-A96A-8475F200D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63" y="1715026"/>
                  <a:ext cx="799898" cy="12875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5B6D6BD-7379-4388-AEBC-078D5CC88F18}"/>
                    </a:ext>
                  </a:extLst>
                </p:cNvPr>
                <p:cNvSpPr txBox="1"/>
                <p:nvPr/>
              </p:nvSpPr>
              <p:spPr>
                <a:xfrm>
                  <a:off x="569716" y="4076988"/>
                  <a:ext cx="742191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1" lang="ja-JP" altLang="en-US" sz="5400" b="1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5B6D6BD-7379-4388-AEBC-078D5CC88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16" y="4076988"/>
                  <a:ext cx="742191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E20E426F-143F-4CD4-90C5-F70C48F68152}"/>
                    </a:ext>
                  </a:extLst>
                </p:cNvPr>
                <p:cNvSpPr txBox="1"/>
                <p:nvPr/>
              </p:nvSpPr>
              <p:spPr>
                <a:xfrm>
                  <a:off x="1673598" y="4961904"/>
                  <a:ext cx="918520" cy="1287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E20E426F-143F-4CD4-90C5-F70C48F68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98" y="4961904"/>
                  <a:ext cx="918520" cy="12874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C2C4D84B-F8B8-401A-AF0E-3B8438D98AFD}"/>
                    </a:ext>
                  </a:extLst>
                </p:cNvPr>
                <p:cNvSpPr txBox="1"/>
                <p:nvPr/>
              </p:nvSpPr>
              <p:spPr>
                <a:xfrm>
                  <a:off x="4584161" y="2279374"/>
                  <a:ext cx="1263166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5400" b="1" i="1" dirty="0">
                      <a:ea typeface="Cambria Math" panose="02040503050406030204" pitchFamily="18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kumimoji="1" lang="en-US" altLang="ja-JP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a14:m>
                  <a:endParaRPr kumimoji="1" lang="ja-JP" altLang="en-US" sz="5400" b="1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C2C4D84B-F8B8-401A-AF0E-3B8438D98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161" y="2279374"/>
                  <a:ext cx="1263166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33333" t="-24818" b="-496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EC5003F-09F4-4041-84FA-4760A7AFAC3B}"/>
                    </a:ext>
                  </a:extLst>
                </p:cNvPr>
                <p:cNvSpPr txBox="1"/>
                <p:nvPr/>
              </p:nvSpPr>
              <p:spPr>
                <a:xfrm>
                  <a:off x="9214100" y="2144993"/>
                  <a:ext cx="61074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kumimoji="1" lang="ja-JP" altLang="en-US" sz="5400" b="1" dirty="0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EC5003F-09F4-4041-84FA-4760A7AFA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100" y="2144993"/>
                  <a:ext cx="610745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81B44CC8-BD03-4443-8F02-70F0C2DA19CD}"/>
                    </a:ext>
                  </a:extLst>
                </p:cNvPr>
                <p:cNvSpPr txBox="1"/>
                <p:nvPr/>
              </p:nvSpPr>
              <p:spPr>
                <a:xfrm>
                  <a:off x="9214100" y="3651577"/>
                  <a:ext cx="811119" cy="1403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81B44CC8-BD03-4443-8F02-70F0C2DA1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100" y="3651577"/>
                  <a:ext cx="811119" cy="14035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3D70ABF-143C-4829-81E8-CDAF3980A7FC}"/>
                    </a:ext>
                  </a:extLst>
                </p:cNvPr>
                <p:cNvSpPr txBox="1"/>
                <p:nvPr/>
              </p:nvSpPr>
              <p:spPr>
                <a:xfrm>
                  <a:off x="4665852" y="3676421"/>
                  <a:ext cx="811119" cy="1403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sz="4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13D70ABF-143C-4829-81E8-CDAF3980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852" y="3676421"/>
                  <a:ext cx="811119" cy="14035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4D725F-2C84-409F-9843-825997A57D16}"/>
              </a:ext>
            </a:extLst>
          </p:cNvPr>
          <p:cNvSpPr txBox="1"/>
          <p:nvPr/>
        </p:nvSpPr>
        <p:spPr>
          <a:xfrm>
            <a:off x="2894304" y="2801413"/>
            <a:ext cx="133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dot</a:t>
            </a:r>
            <a:endParaRPr kumimoji="1" lang="ja-JP" altLang="en-US" sz="6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70F8FCA-7783-488E-8B63-4078A2D36B0D}"/>
              </a:ext>
            </a:extLst>
          </p:cNvPr>
          <p:cNvSpPr txBox="1"/>
          <p:nvPr/>
        </p:nvSpPr>
        <p:spPr>
          <a:xfrm>
            <a:off x="7700143" y="2801413"/>
            <a:ext cx="742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/>
              <a:t>+</a:t>
            </a:r>
            <a:endParaRPr kumimoji="1" lang="ja-JP" altLang="en-US" sz="6000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637F3EE-F541-4E18-977E-AEC41BA1C638}"/>
              </a:ext>
            </a:extLst>
          </p:cNvPr>
          <p:cNvGrpSpPr/>
          <p:nvPr/>
        </p:nvGrpSpPr>
        <p:grpSpPr>
          <a:xfrm>
            <a:off x="3915783" y="2282105"/>
            <a:ext cx="5259246" cy="3730487"/>
            <a:chOff x="3915783" y="2282105"/>
            <a:chExt cx="5259246" cy="3730487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D49A9E92-3391-4588-9C8C-83AB6B645A83}"/>
                </a:ext>
              </a:extLst>
            </p:cNvPr>
            <p:cNvGrpSpPr/>
            <p:nvPr/>
          </p:nvGrpSpPr>
          <p:grpSpPr>
            <a:xfrm>
              <a:off x="5477674" y="2282105"/>
              <a:ext cx="3697355" cy="3730487"/>
              <a:chOff x="1161596" y="2355088"/>
              <a:chExt cx="3697355" cy="3730487"/>
            </a:xfrm>
          </p:grpSpPr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967CFDA5-1976-47D4-B593-72C7E669D4C0}"/>
                  </a:ext>
                </a:extLst>
              </p:cNvPr>
              <p:cNvSpPr/>
              <p:nvPr/>
            </p:nvSpPr>
            <p:spPr>
              <a:xfrm>
                <a:off x="2645838" y="2355088"/>
                <a:ext cx="2213113" cy="221311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5F3E3CB4-6103-4E7E-BB2E-32CB3B02AC48}"/>
                  </a:ext>
                </a:extLst>
              </p:cNvPr>
              <p:cNvCxnSpPr/>
              <p:nvPr/>
            </p:nvCxnSpPr>
            <p:spPr>
              <a:xfrm rot="5400000">
                <a:off x="1539283" y="4429053"/>
                <a:ext cx="1656522" cy="165652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943BEC4F-B159-4B3A-AC09-52557CBE75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161596" y="3985105"/>
                <a:ext cx="1656522" cy="165652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6ADC305-0B71-479A-A6EA-C52A3D14E02E}"/>
                </a:ext>
              </a:extLst>
            </p:cNvPr>
            <p:cNvCxnSpPr/>
            <p:nvPr/>
          </p:nvCxnSpPr>
          <p:spPr>
            <a:xfrm flipH="1">
              <a:off x="3915783" y="5555392"/>
              <a:ext cx="1581535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A54EAC8F-2817-48FF-BE9F-1FE006223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5783" y="5986088"/>
              <a:ext cx="196608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B4CB075-0B7A-4849-B7E4-ED99662235A8}"/>
                  </a:ext>
                </a:extLst>
              </p:cNvPr>
              <p:cNvSpPr txBox="1"/>
              <p:nvPr/>
            </p:nvSpPr>
            <p:spPr>
              <a:xfrm>
                <a:off x="4320174" y="4819859"/>
                <a:ext cx="61715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54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B4CB075-0B7A-4849-B7E4-ED9966223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174" y="4819859"/>
                <a:ext cx="617157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8D8699-1A7F-45F2-96FE-316F5B8D3986}"/>
              </a:ext>
            </a:extLst>
          </p:cNvPr>
          <p:cNvSpPr/>
          <p:nvPr/>
        </p:nvSpPr>
        <p:spPr>
          <a:xfrm>
            <a:off x="1760220" y="205740"/>
            <a:ext cx="8755380" cy="635508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9E030C-85D7-4DF3-8D23-F2D4AF9914B4}"/>
              </a:ext>
            </a:extLst>
          </p:cNvPr>
          <p:cNvSpPr/>
          <p:nvPr/>
        </p:nvSpPr>
        <p:spPr>
          <a:xfrm>
            <a:off x="2263140" y="640080"/>
            <a:ext cx="2400300" cy="70866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Connect</a:t>
            </a:r>
            <a:endParaRPr kumimoji="1" lang="ja-JP" altLang="en-US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E534F0-DFB0-433B-AB98-4E1D1210AC9A}"/>
              </a:ext>
            </a:extLst>
          </p:cNvPr>
          <p:cNvSpPr/>
          <p:nvPr/>
        </p:nvSpPr>
        <p:spPr>
          <a:xfrm>
            <a:off x="2263140" y="2674620"/>
            <a:ext cx="2400300" cy="70866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2929A2-DEC3-497F-A82D-A56AAF9D75FA}"/>
              </a:ext>
            </a:extLst>
          </p:cNvPr>
          <p:cNvSpPr txBox="1"/>
          <p:nvPr/>
        </p:nvSpPr>
        <p:spPr>
          <a:xfrm>
            <a:off x="2666437" y="215140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SaveFile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B7CFBC-BF35-45B2-953C-D32D971F2960}"/>
              </a:ext>
            </a:extLst>
          </p:cNvPr>
          <p:cNvSpPr/>
          <p:nvPr/>
        </p:nvSpPr>
        <p:spPr>
          <a:xfrm>
            <a:off x="3505200" y="4606290"/>
            <a:ext cx="1158240" cy="70866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Save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306E4B-EAC0-48E4-927B-B3D8A6BB7DAD}"/>
              </a:ext>
            </a:extLst>
          </p:cNvPr>
          <p:cNvSpPr/>
          <p:nvPr/>
        </p:nvSpPr>
        <p:spPr>
          <a:xfrm>
            <a:off x="2263140" y="3646170"/>
            <a:ext cx="2400300" cy="70866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Data Get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951CDD5-D016-4F18-A36A-CB148EEC9282}"/>
                  </a:ext>
                </a:extLst>
              </p:cNvPr>
              <p:cNvSpPr txBox="1"/>
              <p:nvPr/>
            </p:nvSpPr>
            <p:spPr>
              <a:xfrm>
                <a:off x="3937172" y="949758"/>
                <a:ext cx="4317656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951CDD5-D016-4F18-A36A-CB148EEC9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172" y="949758"/>
                <a:ext cx="4317656" cy="1026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66BD38-9A86-4EEC-810B-EA83C55D4AEF}"/>
                  </a:ext>
                </a:extLst>
              </p:cNvPr>
              <p:cNvSpPr txBox="1"/>
              <p:nvPr/>
            </p:nvSpPr>
            <p:spPr>
              <a:xfrm>
                <a:off x="4273898" y="3429000"/>
                <a:ext cx="3644203" cy="1026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66BD38-9A86-4EEC-810B-EA83C55D4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98" y="3429000"/>
                <a:ext cx="3644203" cy="1026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CD5622-881B-42A6-8958-2D98D1AE4279}"/>
              </a:ext>
            </a:extLst>
          </p:cNvPr>
          <p:cNvSpPr txBox="1"/>
          <p:nvPr/>
        </p:nvSpPr>
        <p:spPr>
          <a:xfrm>
            <a:off x="8254828" y="3649893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(4)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27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66A3E36-FB7D-47E5-AA72-B36F1C45959D}"/>
                  </a:ext>
                </a:extLst>
              </p:cNvPr>
              <p:cNvSpPr txBox="1"/>
              <p:nvPr/>
            </p:nvSpPr>
            <p:spPr>
              <a:xfrm>
                <a:off x="0" y="1508759"/>
                <a:ext cx="11493916" cy="1035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66A3E36-FB7D-47E5-AA72-B36F1C45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8759"/>
                <a:ext cx="11493916" cy="1035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F49C3EE-0399-471C-9116-4313A011FC75}"/>
                  </a:ext>
                </a:extLst>
              </p:cNvPr>
              <p:cNvSpPr txBox="1"/>
              <p:nvPr/>
            </p:nvSpPr>
            <p:spPr>
              <a:xfrm>
                <a:off x="0" y="4314021"/>
                <a:ext cx="11493916" cy="1035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F49C3EE-0399-471C-9116-4313A011F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4021"/>
                <a:ext cx="11493916" cy="1035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9E9748-1DCB-44BB-91A6-A142B2E9C169}"/>
              </a:ext>
            </a:extLst>
          </p:cNvPr>
          <p:cNvSpPr txBox="1"/>
          <p:nvPr/>
        </p:nvSpPr>
        <p:spPr>
          <a:xfrm>
            <a:off x="11462313" y="1733981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(2)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80A7C1-62FD-412B-BF2C-9F7AB4A36AFC}"/>
              </a:ext>
            </a:extLst>
          </p:cNvPr>
          <p:cNvSpPr txBox="1"/>
          <p:nvPr/>
        </p:nvSpPr>
        <p:spPr>
          <a:xfrm>
            <a:off x="11493916" y="4539243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(3)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023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5A9AB04-B815-4BDA-A7E8-AE5238EF43D8}"/>
              </a:ext>
            </a:extLst>
          </p:cNvPr>
          <p:cNvGrpSpPr/>
          <p:nvPr/>
        </p:nvGrpSpPr>
        <p:grpSpPr>
          <a:xfrm>
            <a:off x="3346060" y="1100763"/>
            <a:ext cx="4790477" cy="6883783"/>
            <a:chOff x="2527374" y="480391"/>
            <a:chExt cx="6517235" cy="9365087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47B35D93-62F2-42AB-9A66-B42E42FE1462}"/>
                </a:ext>
              </a:extLst>
            </p:cNvPr>
            <p:cNvGrpSpPr/>
            <p:nvPr/>
          </p:nvGrpSpPr>
          <p:grpSpPr>
            <a:xfrm>
              <a:off x="3147391" y="480391"/>
              <a:ext cx="5897218" cy="5897218"/>
              <a:chOff x="3147391" y="480391"/>
              <a:chExt cx="5897218" cy="5897218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AA3E397-6EF3-4F50-9FED-B1596B52B398}"/>
                  </a:ext>
                </a:extLst>
              </p:cNvPr>
              <p:cNvSpPr/>
              <p:nvPr/>
            </p:nvSpPr>
            <p:spPr>
              <a:xfrm>
                <a:off x="3147391" y="480391"/>
                <a:ext cx="5897218" cy="5897218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4" name="直線コネクタ 3">
                <a:extLst>
                  <a:ext uri="{FF2B5EF4-FFF2-40B4-BE49-F238E27FC236}">
                    <a16:creationId xmlns:a16="http://schemas.microsoft.com/office/drawing/2014/main" id="{7842F85F-8D2C-485F-B744-374F91663A91}"/>
                  </a:ext>
                </a:extLst>
              </p:cNvPr>
              <p:cNvCxnSpPr>
                <a:stCxn id="2" idx="0"/>
              </p:cNvCxnSpPr>
              <p:nvPr/>
            </p:nvCxnSpPr>
            <p:spPr>
              <a:xfrm>
                <a:off x="6096000" y="480391"/>
                <a:ext cx="0" cy="589390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5D0B5AF-3D69-418A-9CBC-4269D7A41BFB}"/>
                  </a:ext>
                </a:extLst>
              </p:cNvPr>
              <p:cNvCxnSpPr>
                <a:cxnSpLocks/>
                <a:stCxn id="2" idx="1"/>
                <a:endCxn id="2" idx="3"/>
              </p:cNvCxnSpPr>
              <p:nvPr/>
            </p:nvCxnSpPr>
            <p:spPr>
              <a:xfrm>
                <a:off x="3147391" y="3429000"/>
                <a:ext cx="5897218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E396E7F4-EFC0-46CC-B5C6-55530FEDCFCF}"/>
                </a:ext>
              </a:extLst>
            </p:cNvPr>
            <p:cNvSpPr/>
            <p:nvPr/>
          </p:nvSpPr>
          <p:spPr>
            <a:xfrm rot="18900000">
              <a:off x="2593634" y="5795400"/>
              <a:ext cx="4050078" cy="4050078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C0A951E6-770C-4DFF-A589-3D798E4618F6}"/>
                </a:ext>
              </a:extLst>
            </p:cNvPr>
            <p:cNvSpPr/>
            <p:nvPr/>
          </p:nvSpPr>
          <p:spPr>
            <a:xfrm rot="13500000">
              <a:off x="2527374" y="2918598"/>
              <a:ext cx="4050078" cy="4050078"/>
            </a:xfrm>
            <a:prstGeom prst="arc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BC02A5F-6C19-40EE-B067-BE20AF0C092B}"/>
                  </a:ext>
                </a:extLst>
              </p:cNvPr>
              <p:cNvSpPr txBox="1"/>
              <p:nvPr/>
            </p:nvSpPr>
            <p:spPr>
              <a:xfrm>
                <a:off x="2675485" y="3989476"/>
                <a:ext cx="58028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4000" b="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ja-JP" sz="4000" dirty="0"/>
                  <a:t>y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BC02A5F-6C19-40EE-B067-BE20AF0C0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85" y="3989476"/>
                <a:ext cx="580287" cy="615553"/>
              </a:xfrm>
              <a:prstGeom prst="rect">
                <a:avLst/>
              </a:prstGeom>
              <a:blipFill>
                <a:blip r:embed="rId2"/>
                <a:stretch>
                  <a:fillRect l="-1053" t="-24752" r="-48421" b="-495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9D7EA40-438A-41BF-B1A0-1FF8F7F37764}"/>
                  </a:ext>
                </a:extLst>
              </p:cNvPr>
              <p:cNvSpPr txBox="1"/>
              <p:nvPr/>
            </p:nvSpPr>
            <p:spPr>
              <a:xfrm>
                <a:off x="4574796" y="4413849"/>
                <a:ext cx="70051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kumimoji="1" lang="en-US" altLang="ja-JP" sz="4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9D7EA40-438A-41BF-B1A0-1FF8F7F3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96" y="4413849"/>
                <a:ext cx="70051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FDB1DC-128A-4B83-977A-349672505941}"/>
              </a:ext>
            </a:extLst>
          </p:cNvPr>
          <p:cNvSpPr txBox="1"/>
          <p:nvPr/>
        </p:nvSpPr>
        <p:spPr>
          <a:xfrm>
            <a:off x="3398160" y="791646"/>
            <a:ext cx="25327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4000" dirty="0"/>
              <a:t>y</a:t>
            </a:r>
            <a:endParaRPr kumimoji="1" lang="ja-JP" altLang="en-US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083E04-9320-4EC2-8A19-D92BD95538F3}"/>
              </a:ext>
            </a:extLst>
          </p:cNvPr>
          <p:cNvSpPr txBox="1"/>
          <p:nvPr/>
        </p:nvSpPr>
        <p:spPr>
          <a:xfrm>
            <a:off x="8011503" y="5449460"/>
            <a:ext cx="2500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4000" dirty="0"/>
              <a:t>x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6CA108B-BF21-4BD7-89DC-67533DC1A9EA}"/>
                  </a:ext>
                </a:extLst>
              </p:cNvPr>
              <p:cNvSpPr txBox="1"/>
              <p:nvPr/>
            </p:nvSpPr>
            <p:spPr>
              <a:xfrm>
                <a:off x="1772079" y="2723541"/>
                <a:ext cx="20297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6CA108B-BF21-4BD7-89DC-67533DC1A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79" y="2723541"/>
                <a:ext cx="202972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8250891-F5AE-46C6-B67D-929C80D59FD9}"/>
                  </a:ext>
                </a:extLst>
              </p:cNvPr>
              <p:cNvSpPr txBox="1"/>
              <p:nvPr/>
            </p:nvSpPr>
            <p:spPr>
              <a:xfrm>
                <a:off x="5969169" y="2553484"/>
                <a:ext cx="113486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8250891-F5AE-46C6-B67D-929C80D5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69" y="2553484"/>
                <a:ext cx="113486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8637AC-DEE6-44B0-8BB1-18FC8A6406F5}"/>
                  </a:ext>
                </a:extLst>
              </p:cNvPr>
              <p:cNvSpPr txBox="1"/>
              <p:nvPr/>
            </p:nvSpPr>
            <p:spPr>
              <a:xfrm>
                <a:off x="8205358" y="2723540"/>
                <a:ext cx="20297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8637AC-DEE6-44B0-8BB1-18FC8A640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358" y="2723540"/>
                <a:ext cx="202972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4D46A5B-EC81-4206-B611-DB5A66FE0FC8}"/>
                  </a:ext>
                </a:extLst>
              </p:cNvPr>
              <p:cNvSpPr txBox="1"/>
              <p:nvPr/>
            </p:nvSpPr>
            <p:spPr>
              <a:xfrm>
                <a:off x="4909894" y="404127"/>
                <a:ext cx="20297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4D46A5B-EC81-4206-B611-DB5A66FE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94" y="404127"/>
                <a:ext cx="202972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E643AC2-4C04-4631-B199-47C955B22F18}"/>
                  </a:ext>
                </a:extLst>
              </p:cNvPr>
              <p:cNvSpPr txBox="1"/>
              <p:nvPr/>
            </p:nvSpPr>
            <p:spPr>
              <a:xfrm>
                <a:off x="4904764" y="5585654"/>
                <a:ext cx="20297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E643AC2-4C04-4631-B199-47C955B2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64" y="5585654"/>
                <a:ext cx="2029723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3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E361579-DDB9-4D97-94DD-E1B3EE6E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8" y="917917"/>
            <a:ext cx="12268435" cy="50221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D29A8D-8621-4C31-8E1C-3BF41E74B5AA}"/>
              </a:ext>
            </a:extLst>
          </p:cNvPr>
          <p:cNvSpPr/>
          <p:nvPr/>
        </p:nvSpPr>
        <p:spPr>
          <a:xfrm>
            <a:off x="3564835" y="4929809"/>
            <a:ext cx="4572000" cy="5231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32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41E4BBA-C784-44A7-906A-FFD70EF7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5" y="-2973"/>
            <a:ext cx="8659090" cy="686097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D378A14-D8D6-4B5E-A550-F3CFBF17E5CD}"/>
              </a:ext>
            </a:extLst>
          </p:cNvPr>
          <p:cNvSpPr/>
          <p:nvPr/>
        </p:nvSpPr>
        <p:spPr>
          <a:xfrm>
            <a:off x="4777815" y="2504661"/>
            <a:ext cx="3771568" cy="2915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1D78B10-5995-4AE1-854D-8C53EB9F2CB5}"/>
              </a:ext>
            </a:extLst>
          </p:cNvPr>
          <p:cNvSpPr/>
          <p:nvPr/>
        </p:nvSpPr>
        <p:spPr>
          <a:xfrm>
            <a:off x="6721398" y="2912164"/>
            <a:ext cx="1814733" cy="2915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3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249</Words>
  <Application>Microsoft Office PowerPoint</Application>
  <PresentationFormat>ワイド画面</PresentationFormat>
  <Paragraphs>102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f116056</cp:lastModifiedBy>
  <cp:revision>68</cp:revision>
  <dcterms:created xsi:type="dcterms:W3CDTF">2019-07-20T09:40:33Z</dcterms:created>
  <dcterms:modified xsi:type="dcterms:W3CDTF">2020-01-20T05:24:42Z</dcterms:modified>
</cp:coreProperties>
</file>