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41" d="100"/>
          <a:sy n="41" d="100"/>
        </p:scale>
        <p:origin x="114" y="7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20C96-E5F9-48C2-9BD1-60A63A6C9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A1BAA-FA0F-4361-9604-A3BFCD75F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68AA3-D008-46E5-A446-14432988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2CCB3-897A-44D9-BF7C-EC030B61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AD96A-0D80-4FD3-ADF0-595F31B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1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13195-A145-4436-B0CF-D9BCE78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320834-4939-4CCE-8461-C645A85AF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B8763-3831-4571-B65C-9EA8D7E5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CED1CD-14D4-4C54-9BAC-45F3B62C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383A7-7EC3-424B-80C5-961028B7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9E85E0-A19C-4334-899C-CF97D088A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7283DF-0332-4054-B38F-2B6E141F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9E9B-82C2-4A23-8C21-EADC4B7D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6A76F-1C47-4D0D-BAC9-25E344AC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22BD54-915F-4933-81E3-706E07A7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4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78626-C01A-49A7-850D-CE0655AD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A978A-9779-4C34-821C-E63057B3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60FF8-C0B1-4B3C-A750-DCBBA345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49751-B452-4290-AEC5-ADF1C4D3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C55CD2-7166-426A-A1AE-7EC8D14D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3C26-40F1-42BB-BFCD-33D11D7F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E09B2-0F01-4AAD-B720-1BA4A4CA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8A4A5-FD6B-40CE-B2FA-93D8D0F7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4C37CA-42D6-4550-8506-0E65900E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BCD1A-5ABA-4103-BCD1-3D06F5D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DC234-AF65-4318-AFFA-CC153886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966B80-9369-45B2-ABB2-570070609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6CD292-F833-4756-9482-35474FB2D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05D5A0-1EC9-456B-B889-8FB9518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430075-9811-452A-8BC6-FC28A7C4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B1B92-3A07-4C99-9D3B-41D3CED3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3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F451A-9BDF-4892-81D5-F9178F4D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70B007-4B56-45D5-ADB9-D7CEDBA2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255B61-6675-43EC-81DB-BA501FF1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BF9F5C-D9DE-4B67-9D95-3C1C3C8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497006-D6AE-455A-B5A4-404B6468E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307973-532B-4F61-8069-F1FE3EA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4690AE-9E18-49D6-BB71-3B2EBA66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EDD3A1-A17F-4D46-805C-F08E3859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3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29D0C-CC65-4682-81FD-E2B6E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B52381-986E-4307-90DA-A76B8865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76869A-E116-415E-843E-497CDFFB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84C73-FA56-42BE-A354-5364E2EF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08A64A-CE5D-4E41-83E8-D5755DAF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9714E5-C605-4686-92F6-B0429501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5E9350-1B5E-4D75-B6E1-03832EE9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1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153CD-1E3B-49C7-BDE2-213CA091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221FB4-75DF-4696-A7CC-ECA3F48F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0CA2D3-7F1D-4A0B-ABEE-F4ECFCED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2DF6C5-4A44-4A6A-B326-6E4E4A72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8EFA5-34DA-4752-AE3E-F639DD43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5FEF4-6578-40E0-952B-922982A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4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FB55-050F-4F8F-AADC-74E4351E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B8B734-4FC2-497A-B20D-A30C7DC0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C9AF1-3282-4847-8A5B-B50D3505A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28673E-3CF4-45BC-817C-0154D229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6A671-6DC7-4C85-8F80-11EA436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4CF0F8-D216-4A58-963C-77E1A7ED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37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144B69-F6AE-4CE9-9D39-3AC747A6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E71E6-D7D4-4543-B3A1-99B2C7CF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DB8C53-8F9C-428B-9DD7-739CB5B58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1009-1CED-4245-AEE2-F1106070CFD9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661FAE-F2F7-4C4E-8212-978D319D3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B5A2C5-2444-4C9B-B521-770314857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0027-81BD-48E8-B100-787F97F5E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0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A8E92C-FC83-40AB-8FED-2FAE266F2C8E}"/>
              </a:ext>
            </a:extLst>
          </p:cNvPr>
          <p:cNvSpPr txBox="1"/>
          <p:nvPr/>
        </p:nvSpPr>
        <p:spPr>
          <a:xfrm>
            <a:off x="1660066" y="2211407"/>
            <a:ext cx="292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latin typeface="Noto Sans JP Black" panose="020B0A00000000000000" pitchFamily="34" charset="-128"/>
                <a:ea typeface="Noto Sans JP Black" panose="020B0A00000000000000" pitchFamily="34" charset="-128"/>
              </a:rPr>
              <a:t>教育実習</a:t>
            </a:r>
            <a:endParaRPr kumimoji="1" lang="ja-JP" altLang="en-US" sz="1600" dirty="0">
              <a:latin typeface="Noto Sans JP Black" panose="020B0A00000000000000" pitchFamily="34" charset="-128"/>
              <a:ea typeface="Noto Sans JP Black" panose="020B0A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729CEE-F5D7-449A-A206-A6892AE61BD3}"/>
              </a:ext>
            </a:extLst>
          </p:cNvPr>
          <p:cNvSpPr txBox="1"/>
          <p:nvPr/>
        </p:nvSpPr>
        <p:spPr>
          <a:xfrm>
            <a:off x="1594684" y="5169813"/>
            <a:ext cx="2035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F116056</a:t>
            </a:r>
          </a:p>
          <a:p>
            <a:r>
              <a:rPr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三木　康平</a:t>
            </a:r>
            <a:endParaRPr kumimoji="1" lang="ja-JP" altLang="en-US" sz="2800" dirty="0">
              <a:latin typeface="Noto Sans JP Bold" panose="020B0800000000000000" pitchFamily="34" charset="-128"/>
              <a:ea typeface="Noto Sans JP Bold" panose="020B08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405F-C7C2-4AB3-A1B6-3740C93EF465}"/>
              </a:ext>
            </a:extLst>
          </p:cNvPr>
          <p:cNvSpPr txBox="1"/>
          <p:nvPr/>
        </p:nvSpPr>
        <p:spPr>
          <a:xfrm>
            <a:off x="1268426" y="1688187"/>
            <a:ext cx="268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小野田工業高校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6D3526-3E0B-4A7A-BF3E-3946F4374CB9}"/>
              </a:ext>
            </a:extLst>
          </p:cNvPr>
          <p:cNvSpPr txBox="1"/>
          <p:nvPr/>
        </p:nvSpPr>
        <p:spPr>
          <a:xfrm>
            <a:off x="8284358" y="3759902"/>
            <a:ext cx="333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6</a:t>
            </a:r>
            <a:r>
              <a:rPr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月</a:t>
            </a:r>
            <a:r>
              <a:rPr lang="en-US" altLang="ja-JP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10</a:t>
            </a:r>
            <a:r>
              <a:rPr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日～</a:t>
            </a:r>
            <a:r>
              <a:rPr lang="en-US" altLang="ja-JP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6</a:t>
            </a:r>
            <a:r>
              <a:rPr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月</a:t>
            </a:r>
            <a:r>
              <a:rPr lang="en-US" altLang="ja-JP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21</a:t>
            </a:r>
            <a:r>
              <a:rPr lang="ja-JP" altLang="en-US" sz="28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日</a:t>
            </a:r>
            <a:endParaRPr kumimoji="1" lang="ja-JP" altLang="en-US" sz="2800" dirty="0">
              <a:latin typeface="Noto Sans JP Bold" panose="020B0800000000000000" pitchFamily="34" charset="-128"/>
              <a:ea typeface="Noto Sans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64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F9ED2A6-568B-42AC-9BF0-E1BB718CA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18836"/>
              </p:ext>
            </p:extLst>
          </p:nvPr>
        </p:nvGraphicFramePr>
        <p:xfrm>
          <a:off x="1872343" y="1243162"/>
          <a:ext cx="9086229" cy="538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729">
                  <a:extLst>
                    <a:ext uri="{9D8B030D-6E8A-4147-A177-3AD203B41FA5}">
                      <a16:colId xmlns:a16="http://schemas.microsoft.com/office/drawing/2014/main" val="1788007685"/>
                    </a:ext>
                  </a:extLst>
                </a:gridCol>
                <a:gridCol w="5938500">
                  <a:extLst>
                    <a:ext uri="{9D8B030D-6E8A-4147-A177-3AD203B41FA5}">
                      <a16:colId xmlns:a16="http://schemas.microsoft.com/office/drawing/2014/main" val="1566233634"/>
                    </a:ext>
                  </a:extLst>
                </a:gridCol>
              </a:tblGrid>
              <a:tr h="414559">
                <a:tc>
                  <a:txBody>
                    <a:bodyPr/>
                    <a:lstStyle/>
                    <a:p>
                      <a:endParaRPr kumimoji="1" lang="ja-JP" altLang="en-US" sz="1800" dirty="0">
                        <a:latin typeface="Noto Sans JP Bold" panose="020B0800000000000000" pitchFamily="34" charset="-128"/>
                        <a:ea typeface="Noto Sans JP Bold" panose="020B0800000000000000" pitchFamily="34" charset="-128"/>
                      </a:endParaRPr>
                    </a:p>
                  </a:txBody>
                  <a:tcPr marL="102220" marR="102220" marT="51110" marB="5111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latin typeface="Noto Sans JP Bold" panose="020B0800000000000000" pitchFamily="34" charset="-128"/>
                          <a:ea typeface="Noto Sans JP Bold" panose="020B0800000000000000" pitchFamily="34" charset="-128"/>
                        </a:rPr>
                        <a:t>実習内容</a:t>
                      </a:r>
                    </a:p>
                  </a:txBody>
                  <a:tcPr marL="102220" marR="102220" marT="51110" marB="51110"/>
                </a:tc>
                <a:extLst>
                  <a:ext uri="{0D108BD9-81ED-4DB2-BD59-A6C34878D82A}">
                    <a16:rowId xmlns:a16="http://schemas.microsoft.com/office/drawing/2014/main" val="23671071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１日目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先生方による講話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4127837634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２日目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先生方による講話</a:t>
                      </a:r>
                      <a:r>
                        <a:rPr lang="en-US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5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382867196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３日目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先生方による講話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掃除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HR</a:t>
                      </a:r>
                      <a:endParaRPr lang="ja-JP" sz="1800" kern="100" dirty="0">
                        <a:effectLst/>
                        <a:latin typeface="Noto Sans JP Bold" panose="020B0800000000000000" pitchFamily="34" charset="-128"/>
                        <a:ea typeface="Noto Sans JP Bold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511414543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４日目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SHR,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811167355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５日目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SHR,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掃除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4036544701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６日目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教材研究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073665657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７日目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教材研究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639919017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８日目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教材研究</a:t>
                      </a:r>
                      <a:endParaRPr lang="ja-JP" sz="1800" kern="100" dirty="0">
                        <a:effectLst/>
                        <a:latin typeface="Noto Sans JP Bold" panose="020B0800000000000000" pitchFamily="34" charset="-128"/>
                        <a:ea typeface="Noto Sans JP Bold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2461992423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９日目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教材研究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103761446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ja-JP" sz="1800" kern="10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工場見学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教材研究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359956585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日目</a:t>
                      </a: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研究授業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先生方による講話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3696899787"/>
                  </a:ext>
                </a:extLst>
              </a:tr>
              <a:tr h="4145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日目</a:t>
                      </a:r>
                      <a:endParaRPr lang="ja-JP" sz="1800" kern="100" dirty="0">
                        <a:effectLst/>
                        <a:latin typeface="Noto Sans JP Bold" panose="020B0800000000000000" pitchFamily="34" charset="-128"/>
                        <a:ea typeface="Noto Sans JP Bold" panose="020B08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76664" marR="76664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職員朝礼</a:t>
                      </a: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授業参観</a:t>
                      </a:r>
                      <a:r>
                        <a:rPr lang="en-US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ja-JP" altLang="ja-JP" sz="1800" kern="100" dirty="0">
                          <a:effectLst/>
                          <a:latin typeface="Noto Sans JP Bold" panose="020B0800000000000000" pitchFamily="34" charset="-128"/>
                          <a:ea typeface="Noto Sans JP Bold" panose="020B0800000000000000" pitchFamily="34" charset="-128"/>
                          <a:cs typeface="Times New Roman" panose="02020603050405020304" pitchFamily="18" charset="0"/>
                        </a:rPr>
                        <a:t>先生方による講話</a:t>
                      </a:r>
                    </a:p>
                  </a:txBody>
                  <a:tcPr marL="76664" marR="76664" marT="0" marB="0"/>
                </a:tc>
                <a:extLst>
                  <a:ext uri="{0D108BD9-81ED-4DB2-BD59-A6C34878D82A}">
                    <a16:rowId xmlns:a16="http://schemas.microsoft.com/office/drawing/2014/main" val="1240360502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4E55C-8D84-4A2D-B954-B65E9B2B70B1}"/>
              </a:ext>
            </a:extLst>
          </p:cNvPr>
          <p:cNvSpPr/>
          <p:nvPr/>
        </p:nvSpPr>
        <p:spPr>
          <a:xfrm>
            <a:off x="0" y="0"/>
            <a:ext cx="12192000" cy="740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実習日程</a:t>
            </a:r>
          </a:p>
        </p:txBody>
      </p:sp>
    </p:spTree>
    <p:extLst>
      <p:ext uri="{BB962C8B-B14F-4D97-AF65-F5344CB8AC3E}">
        <p14:creationId xmlns:p14="http://schemas.microsoft.com/office/powerpoint/2010/main" val="107070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4E55C-8D84-4A2D-B954-B65E9B2B70B1}"/>
              </a:ext>
            </a:extLst>
          </p:cNvPr>
          <p:cNvSpPr/>
          <p:nvPr/>
        </p:nvSpPr>
        <p:spPr>
          <a:xfrm>
            <a:off x="0" y="0"/>
            <a:ext cx="12192000" cy="740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研究授業</a:t>
            </a:r>
            <a:endParaRPr kumimoji="1" lang="ja-JP" altLang="en-US" sz="4000" dirty="0">
              <a:latin typeface="Noto Sans JP Bold" panose="020B0800000000000000" pitchFamily="34" charset="-128"/>
              <a:ea typeface="Noto Sans JP Bold" panose="020B08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7A8708-CCE0-4C7D-BD4E-F7E6CEB029D5}"/>
              </a:ext>
            </a:extLst>
          </p:cNvPr>
          <p:cNvSpPr txBox="1"/>
          <p:nvPr/>
        </p:nvSpPr>
        <p:spPr>
          <a:xfrm>
            <a:off x="1101968" y="11488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授業</a:t>
            </a:r>
            <a:r>
              <a:rPr lang="ja-JP" altLang="en-US" sz="32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：</a:t>
            </a:r>
            <a:r>
              <a:rPr kumimoji="1" lang="ja-JP" altLang="en-US" sz="3200" dirty="0">
                <a:latin typeface="Noto Sans JP Bold" panose="020B0800000000000000" pitchFamily="34" charset="-128"/>
                <a:ea typeface="Noto Sans JP Bold" panose="020B0800000000000000" pitchFamily="34" charset="-128"/>
              </a:rPr>
              <a:t>重心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83D515-8C64-43F7-8E7A-C42491048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7" t="25279" r="25961" b="6325"/>
          <a:stretch/>
        </p:blipFill>
        <p:spPr>
          <a:xfrm>
            <a:off x="8182708" y="3614851"/>
            <a:ext cx="2977662" cy="23639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72E740F-1CAE-4783-8B75-6658F2E29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8" t="38975" r="15962"/>
          <a:stretch/>
        </p:blipFill>
        <p:spPr>
          <a:xfrm>
            <a:off x="4624102" y="4492983"/>
            <a:ext cx="3189720" cy="16221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AD50F6A-7C1D-432F-9529-E18092D1B4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0" t="34452" r="16732"/>
          <a:stretch/>
        </p:blipFill>
        <p:spPr>
          <a:xfrm>
            <a:off x="711199" y="4215968"/>
            <a:ext cx="3544017" cy="19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2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143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Noto Sans JP Black</vt:lpstr>
      <vt:lpstr>Noto Sans JP Bold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f116056</dc:creator>
  <cp:lastModifiedBy> </cp:lastModifiedBy>
  <cp:revision>6</cp:revision>
  <dcterms:created xsi:type="dcterms:W3CDTF">2019-06-26T23:44:20Z</dcterms:created>
  <dcterms:modified xsi:type="dcterms:W3CDTF">2019-06-27T00:51:15Z</dcterms:modified>
</cp:coreProperties>
</file>