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75" r:id="rId6"/>
    <p:sldId id="263" r:id="rId7"/>
    <p:sldId id="261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2CC53-2DE6-44B6-8AB6-578B9DDFF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4A2017-9197-4E38-B099-8113663C4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8A649D-798B-4A48-8DBC-89D028AD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8F2B-E043-40D2-892F-87705B6F98C9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DBD1A3-511B-4C73-8A7C-52B5D21F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92656D-2820-44B0-BDEC-1BF8DD46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88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76E57-0065-4A69-BF1D-13006243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C5799-D0F2-40AE-B9CA-9A261EAAB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003882-4DFC-4338-8E55-363EA731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8F2B-E043-40D2-892F-87705B6F98C9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460BA8-7BDD-4DD4-B791-8A726A4B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55F20D-5D65-4186-9ED5-58708C9F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3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93AE9D-337B-4F8C-9121-E2A4ECFA4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B20018-ED23-4564-A794-BC69634F6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7C59CF-DD81-459D-A100-789E335E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8F2B-E043-40D2-892F-87705B6F98C9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B0EB76-040F-48CA-B578-8D086BFB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A99E29-E228-4BF5-AB95-96E7BB65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07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7E822-B404-4491-ACC5-9634EC5A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187E39-2BC0-49C8-9E88-6E2CCBC5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17FBD-8071-49B6-B4AE-634A6851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8F2B-E043-40D2-892F-87705B6F98C9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48702-0C35-4E75-BB12-C5DD4E8B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968372-9E20-485D-A9DC-64DAEFE9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CFBAB-7260-41EE-97AA-8601A8DD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D67F75-0245-4A1A-B337-CE363E6E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02A619-0242-438F-8EEF-600CBE47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8F2B-E043-40D2-892F-87705B6F98C9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F0FA0-95B6-4787-98CD-0B1113A2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C71AD-D6CC-4B0D-AA09-5F6B3D34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05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C5AB0-3950-4D41-96EA-D1CE0944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6F9FEE-8A0E-4202-9436-59DC4A74E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E032A9-35A8-4A2F-B91C-27B1FFFB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E901B5-8CFB-455A-9B22-4C31FA85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8F2B-E043-40D2-892F-87705B6F98C9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7C694A-4256-4268-8D34-EE216C0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DEABCD-9EFE-470C-873A-FB6F959C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9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7649A-7A87-4707-BA67-FA072C8F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E788C9-1CE1-4A65-B3CE-73DE6623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8B9DF6-520D-41DC-886A-A1F5F6BAC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DF97E1-F66B-41D8-8F5D-4D16EEB33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4AADCE-B38A-4756-A0B7-16A043700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2E857C-918C-4DEA-A2F4-FF50C51E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8F2B-E043-40D2-892F-87705B6F98C9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57210F-CC7A-44D9-8774-F22F2226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B1B4A3-06AD-4A2D-9A5D-A3A30866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25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8CFF0-1267-4B91-81CA-37D305E2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B1B065-5930-4A63-80B4-46A43868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8F2B-E043-40D2-892F-87705B6F98C9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043780-4151-4CD4-A2F8-C71AA1D1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029625-2615-4B4B-9F27-C1DC675F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9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F6DF06-9E82-491E-8325-A6122B5E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8F2B-E043-40D2-892F-87705B6F98C9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2DD6A6-E525-4744-92C9-EECB00FE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DE2EB1-44E9-412B-8624-8175995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55C5F-E4C0-4C34-9C65-701B0413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E60C6F-8137-46CA-9FD9-4FD68F16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295FB5-B810-4D2A-8487-301185FFB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4CEF39-F97B-4F63-9F66-21F645A3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8F2B-E043-40D2-892F-87705B6F98C9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890976-8130-4C92-9D6B-442AB033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1A26E5-94AD-4865-9089-042266CE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34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12DC3-A858-4AEA-BB2A-F6B7727D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99EBCD-4450-4B80-B11D-3885ED898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F2EE25-63AA-4D86-AC18-3B3EE377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B544C8-8257-4D55-A13F-28353F3B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8F2B-E043-40D2-892F-87705B6F98C9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C4C026-A9AE-41F7-881E-F1A1880C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7BD1D3-BFA5-434C-9CA5-9AAC41DE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8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FE884-38E8-4459-8ACC-D8DADF04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1437B6-4097-4C55-AEA2-0C123B9E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A6312-FCA9-4744-98E7-FF9411978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8F2B-E043-40D2-892F-87705B6F98C9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4EADF3-5FF1-447E-ADB0-E6EE43756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951E4E-FD42-409E-9632-FB2AC817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FBBC8F-3137-4A28-9B99-F302EDDE6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B246F4-9017-4853-9AB1-2B2D3BD2D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8</a:t>
            </a:r>
            <a:r>
              <a:rPr kumimoji="1" lang="ja-JP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92209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800" b="1" dirty="0"/>
              <a:t>4</a:t>
            </a:r>
            <a:r>
              <a:rPr kumimoji="1" lang="en-US" altLang="ja-JP" sz="4800" b="1" dirty="0"/>
              <a:t>.</a:t>
            </a:r>
            <a:r>
              <a:rPr lang="ja-JP" altLang="en-US" sz="4800" b="1" dirty="0"/>
              <a:t>取得した</a:t>
            </a:r>
            <a:r>
              <a:rPr kumimoji="1" lang="ja-JP" altLang="en-US" sz="4800" b="1" dirty="0"/>
              <a:t>データ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6AF56A1-435C-4DAB-891B-710857E28A18}"/>
              </a:ext>
            </a:extLst>
          </p:cNvPr>
          <p:cNvSpPr txBox="1"/>
          <p:nvPr/>
        </p:nvSpPr>
        <p:spPr>
          <a:xfrm>
            <a:off x="102663" y="1108970"/>
            <a:ext cx="331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検証用データ</a:t>
            </a:r>
            <a:r>
              <a:rPr lang="en-US" altLang="ja-JP" sz="3600" dirty="0"/>
              <a:t>...</a:t>
            </a:r>
            <a:endParaRPr kumimoji="1" lang="ja-JP" altLang="en-US" sz="3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110CDD-BBCF-455E-9230-632BEE368FB8}"/>
              </a:ext>
            </a:extLst>
          </p:cNvPr>
          <p:cNvSpPr txBox="1"/>
          <p:nvPr/>
        </p:nvSpPr>
        <p:spPr>
          <a:xfrm>
            <a:off x="3868121" y="1605315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X</a:t>
            </a:r>
            <a:r>
              <a:rPr kumimoji="1" lang="ja-JP" altLang="en-US" sz="3600" dirty="0"/>
              <a:t>座標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F4563A5-8571-40C6-BF7B-11AB98A44B80}"/>
              </a:ext>
            </a:extLst>
          </p:cNvPr>
          <p:cNvSpPr txBox="1"/>
          <p:nvPr/>
        </p:nvSpPr>
        <p:spPr>
          <a:xfrm>
            <a:off x="3868121" y="3429000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y</a:t>
            </a:r>
            <a:r>
              <a:rPr kumimoji="1" lang="ja-JP" altLang="en-US" sz="3600" dirty="0"/>
              <a:t>座標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CCF9B27-0548-47DE-97F9-3DA81FA4A6BE}"/>
              </a:ext>
            </a:extLst>
          </p:cNvPr>
          <p:cNvSpPr txBox="1"/>
          <p:nvPr/>
        </p:nvSpPr>
        <p:spPr>
          <a:xfrm>
            <a:off x="3940257" y="5252685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z</a:t>
            </a:r>
            <a:r>
              <a:rPr kumimoji="1" lang="ja-JP" altLang="en-US" sz="3600" dirty="0"/>
              <a:t>座標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DF85738-0803-4FF2-B0C2-10A7133FCA48}"/>
              </a:ext>
            </a:extLst>
          </p:cNvPr>
          <p:cNvGrpSpPr/>
          <p:nvPr/>
        </p:nvGrpSpPr>
        <p:grpSpPr>
          <a:xfrm>
            <a:off x="5549904" y="1156510"/>
            <a:ext cx="3127249" cy="5622985"/>
            <a:chOff x="5549904" y="1156510"/>
            <a:chExt cx="3127249" cy="562298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0D56A051-7772-4793-B16E-67F43CF32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9904" y="1156510"/>
              <a:ext cx="3118841" cy="1874328"/>
            </a:xfrm>
            <a:prstGeom prst="rect">
              <a:avLst/>
            </a:prstGeom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89F41B4-B118-422E-94FB-4E105F203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9905" y="3030839"/>
              <a:ext cx="3127248" cy="1874328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0FA0C8EE-DE65-4C04-9F58-506207074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9904" y="4905167"/>
              <a:ext cx="3113803" cy="1874328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551AF25-F490-463D-9F46-1131D6C0BF1F}"/>
              </a:ext>
            </a:extLst>
          </p:cNvPr>
          <p:cNvGrpSpPr/>
          <p:nvPr/>
        </p:nvGrpSpPr>
        <p:grpSpPr>
          <a:xfrm>
            <a:off x="177815" y="2444084"/>
            <a:ext cx="3310511" cy="3047838"/>
            <a:chOff x="5268767" y="4006098"/>
            <a:chExt cx="3310511" cy="3047838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DAC89A7D-3E88-4ACB-A702-43B49DDA1DB5}"/>
                </a:ext>
              </a:extLst>
            </p:cNvPr>
            <p:cNvGrpSpPr/>
            <p:nvPr/>
          </p:nvGrpSpPr>
          <p:grpSpPr>
            <a:xfrm rot="5400000">
              <a:off x="5766033" y="4600112"/>
              <a:ext cx="1975381" cy="1927091"/>
              <a:chOff x="5792994" y="1745328"/>
              <a:chExt cx="1975381" cy="1927091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80B0E657-3123-4F37-911C-7F7FEA98FDE2}"/>
                  </a:ext>
                </a:extLst>
              </p:cNvPr>
              <p:cNvGrpSpPr/>
              <p:nvPr/>
            </p:nvGrpSpPr>
            <p:grpSpPr>
              <a:xfrm>
                <a:off x="5818985" y="2837806"/>
                <a:ext cx="1949390" cy="834613"/>
                <a:chOff x="5818985" y="2837806"/>
                <a:chExt cx="1949390" cy="834613"/>
              </a:xfrm>
            </p:grpSpPr>
            <p:grpSp>
              <p:nvGrpSpPr>
                <p:cNvPr id="29" name="グループ化 28">
                  <a:extLst>
                    <a:ext uri="{FF2B5EF4-FFF2-40B4-BE49-F238E27FC236}">
                      <a16:creationId xmlns:a16="http://schemas.microsoft.com/office/drawing/2014/main" id="{A934A8EC-8CD5-4D4C-B619-686AD35BF7AA}"/>
                    </a:ext>
                  </a:extLst>
                </p:cNvPr>
                <p:cNvGrpSpPr/>
                <p:nvPr/>
              </p:nvGrpSpPr>
              <p:grpSpPr>
                <a:xfrm>
                  <a:off x="5821158" y="3391867"/>
                  <a:ext cx="1947217" cy="280552"/>
                  <a:chOff x="5821158" y="3391867"/>
                  <a:chExt cx="1947217" cy="280552"/>
                </a:xfrm>
              </p:grpSpPr>
              <p:cxnSp>
                <p:nvCxnSpPr>
                  <p:cNvPr id="40" name="直線コネクタ 39">
                    <a:extLst>
                      <a:ext uri="{FF2B5EF4-FFF2-40B4-BE49-F238E27FC236}">
                        <a16:creationId xmlns:a16="http://schemas.microsoft.com/office/drawing/2014/main" id="{5651D407-41C2-4097-B885-75664E5756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21158" y="3672418"/>
                    <a:ext cx="507944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コネクタ 40">
                    <a:extLst>
                      <a:ext uri="{FF2B5EF4-FFF2-40B4-BE49-F238E27FC236}">
                        <a16:creationId xmlns:a16="http://schemas.microsoft.com/office/drawing/2014/main" id="{141F6E9F-E230-4A1B-9C87-A6CD96A30B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21158" y="3391867"/>
                    <a:ext cx="507944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コネクタ 41">
                    <a:extLst>
                      <a:ext uri="{FF2B5EF4-FFF2-40B4-BE49-F238E27FC236}">
                        <a16:creationId xmlns:a16="http://schemas.microsoft.com/office/drawing/2014/main" id="{047C2A40-8574-4036-BE19-EE7853ABDD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68375" y="3392453"/>
                    <a:ext cx="0" cy="279966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線コネクタ 42">
                    <a:extLst>
                      <a:ext uri="{FF2B5EF4-FFF2-40B4-BE49-F238E27FC236}">
                        <a16:creationId xmlns:a16="http://schemas.microsoft.com/office/drawing/2014/main" id="{F22B1296-0861-41F3-BB0A-10C171BCC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66402" y="3672419"/>
                    <a:ext cx="50197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585F44DD-F773-4B6F-B5BB-9A19644E22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66402" y="3397436"/>
                    <a:ext cx="50197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コネクタ 44">
                    <a:extLst>
                      <a:ext uri="{FF2B5EF4-FFF2-40B4-BE49-F238E27FC236}">
                        <a16:creationId xmlns:a16="http://schemas.microsoft.com/office/drawing/2014/main" id="{1E0C4B49-B347-49A6-9ABF-13FEED5A2B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40557" y="3392453"/>
                    <a:ext cx="759585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線コネクタ 45">
                    <a:extLst>
                      <a:ext uri="{FF2B5EF4-FFF2-40B4-BE49-F238E27FC236}">
                        <a16:creationId xmlns:a16="http://schemas.microsoft.com/office/drawing/2014/main" id="{04B6C2B0-BE86-4B01-8F0D-783BDB1F33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23118" y="3672418"/>
                    <a:ext cx="759585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5F415B2F-EAD4-4FC5-933C-E83B259EAE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66202" y="2837806"/>
                  <a:ext cx="0" cy="27996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C95D3F4D-0B36-4E0E-B470-E4D28723D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64229" y="2842789"/>
                  <a:ext cx="50197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グループ化 31">
                  <a:extLst>
                    <a:ext uri="{FF2B5EF4-FFF2-40B4-BE49-F238E27FC236}">
                      <a16:creationId xmlns:a16="http://schemas.microsoft.com/office/drawing/2014/main" id="{4771CBA9-703F-4C7D-9159-9DE9620CA635}"/>
                    </a:ext>
                  </a:extLst>
                </p:cNvPr>
                <p:cNvGrpSpPr/>
                <p:nvPr/>
              </p:nvGrpSpPr>
              <p:grpSpPr>
                <a:xfrm>
                  <a:off x="5818985" y="3117771"/>
                  <a:ext cx="1947216" cy="1"/>
                  <a:chOff x="5818985" y="3117771"/>
                  <a:chExt cx="1947216" cy="1"/>
                </a:xfrm>
              </p:grpSpPr>
              <p:cxnSp>
                <p:nvCxnSpPr>
                  <p:cNvPr id="37" name="直線コネクタ 36">
                    <a:extLst>
                      <a:ext uri="{FF2B5EF4-FFF2-40B4-BE49-F238E27FC236}">
                        <a16:creationId xmlns:a16="http://schemas.microsoft.com/office/drawing/2014/main" id="{DC4423E8-BBB7-426A-8E97-3D614C26F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18985" y="3117771"/>
                    <a:ext cx="507944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コネクタ 37">
                    <a:extLst>
                      <a:ext uri="{FF2B5EF4-FFF2-40B4-BE49-F238E27FC236}">
                        <a16:creationId xmlns:a16="http://schemas.microsoft.com/office/drawing/2014/main" id="{A0E04247-96BF-48F2-9CFE-8A3DD4E3FF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64229" y="3117772"/>
                    <a:ext cx="50197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線コネクタ 38">
                    <a:extLst>
                      <a:ext uri="{FF2B5EF4-FFF2-40B4-BE49-F238E27FC236}">
                        <a16:creationId xmlns:a16="http://schemas.microsoft.com/office/drawing/2014/main" id="{29CE3B09-323A-473E-886D-25277AEC5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20945" y="3117771"/>
                    <a:ext cx="759585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59E1A264-5A2F-4C79-92F8-02C7515DD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8789" y="3111901"/>
                  <a:ext cx="0" cy="27996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D50611-2592-4BD8-A1E2-2E72751978C0}"/>
                  </a:ext>
                </a:extLst>
              </p:cNvPr>
              <p:cNvSpPr txBox="1"/>
              <p:nvPr/>
            </p:nvSpPr>
            <p:spPr>
              <a:xfrm>
                <a:off x="6578956" y="1871866"/>
                <a:ext cx="3898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>
                    <a:solidFill>
                      <a:srgbClr val="FF0000"/>
                    </a:solidFill>
                  </a:rPr>
                  <a:t>・</a:t>
                </a:r>
                <a:endParaRPr kumimoji="1" lang="en-US" altLang="ja-JP" sz="1600" b="1" dirty="0">
                  <a:solidFill>
                    <a:srgbClr val="FF0000"/>
                  </a:solidFill>
                </a:endParaRPr>
              </a:p>
              <a:p>
                <a:r>
                  <a:rPr lang="ja-JP" altLang="en-US" sz="1600" b="1" dirty="0">
                    <a:solidFill>
                      <a:srgbClr val="FF0000"/>
                    </a:solidFill>
                  </a:rPr>
                  <a:t>・</a:t>
                </a:r>
                <a:endParaRPr lang="en-US" altLang="ja-JP" sz="1600" b="1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sz="1600" b="1" dirty="0">
                    <a:solidFill>
                      <a:srgbClr val="FF0000"/>
                    </a:solidFill>
                  </a:rPr>
                  <a:t>・</a:t>
                </a:r>
              </a:p>
            </p:txBody>
          </p: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8ADB8497-5BE6-47E6-AE7B-5AE45948AB26}"/>
                  </a:ext>
                </a:extLst>
              </p:cNvPr>
              <p:cNvGrpSpPr/>
              <p:nvPr/>
            </p:nvGrpSpPr>
            <p:grpSpPr>
              <a:xfrm>
                <a:off x="5792994" y="1745328"/>
                <a:ext cx="1947217" cy="280552"/>
                <a:chOff x="5792994" y="1745328"/>
                <a:chExt cx="1947217" cy="280552"/>
              </a:xfrm>
            </p:grpSpPr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A9663B61-7F63-4C09-A56A-FE59EF8708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40211" y="1745914"/>
                  <a:ext cx="0" cy="27996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グループ化 23">
                  <a:extLst>
                    <a:ext uri="{FF2B5EF4-FFF2-40B4-BE49-F238E27FC236}">
                      <a16:creationId xmlns:a16="http://schemas.microsoft.com/office/drawing/2014/main" id="{F2390EC4-BFC1-443D-B058-F5B28B6209A8}"/>
                    </a:ext>
                  </a:extLst>
                </p:cNvPr>
                <p:cNvGrpSpPr/>
                <p:nvPr/>
              </p:nvGrpSpPr>
              <p:grpSpPr>
                <a:xfrm>
                  <a:off x="5792994" y="1745328"/>
                  <a:ext cx="1947216" cy="5569"/>
                  <a:chOff x="5792994" y="1745328"/>
                  <a:chExt cx="1947216" cy="5569"/>
                </a:xfrm>
              </p:grpSpPr>
              <p:cxnSp>
                <p:nvCxnSpPr>
                  <p:cNvPr id="26" name="直線コネクタ 25">
                    <a:extLst>
                      <a:ext uri="{FF2B5EF4-FFF2-40B4-BE49-F238E27FC236}">
                        <a16:creationId xmlns:a16="http://schemas.microsoft.com/office/drawing/2014/main" id="{ADD6B418-4D41-4980-A9B8-EA48DBF930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2994" y="1745328"/>
                    <a:ext cx="507944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コネクタ 26">
                    <a:extLst>
                      <a:ext uri="{FF2B5EF4-FFF2-40B4-BE49-F238E27FC236}">
                        <a16:creationId xmlns:a16="http://schemas.microsoft.com/office/drawing/2014/main" id="{519F61FD-65EC-4CBF-8CAB-1918886FF8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38238" y="1750897"/>
                    <a:ext cx="50197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コネクタ 27">
                    <a:extLst>
                      <a:ext uri="{FF2B5EF4-FFF2-40B4-BE49-F238E27FC236}">
                        <a16:creationId xmlns:a16="http://schemas.microsoft.com/office/drawing/2014/main" id="{E0FDF1BB-E03E-4ACB-A857-8C845D046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12393" y="1745914"/>
                    <a:ext cx="759585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5D91B642-EBFB-4B9D-B3C7-0D879EAF1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8238" y="2025880"/>
                  <a:ext cx="50197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7847DD24-FC47-4D1A-BFEC-E0846EA2A90F}"/>
                </a:ext>
              </a:extLst>
            </p:cNvPr>
            <p:cNvGrpSpPr/>
            <p:nvPr/>
          </p:nvGrpSpPr>
          <p:grpSpPr>
            <a:xfrm>
              <a:off x="5268767" y="4006098"/>
              <a:ext cx="3310511" cy="3047838"/>
              <a:chOff x="4280959" y="1407197"/>
              <a:chExt cx="5058105" cy="465676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85C9BA8E-FC38-4FA1-9082-BC60A8A93FF7}"/>
                  </a:ext>
                </a:extLst>
              </p:cNvPr>
              <p:cNvGrpSpPr/>
              <p:nvPr/>
            </p:nvGrpSpPr>
            <p:grpSpPr>
              <a:xfrm>
                <a:off x="4572000" y="2031059"/>
                <a:ext cx="4078727" cy="3585450"/>
                <a:chOff x="4572000" y="1567209"/>
                <a:chExt cx="4606394" cy="4049301"/>
              </a:xfrm>
            </p:grpSpPr>
            <p:cxnSp>
              <p:nvCxnSpPr>
                <p:cNvPr id="18" name="直線矢印コネクタ 17">
                  <a:extLst>
                    <a:ext uri="{FF2B5EF4-FFF2-40B4-BE49-F238E27FC236}">
                      <a16:creationId xmlns:a16="http://schemas.microsoft.com/office/drawing/2014/main" id="{E41CA80D-23C4-407D-B417-E2D9B34862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0" y="5579166"/>
                  <a:ext cx="460639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矢印コネクタ 18">
                  <a:extLst>
                    <a:ext uri="{FF2B5EF4-FFF2-40B4-BE49-F238E27FC236}">
                      <a16:creationId xmlns:a16="http://schemas.microsoft.com/office/drawing/2014/main" id="{CBE7C1EA-E959-4BDB-B0F3-3233F23F57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2000" y="1567209"/>
                  <a:ext cx="0" cy="404930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495481D-787E-4463-9150-C86615EC67F3}"/>
                  </a:ext>
                </a:extLst>
              </p:cNvPr>
              <p:cNvSpPr txBox="1"/>
              <p:nvPr/>
            </p:nvSpPr>
            <p:spPr>
              <a:xfrm>
                <a:off x="4280959" y="1407197"/>
                <a:ext cx="638314" cy="800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Y</a:t>
                </a:r>
                <a:endParaRPr kumimoji="1" lang="ja-JP" altLang="en-US" sz="2800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E7076F9-6A94-4BE6-B884-AEEDE1121E27}"/>
                  </a:ext>
                </a:extLst>
              </p:cNvPr>
              <p:cNvSpPr txBox="1"/>
              <p:nvPr/>
            </p:nvSpPr>
            <p:spPr>
              <a:xfrm>
                <a:off x="8700750" y="5263253"/>
                <a:ext cx="638314" cy="800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X</a:t>
                </a:r>
                <a:endParaRPr kumimoji="1" lang="ja-JP" alt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724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800" b="1" dirty="0"/>
              <a:t>4</a:t>
            </a:r>
            <a:r>
              <a:rPr kumimoji="1" lang="en-US" altLang="ja-JP" sz="4800" b="1" dirty="0"/>
              <a:t>.</a:t>
            </a:r>
            <a:r>
              <a:rPr lang="ja-JP" altLang="en-US" sz="4800" b="1" dirty="0"/>
              <a:t>取得した</a:t>
            </a:r>
            <a:r>
              <a:rPr kumimoji="1" lang="ja-JP" altLang="en-US" sz="4800" b="1" dirty="0"/>
              <a:t>データ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6AF56A1-435C-4DAB-891B-710857E28A18}"/>
              </a:ext>
            </a:extLst>
          </p:cNvPr>
          <p:cNvSpPr txBox="1"/>
          <p:nvPr/>
        </p:nvSpPr>
        <p:spPr>
          <a:xfrm>
            <a:off x="102663" y="1108970"/>
            <a:ext cx="331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検証用データ</a:t>
            </a:r>
            <a:r>
              <a:rPr lang="en-US" altLang="ja-JP" sz="3600" dirty="0"/>
              <a:t>...</a:t>
            </a:r>
            <a:endParaRPr kumimoji="1" lang="ja-JP" altLang="en-US" sz="3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110CDD-BBCF-455E-9230-632BEE368FB8}"/>
              </a:ext>
            </a:extLst>
          </p:cNvPr>
          <p:cNvSpPr txBox="1"/>
          <p:nvPr/>
        </p:nvSpPr>
        <p:spPr>
          <a:xfrm>
            <a:off x="3868121" y="1605315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関節</a:t>
            </a:r>
            <a:r>
              <a:rPr lang="en-US" altLang="ja-JP" sz="3600" dirty="0"/>
              <a:t>J1</a:t>
            </a:r>
            <a:endParaRPr kumimoji="1" lang="ja-JP" altLang="en-US" sz="3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F4563A5-8571-40C6-BF7B-11AB98A44B80}"/>
              </a:ext>
            </a:extLst>
          </p:cNvPr>
          <p:cNvSpPr txBox="1"/>
          <p:nvPr/>
        </p:nvSpPr>
        <p:spPr>
          <a:xfrm>
            <a:off x="3868121" y="342900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関節</a:t>
            </a:r>
            <a:r>
              <a:rPr lang="en-US" altLang="ja-JP" sz="3600" dirty="0"/>
              <a:t>J2</a:t>
            </a:r>
            <a:endParaRPr kumimoji="1" lang="ja-JP" altLang="en-US" sz="3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CCF9B27-0548-47DE-97F9-3DA81FA4A6BE}"/>
              </a:ext>
            </a:extLst>
          </p:cNvPr>
          <p:cNvSpPr txBox="1"/>
          <p:nvPr/>
        </p:nvSpPr>
        <p:spPr>
          <a:xfrm>
            <a:off x="3940257" y="5252685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関節</a:t>
            </a:r>
            <a:r>
              <a:rPr kumimoji="1" lang="en-US" altLang="ja-JP" sz="3600" dirty="0"/>
              <a:t>J3</a:t>
            </a:r>
            <a:endParaRPr kumimoji="1" lang="ja-JP" altLang="en-US" sz="3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30898B9-5EC0-4514-BBBA-0C1FE1F9F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866"/>
          <a:stretch/>
        </p:blipFill>
        <p:spPr>
          <a:xfrm>
            <a:off x="25149" y="2460891"/>
            <a:ext cx="3783911" cy="300103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5940FED-FCCF-4E5B-95A2-5C68806E2047}"/>
              </a:ext>
            </a:extLst>
          </p:cNvPr>
          <p:cNvGrpSpPr/>
          <p:nvPr/>
        </p:nvGrpSpPr>
        <p:grpSpPr>
          <a:xfrm>
            <a:off x="5523264" y="1156705"/>
            <a:ext cx="3125081" cy="5636367"/>
            <a:chOff x="5523264" y="1156705"/>
            <a:chExt cx="3125081" cy="563636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7955CDE-0550-4774-A89F-05DBD68C9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7496" y="1156705"/>
              <a:ext cx="3118841" cy="1874328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5E2E4C57-2783-40C6-810E-FCEB0957A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3264" y="3030838"/>
              <a:ext cx="3115506" cy="1881117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C344F73E-36F3-4956-A93F-2B5F0A757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3264" y="4911955"/>
              <a:ext cx="3125081" cy="1881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246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b="1" dirty="0"/>
              <a:t>5.</a:t>
            </a:r>
            <a:r>
              <a:rPr kumimoji="1" lang="ja-JP" altLang="en-US" sz="4800" b="1" dirty="0"/>
              <a:t>学習結果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721EDC-D2D2-4F6F-87BB-6F3D934DF1B2}"/>
              </a:ext>
            </a:extLst>
          </p:cNvPr>
          <p:cNvSpPr txBox="1"/>
          <p:nvPr/>
        </p:nvSpPr>
        <p:spPr>
          <a:xfrm>
            <a:off x="125049" y="5125530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検証用データ未使用</a:t>
            </a:r>
            <a:br>
              <a:rPr kumimoji="1" lang="en-US" altLang="ja-JP" sz="3600" dirty="0"/>
            </a:br>
            <a:r>
              <a:rPr kumimoji="1" lang="ja-JP" altLang="en-US" sz="3600" dirty="0"/>
              <a:t>正規化なし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3FCC886-B443-4AD2-A97F-F58CD416A23C}"/>
              </a:ext>
            </a:extLst>
          </p:cNvPr>
          <p:cNvSpPr txBox="1"/>
          <p:nvPr/>
        </p:nvSpPr>
        <p:spPr>
          <a:xfrm>
            <a:off x="4804350" y="5056983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検証用データ未使用</a:t>
            </a:r>
            <a:br>
              <a:rPr kumimoji="1" lang="en-US" altLang="ja-JP" sz="3600" dirty="0"/>
            </a:br>
            <a:r>
              <a:rPr kumimoji="1" lang="ja-JP" altLang="en-US" sz="3600" dirty="0"/>
              <a:t>正規化あり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C2F2B55-1136-4308-9C49-0E075A9E9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8282" r="8624" b="8513"/>
          <a:stretch/>
        </p:blipFill>
        <p:spPr>
          <a:xfrm>
            <a:off x="372203" y="1801017"/>
            <a:ext cx="3845343" cy="291675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55D7835-E571-4780-BF8B-F5AD36417F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9141" r="9602" b="7291"/>
          <a:stretch/>
        </p:blipFill>
        <p:spPr>
          <a:xfrm>
            <a:off x="4927966" y="1755301"/>
            <a:ext cx="3843831" cy="296247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DBD4C8-0DB4-4433-B114-E7BA991A157C}"/>
              </a:ext>
            </a:extLst>
          </p:cNvPr>
          <p:cNvSpPr txBox="1"/>
          <p:nvPr/>
        </p:nvSpPr>
        <p:spPr>
          <a:xfrm>
            <a:off x="1546785" y="2794084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誤差：</a:t>
            </a:r>
            <a:r>
              <a:rPr kumimoji="1" lang="en-US" altLang="ja-JP" dirty="0"/>
              <a:t>93.605</a:t>
            </a:r>
          </a:p>
          <a:p>
            <a:r>
              <a:rPr kumimoji="1" lang="ja-JP" altLang="en-US" dirty="0"/>
              <a:t>検証用誤差</a:t>
            </a:r>
            <a:r>
              <a:rPr lang="ja-JP" altLang="en-US" dirty="0"/>
              <a:t>：</a:t>
            </a:r>
            <a:r>
              <a:rPr lang="en-US" altLang="ja-JP" dirty="0"/>
              <a:t>61800.842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CD95AE-BEA9-4825-9DD1-F6BA35FC12D4}"/>
              </a:ext>
            </a:extLst>
          </p:cNvPr>
          <p:cNvSpPr txBox="1"/>
          <p:nvPr/>
        </p:nvSpPr>
        <p:spPr>
          <a:xfrm>
            <a:off x="6130285" y="2794084"/>
            <a:ext cx="214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誤差：</a:t>
            </a:r>
            <a:r>
              <a:rPr lang="en-US" altLang="ja-JP" dirty="0"/>
              <a:t>0</a:t>
            </a:r>
            <a:r>
              <a:rPr kumimoji="1" lang="en-US" altLang="ja-JP" dirty="0"/>
              <a:t>.005</a:t>
            </a:r>
          </a:p>
          <a:p>
            <a:r>
              <a:rPr kumimoji="1" lang="ja-JP" altLang="en-US" dirty="0"/>
              <a:t>検証用誤差</a:t>
            </a:r>
            <a:r>
              <a:rPr lang="ja-JP" altLang="en-US" dirty="0"/>
              <a:t>：</a:t>
            </a:r>
            <a:r>
              <a:rPr lang="en-US" altLang="ja-JP" dirty="0"/>
              <a:t>2.971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472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b="1" dirty="0"/>
              <a:t>5.</a:t>
            </a:r>
            <a:r>
              <a:rPr kumimoji="1" lang="ja-JP" altLang="en-US" sz="4800" b="1" dirty="0"/>
              <a:t>学習結果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9335F31-B4C2-44AE-B286-A466CEAC82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" t="18794" r="8782" b="6659"/>
          <a:stretch/>
        </p:blipFill>
        <p:spPr>
          <a:xfrm>
            <a:off x="251791" y="1755303"/>
            <a:ext cx="3816626" cy="298897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721EDC-D2D2-4F6F-87BB-6F3D934DF1B2}"/>
              </a:ext>
            </a:extLst>
          </p:cNvPr>
          <p:cNvSpPr txBox="1"/>
          <p:nvPr/>
        </p:nvSpPr>
        <p:spPr>
          <a:xfrm>
            <a:off x="682776" y="5011269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検証用を使用</a:t>
            </a:r>
            <a:br>
              <a:rPr kumimoji="1" lang="en-US" altLang="ja-JP" sz="3600" dirty="0"/>
            </a:br>
            <a:r>
              <a:rPr kumimoji="1" lang="ja-JP" altLang="en-US" sz="3600" dirty="0"/>
              <a:t>正規化なし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31A8538-6ABB-4E8E-94DB-BB270EE86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" t="18794" r="5773" b="6659"/>
          <a:stretch/>
        </p:blipFill>
        <p:spPr>
          <a:xfrm>
            <a:off x="4926455" y="1755300"/>
            <a:ext cx="3965754" cy="298897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3FCC886-B443-4AD2-A97F-F58CD416A23C}"/>
              </a:ext>
            </a:extLst>
          </p:cNvPr>
          <p:cNvSpPr txBox="1"/>
          <p:nvPr/>
        </p:nvSpPr>
        <p:spPr>
          <a:xfrm>
            <a:off x="5506569" y="5011268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検証用を使用</a:t>
            </a:r>
            <a:br>
              <a:rPr kumimoji="1" lang="en-US" altLang="ja-JP" sz="3600" dirty="0"/>
            </a:br>
            <a:r>
              <a:rPr kumimoji="1" lang="ja-JP" altLang="en-US" sz="3600" dirty="0"/>
              <a:t>正規化あり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2B2F50E-DB08-4558-BF9D-B14D89821F26}"/>
              </a:ext>
            </a:extLst>
          </p:cNvPr>
          <p:cNvSpPr txBox="1"/>
          <p:nvPr/>
        </p:nvSpPr>
        <p:spPr>
          <a:xfrm>
            <a:off x="1285283" y="2782669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誤差：</a:t>
            </a:r>
            <a:r>
              <a:rPr kumimoji="1" lang="en-US" altLang="ja-JP" dirty="0"/>
              <a:t>93.414</a:t>
            </a:r>
          </a:p>
          <a:p>
            <a:r>
              <a:rPr kumimoji="1" lang="ja-JP" altLang="en-US" dirty="0"/>
              <a:t>検証用誤差</a:t>
            </a:r>
            <a:r>
              <a:rPr lang="ja-JP" altLang="en-US" dirty="0"/>
              <a:t>：</a:t>
            </a:r>
            <a:r>
              <a:rPr lang="en-US" altLang="ja-JP" dirty="0"/>
              <a:t>434555.213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CB6CAD-6147-4EBF-A4EE-955582A8245F}"/>
              </a:ext>
            </a:extLst>
          </p:cNvPr>
          <p:cNvSpPr txBox="1"/>
          <p:nvPr/>
        </p:nvSpPr>
        <p:spPr>
          <a:xfrm>
            <a:off x="6023686" y="2136338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誤差：</a:t>
            </a:r>
            <a:r>
              <a:rPr lang="en-US" altLang="ja-JP" dirty="0"/>
              <a:t>0.004</a:t>
            </a:r>
            <a:endParaRPr kumimoji="1" lang="en-US" altLang="ja-JP" dirty="0"/>
          </a:p>
          <a:p>
            <a:r>
              <a:rPr kumimoji="1" lang="ja-JP" altLang="en-US" dirty="0"/>
              <a:t>検証用誤差</a:t>
            </a:r>
            <a:r>
              <a:rPr lang="ja-JP" altLang="en-US" dirty="0"/>
              <a:t>：</a:t>
            </a:r>
            <a:r>
              <a:rPr lang="en-US" altLang="ja-JP" dirty="0"/>
              <a:t>92784.201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590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b="1" dirty="0"/>
              <a:t>5.</a:t>
            </a:r>
            <a:r>
              <a:rPr kumimoji="1" lang="ja-JP" altLang="en-US" sz="4800" b="1" dirty="0"/>
              <a:t>学習結果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3FFA11B-E40E-4A8A-98D2-153C2475E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34137"/>
              </p:ext>
            </p:extLst>
          </p:nvPr>
        </p:nvGraphicFramePr>
        <p:xfrm>
          <a:off x="86139" y="1793018"/>
          <a:ext cx="8971722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90574">
                  <a:extLst>
                    <a:ext uri="{9D8B030D-6E8A-4147-A177-3AD203B41FA5}">
                      <a16:colId xmlns:a16="http://schemas.microsoft.com/office/drawing/2014/main" val="2838020964"/>
                    </a:ext>
                  </a:extLst>
                </a:gridCol>
                <a:gridCol w="2990574">
                  <a:extLst>
                    <a:ext uri="{9D8B030D-6E8A-4147-A177-3AD203B41FA5}">
                      <a16:colId xmlns:a16="http://schemas.microsoft.com/office/drawing/2014/main" val="1103001031"/>
                    </a:ext>
                  </a:extLst>
                </a:gridCol>
                <a:gridCol w="2990574">
                  <a:extLst>
                    <a:ext uri="{9D8B030D-6E8A-4147-A177-3AD203B41FA5}">
                      <a16:colId xmlns:a16="http://schemas.microsoft.com/office/drawing/2014/main" val="22166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検証用データ誤差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5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検証用データなし</a:t>
                      </a:r>
                      <a:br>
                        <a:rPr kumimoji="1" lang="en-US" altLang="ja-JP" sz="2400" dirty="0"/>
                      </a:br>
                      <a:r>
                        <a:rPr kumimoji="1" lang="ja-JP" altLang="en-US" sz="2400" dirty="0"/>
                        <a:t>正規化なし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95.605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61800.842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6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検証用データあり</a:t>
                      </a:r>
                      <a:br>
                        <a:rPr kumimoji="1" lang="en-US" altLang="ja-JP" sz="2400" dirty="0"/>
                      </a:br>
                      <a:r>
                        <a:rPr kumimoji="1" lang="ja-JP" altLang="en-US" sz="2400" dirty="0"/>
                        <a:t>正規化なし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93.414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434555.213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7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検証用データなし</a:t>
                      </a:r>
                      <a:br>
                        <a:rPr kumimoji="1" lang="en-US" altLang="ja-JP" sz="2400" dirty="0"/>
                      </a:br>
                      <a:r>
                        <a:rPr kumimoji="1" lang="ja-JP" altLang="en-US" sz="2400" dirty="0"/>
                        <a:t>正規化あり</a:t>
                      </a:r>
                      <a:endParaRPr kumimoji="1" lang="en-US" altLang="ja-JP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0.005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2.971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0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検証用データあり</a:t>
                      </a:r>
                      <a:endParaRPr kumimoji="1" lang="en-US" altLang="ja-JP" sz="2400" dirty="0"/>
                    </a:p>
                    <a:p>
                      <a:r>
                        <a:rPr kumimoji="1" lang="ja-JP" altLang="en-US" sz="2400" dirty="0"/>
                        <a:t>正規化あり</a:t>
                      </a:r>
                      <a:endParaRPr kumimoji="1" lang="en-US" altLang="ja-JP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0.004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92784.201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71110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6A1501-2601-42A8-8C23-1C86A95AFC9F}"/>
              </a:ext>
            </a:extLst>
          </p:cNvPr>
          <p:cNvSpPr/>
          <p:nvPr/>
        </p:nvSpPr>
        <p:spPr>
          <a:xfrm>
            <a:off x="86139" y="3816627"/>
            <a:ext cx="7997687" cy="18950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5776248-511D-412D-BD7D-B7C9ABE1A8B6}"/>
              </a:ext>
            </a:extLst>
          </p:cNvPr>
          <p:cNvSpPr txBox="1"/>
          <p:nvPr/>
        </p:nvSpPr>
        <p:spPr>
          <a:xfrm>
            <a:off x="510498" y="580725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正規化は有用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342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b="1" dirty="0"/>
              <a:t>5.</a:t>
            </a:r>
            <a:r>
              <a:rPr kumimoji="1" lang="ja-JP" altLang="en-US" sz="4800" b="1" dirty="0"/>
              <a:t>学習結果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3FFA11B-E40E-4A8A-98D2-153C2475E7D1}"/>
              </a:ext>
            </a:extLst>
          </p:cNvPr>
          <p:cNvGraphicFramePr>
            <a:graphicFrameLocks noGrp="1"/>
          </p:cNvGraphicFramePr>
          <p:nvPr/>
        </p:nvGraphicFramePr>
        <p:xfrm>
          <a:off x="86139" y="1793018"/>
          <a:ext cx="8971722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90574">
                  <a:extLst>
                    <a:ext uri="{9D8B030D-6E8A-4147-A177-3AD203B41FA5}">
                      <a16:colId xmlns:a16="http://schemas.microsoft.com/office/drawing/2014/main" val="2838020964"/>
                    </a:ext>
                  </a:extLst>
                </a:gridCol>
                <a:gridCol w="2990574">
                  <a:extLst>
                    <a:ext uri="{9D8B030D-6E8A-4147-A177-3AD203B41FA5}">
                      <a16:colId xmlns:a16="http://schemas.microsoft.com/office/drawing/2014/main" val="1103001031"/>
                    </a:ext>
                  </a:extLst>
                </a:gridCol>
                <a:gridCol w="2990574">
                  <a:extLst>
                    <a:ext uri="{9D8B030D-6E8A-4147-A177-3AD203B41FA5}">
                      <a16:colId xmlns:a16="http://schemas.microsoft.com/office/drawing/2014/main" val="22166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検証用データ誤差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5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検証用データなし</a:t>
                      </a:r>
                      <a:br>
                        <a:rPr kumimoji="1" lang="en-US" altLang="ja-JP" sz="2400" dirty="0"/>
                      </a:br>
                      <a:r>
                        <a:rPr kumimoji="1" lang="ja-JP" altLang="en-US" sz="2400" dirty="0"/>
                        <a:t>正規化なし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95.605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61800.842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6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検証用データあり</a:t>
                      </a:r>
                      <a:br>
                        <a:rPr kumimoji="1" lang="en-US" altLang="ja-JP" sz="2400" dirty="0"/>
                      </a:br>
                      <a:r>
                        <a:rPr kumimoji="1" lang="ja-JP" altLang="en-US" sz="2400" dirty="0"/>
                        <a:t>正規化なし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93.414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434555.213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7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検証用データなし</a:t>
                      </a:r>
                      <a:br>
                        <a:rPr kumimoji="1" lang="en-US" altLang="ja-JP" sz="2400" dirty="0"/>
                      </a:br>
                      <a:r>
                        <a:rPr kumimoji="1" lang="ja-JP" altLang="en-US" sz="2400" dirty="0"/>
                        <a:t>正規化あり</a:t>
                      </a:r>
                      <a:endParaRPr kumimoji="1" lang="en-US" altLang="ja-JP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0.005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2.971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0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検証用データあり</a:t>
                      </a:r>
                      <a:endParaRPr kumimoji="1" lang="en-US" altLang="ja-JP" sz="2400" dirty="0"/>
                    </a:p>
                    <a:p>
                      <a:r>
                        <a:rPr kumimoji="1" lang="ja-JP" altLang="en-US" sz="2400" dirty="0"/>
                        <a:t>正規化あり</a:t>
                      </a:r>
                      <a:endParaRPr kumimoji="1" lang="en-US" altLang="ja-JP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0.004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92784.201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71110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6A1501-2601-42A8-8C23-1C86A95AFC9F}"/>
              </a:ext>
            </a:extLst>
          </p:cNvPr>
          <p:cNvSpPr/>
          <p:nvPr/>
        </p:nvSpPr>
        <p:spPr>
          <a:xfrm>
            <a:off x="6082748" y="3816627"/>
            <a:ext cx="1669774" cy="17254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5776248-511D-412D-BD7D-B7C9ABE1A8B6}"/>
              </a:ext>
            </a:extLst>
          </p:cNvPr>
          <p:cNvSpPr txBox="1"/>
          <p:nvPr/>
        </p:nvSpPr>
        <p:spPr>
          <a:xfrm>
            <a:off x="5179876" y="565767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検証用データの</a:t>
            </a:r>
            <a:endParaRPr kumimoji="1" lang="en-US" altLang="ja-JP" sz="3600" dirty="0"/>
          </a:p>
          <a:p>
            <a:r>
              <a:rPr lang="ja-JP" altLang="en-US" sz="3600" dirty="0"/>
              <a:t>誤差が減少しない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48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b="1" dirty="0"/>
              <a:t>6.</a:t>
            </a:r>
            <a:r>
              <a:rPr kumimoji="1" lang="ja-JP" altLang="en-US" sz="4800" b="1" dirty="0"/>
              <a:t>考察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110CDD-BBCF-455E-9230-632BEE368FB8}"/>
              </a:ext>
            </a:extLst>
          </p:cNvPr>
          <p:cNvSpPr txBox="1"/>
          <p:nvPr/>
        </p:nvSpPr>
        <p:spPr>
          <a:xfrm>
            <a:off x="114877" y="2156476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X</a:t>
            </a:r>
            <a:r>
              <a:rPr kumimoji="1" lang="ja-JP" altLang="en-US" sz="3600" dirty="0"/>
              <a:t>座標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F4563A5-8571-40C6-BF7B-11AB98A44B80}"/>
              </a:ext>
            </a:extLst>
          </p:cNvPr>
          <p:cNvSpPr txBox="1"/>
          <p:nvPr/>
        </p:nvSpPr>
        <p:spPr>
          <a:xfrm>
            <a:off x="114877" y="3911340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y</a:t>
            </a:r>
            <a:r>
              <a:rPr kumimoji="1" lang="ja-JP" altLang="en-US" sz="3600" dirty="0"/>
              <a:t>座標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CCF9B27-0548-47DE-97F9-3DA81FA4A6BE}"/>
              </a:ext>
            </a:extLst>
          </p:cNvPr>
          <p:cNvSpPr txBox="1"/>
          <p:nvPr/>
        </p:nvSpPr>
        <p:spPr>
          <a:xfrm>
            <a:off x="190829" y="5587498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z</a:t>
            </a:r>
            <a:r>
              <a:rPr kumimoji="1" lang="ja-JP" altLang="en-US" sz="3600" dirty="0"/>
              <a:t>座標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4892C82-B172-4274-B74C-4C296800583E}"/>
              </a:ext>
            </a:extLst>
          </p:cNvPr>
          <p:cNvGrpSpPr/>
          <p:nvPr/>
        </p:nvGrpSpPr>
        <p:grpSpPr>
          <a:xfrm>
            <a:off x="1908315" y="1762540"/>
            <a:ext cx="6785114" cy="4936434"/>
            <a:chOff x="1784446" y="2081615"/>
            <a:chExt cx="6590929" cy="4776385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AC545BF-D115-4EFC-979A-A4F8C48A91A9}"/>
                </a:ext>
              </a:extLst>
            </p:cNvPr>
            <p:cNvGrpSpPr/>
            <p:nvPr/>
          </p:nvGrpSpPr>
          <p:grpSpPr>
            <a:xfrm>
              <a:off x="1784446" y="2200030"/>
              <a:ext cx="2576595" cy="4657970"/>
              <a:chOff x="5360608" y="1020417"/>
              <a:chExt cx="3266765" cy="5905660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035BDA94-EF8A-49BF-8BA2-EDFA9EC6A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60608" y="1020417"/>
                <a:ext cx="3266764" cy="1965328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D3F7665C-C519-49AC-B145-643AA0409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0609" y="2985745"/>
                <a:ext cx="3266764" cy="1975004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88D51EE6-CC51-46ED-9956-344368222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7804" y="4960749"/>
                <a:ext cx="3259568" cy="1965328"/>
              </a:xfrm>
              <a:prstGeom prst="rect">
                <a:avLst/>
              </a:prstGeom>
            </p:spPr>
          </p:pic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ECA82BA-223B-4369-ABF4-E138BD02E87A}"/>
                </a:ext>
              </a:extLst>
            </p:cNvPr>
            <p:cNvGrpSpPr/>
            <p:nvPr/>
          </p:nvGrpSpPr>
          <p:grpSpPr>
            <a:xfrm>
              <a:off x="5789067" y="2081615"/>
              <a:ext cx="2586308" cy="4650340"/>
              <a:chOff x="5549904" y="1156510"/>
              <a:chExt cx="3127249" cy="5622985"/>
            </a:xfrm>
          </p:grpSpPr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03E6C9D5-679E-441B-B356-3C88427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9904" y="1156510"/>
                <a:ext cx="3118841" cy="1874328"/>
              </a:xfrm>
              <a:prstGeom prst="rect">
                <a:avLst/>
              </a:prstGeom>
            </p:spPr>
          </p:pic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55B09431-81BA-418F-8033-A0ED6EC47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9905" y="3030839"/>
                <a:ext cx="3127248" cy="1874328"/>
              </a:xfrm>
              <a:prstGeom prst="rect">
                <a:avLst/>
              </a:prstGeom>
            </p:spPr>
          </p:pic>
          <p:pic>
            <p:nvPicPr>
              <p:cNvPr id="18" name="図 17">
                <a:extLst>
                  <a:ext uri="{FF2B5EF4-FFF2-40B4-BE49-F238E27FC236}">
                    <a16:creationId xmlns:a16="http://schemas.microsoft.com/office/drawing/2014/main" id="{49FBCBCF-014E-4079-A8E4-536F725E76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9904" y="4905167"/>
                <a:ext cx="3113803" cy="1874328"/>
              </a:xfrm>
              <a:prstGeom prst="rect">
                <a:avLst/>
              </a:prstGeom>
            </p:spPr>
          </p:pic>
        </p:grpSp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6AF56A1-435C-4DAB-891B-710857E28A18}"/>
              </a:ext>
            </a:extLst>
          </p:cNvPr>
          <p:cNvSpPr txBox="1"/>
          <p:nvPr/>
        </p:nvSpPr>
        <p:spPr>
          <a:xfrm>
            <a:off x="1991847" y="123859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学習用データ</a:t>
            </a:r>
            <a:endParaRPr kumimoji="1" lang="ja-JP" altLang="en-US" sz="3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A92EF7A-9CF1-4062-90D4-F5065E0E5270}"/>
              </a:ext>
            </a:extLst>
          </p:cNvPr>
          <p:cNvSpPr txBox="1"/>
          <p:nvPr/>
        </p:nvSpPr>
        <p:spPr>
          <a:xfrm>
            <a:off x="5879123" y="123859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検証用データ</a:t>
            </a:r>
            <a:endParaRPr kumimoji="1" lang="ja-JP" altLang="en-US" sz="3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E201163-059B-4B7F-807A-F2BD1FBD99D2}"/>
              </a:ext>
            </a:extLst>
          </p:cNvPr>
          <p:cNvSpPr/>
          <p:nvPr/>
        </p:nvSpPr>
        <p:spPr>
          <a:xfrm>
            <a:off x="2705446" y="1884923"/>
            <a:ext cx="408815" cy="1282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33B694B-4A28-4902-9AEE-DC57D2746FDB}"/>
              </a:ext>
            </a:extLst>
          </p:cNvPr>
          <p:cNvSpPr/>
          <p:nvPr/>
        </p:nvSpPr>
        <p:spPr>
          <a:xfrm>
            <a:off x="3638067" y="1884923"/>
            <a:ext cx="398949" cy="1282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6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b="1" dirty="0"/>
              <a:t>6.</a:t>
            </a:r>
            <a:r>
              <a:rPr kumimoji="1" lang="ja-JP" altLang="en-US" sz="4800" b="1" dirty="0"/>
              <a:t>考察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110CDD-BBCF-455E-9230-632BEE368FB8}"/>
              </a:ext>
            </a:extLst>
          </p:cNvPr>
          <p:cNvSpPr txBox="1"/>
          <p:nvPr/>
        </p:nvSpPr>
        <p:spPr>
          <a:xfrm>
            <a:off x="114877" y="2156476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X</a:t>
            </a:r>
            <a:r>
              <a:rPr kumimoji="1" lang="ja-JP" altLang="en-US" sz="3600" dirty="0"/>
              <a:t>座標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F4563A5-8571-40C6-BF7B-11AB98A44B80}"/>
              </a:ext>
            </a:extLst>
          </p:cNvPr>
          <p:cNvSpPr txBox="1"/>
          <p:nvPr/>
        </p:nvSpPr>
        <p:spPr>
          <a:xfrm>
            <a:off x="114877" y="3911340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y</a:t>
            </a:r>
            <a:r>
              <a:rPr kumimoji="1" lang="ja-JP" altLang="en-US" sz="3600" dirty="0"/>
              <a:t>座標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CCF9B27-0548-47DE-97F9-3DA81FA4A6BE}"/>
              </a:ext>
            </a:extLst>
          </p:cNvPr>
          <p:cNvSpPr txBox="1"/>
          <p:nvPr/>
        </p:nvSpPr>
        <p:spPr>
          <a:xfrm>
            <a:off x="190829" y="5587498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z</a:t>
            </a:r>
            <a:r>
              <a:rPr kumimoji="1" lang="ja-JP" altLang="en-US" sz="3600" dirty="0"/>
              <a:t>座標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AC545BF-D115-4EFC-979A-A4F8C48A91A9}"/>
              </a:ext>
            </a:extLst>
          </p:cNvPr>
          <p:cNvGrpSpPr/>
          <p:nvPr/>
        </p:nvGrpSpPr>
        <p:grpSpPr>
          <a:xfrm>
            <a:off x="1908315" y="1884923"/>
            <a:ext cx="2652508" cy="4814051"/>
            <a:chOff x="5360608" y="1020417"/>
            <a:chExt cx="3266765" cy="590566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35BDA94-EF8A-49BF-8BA2-EDFA9EC6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0608" y="1020417"/>
              <a:ext cx="3266764" cy="1965328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D3F7665C-C519-49AC-B145-643AA0409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609" y="2985745"/>
              <a:ext cx="3266764" cy="1975004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8D51EE6-CC51-46ED-9956-344368222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7804" y="4960749"/>
              <a:ext cx="3259568" cy="1965328"/>
            </a:xfrm>
            <a:prstGeom prst="rect">
              <a:avLst/>
            </a:prstGeom>
          </p:spPr>
        </p:pic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6AF56A1-435C-4DAB-891B-710857E28A18}"/>
              </a:ext>
            </a:extLst>
          </p:cNvPr>
          <p:cNvSpPr txBox="1"/>
          <p:nvPr/>
        </p:nvSpPr>
        <p:spPr>
          <a:xfrm>
            <a:off x="3837541" y="122514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学習用データ</a:t>
            </a:r>
            <a:endParaRPr kumimoji="1" lang="ja-JP" altLang="en-US" sz="3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E201163-059B-4B7F-807A-F2BD1FBD99D2}"/>
              </a:ext>
            </a:extLst>
          </p:cNvPr>
          <p:cNvSpPr/>
          <p:nvPr/>
        </p:nvSpPr>
        <p:spPr>
          <a:xfrm>
            <a:off x="2705446" y="1884923"/>
            <a:ext cx="408815" cy="1282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33B694B-4A28-4902-9AEE-DC57D2746FDB}"/>
              </a:ext>
            </a:extLst>
          </p:cNvPr>
          <p:cNvSpPr/>
          <p:nvPr/>
        </p:nvSpPr>
        <p:spPr>
          <a:xfrm>
            <a:off x="3638067" y="1884923"/>
            <a:ext cx="398949" cy="1282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3AB32C1-D25D-405D-AF60-93CC7EF42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459" y="1871472"/>
            <a:ext cx="2081981" cy="16020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8EB4A32-362A-4506-961C-12615A8EB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459" y="3473527"/>
            <a:ext cx="2081980" cy="16130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070B1CE-2AA6-4864-813F-F86A781FC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458" y="5086624"/>
            <a:ext cx="2014329" cy="1560682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5F792ED8-0BFD-44F6-9311-2618732E3E63}"/>
              </a:ext>
            </a:extLst>
          </p:cNvPr>
          <p:cNvSpPr/>
          <p:nvPr/>
        </p:nvSpPr>
        <p:spPr>
          <a:xfrm>
            <a:off x="4894801" y="3763811"/>
            <a:ext cx="1086678" cy="5281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03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800" b="1" dirty="0"/>
              <a:t>1.</a:t>
            </a:r>
            <a:r>
              <a:rPr lang="ja-JP" altLang="en-US" sz="4800" b="1" dirty="0"/>
              <a:t>研究の目的</a:t>
            </a:r>
            <a:endParaRPr kumimoji="1" lang="ja-JP" altLang="en-US" sz="48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702458-A265-4A9A-BC5B-755ED7A9FF2F}"/>
              </a:ext>
            </a:extLst>
          </p:cNvPr>
          <p:cNvSpPr txBox="1"/>
          <p:nvPr/>
        </p:nvSpPr>
        <p:spPr>
          <a:xfrm>
            <a:off x="102663" y="110897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座標系</a:t>
            </a:r>
            <a:endParaRPr kumimoji="1" lang="ja-JP" altLang="en-US" sz="3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B80CE1-AB8E-4125-9292-48F8F0AC1E40}"/>
              </a:ext>
            </a:extLst>
          </p:cNvPr>
          <p:cNvSpPr txBox="1"/>
          <p:nvPr/>
        </p:nvSpPr>
        <p:spPr>
          <a:xfrm>
            <a:off x="245643" y="6372977"/>
            <a:ext cx="5272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solidFill>
                  <a:schemeClr val="bg1">
                    <a:lumMod val="50000"/>
                  </a:schemeClr>
                </a:solidFill>
              </a:rPr>
              <a:t>出典　</a:t>
            </a:r>
            <a:r>
              <a:rPr lang="en-US" altLang="ja-JP" sz="1050" dirty="0">
                <a:solidFill>
                  <a:schemeClr val="bg1">
                    <a:lumMod val="50000"/>
                  </a:schemeClr>
                </a:solidFill>
              </a:rPr>
              <a:t>https://afrel.co.jp/pdf/product/dobot-magician-user-guideV1.2.4_0903.pdf</a:t>
            </a:r>
            <a:endParaRPr kumimoji="1" lang="ja-JP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EF96F58-8D8B-4C23-85D7-C21EC83BF610}"/>
              </a:ext>
            </a:extLst>
          </p:cNvPr>
          <p:cNvGrpSpPr/>
          <p:nvPr/>
        </p:nvGrpSpPr>
        <p:grpSpPr>
          <a:xfrm>
            <a:off x="400226" y="2681281"/>
            <a:ext cx="8343547" cy="3951943"/>
            <a:chOff x="245643" y="2674950"/>
            <a:chExt cx="8343547" cy="3951943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A1F205D8-5F9C-45CE-92FB-1EF694BB4D73}"/>
                </a:ext>
              </a:extLst>
            </p:cNvPr>
            <p:cNvSpPr txBox="1"/>
            <p:nvPr/>
          </p:nvSpPr>
          <p:spPr>
            <a:xfrm>
              <a:off x="245643" y="6372977"/>
              <a:ext cx="5272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>
                  <a:solidFill>
                    <a:schemeClr val="bg1">
                      <a:lumMod val="50000"/>
                    </a:schemeClr>
                  </a:solidFill>
                </a:rPr>
                <a:t>出典　</a:t>
              </a:r>
              <a:r>
                <a:rPr lang="en-US" altLang="ja-JP" sz="1050" dirty="0">
                  <a:solidFill>
                    <a:schemeClr val="bg1">
                      <a:lumMod val="50000"/>
                    </a:schemeClr>
                  </a:solidFill>
                </a:rPr>
                <a:t>https://afrel.co.jp/pdf/product/dobot-magician-user-guideV1.2.4_0903.pdf</a:t>
              </a:r>
              <a:endParaRPr kumimoji="1" lang="ja-JP" alt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B0FACE80-4B34-40DF-AC51-93E727E47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24" y="2815327"/>
              <a:ext cx="2721146" cy="2729293"/>
            </a:xfrm>
            <a:prstGeom prst="rect">
              <a:avLst/>
            </a:prstGeom>
          </p:spPr>
        </p:pic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713C9438-E9BA-4822-B00C-9826A7367C40}"/>
                </a:ext>
              </a:extLst>
            </p:cNvPr>
            <p:cNvSpPr/>
            <p:nvPr/>
          </p:nvSpPr>
          <p:spPr>
            <a:xfrm rot="21049144">
              <a:off x="5901396" y="3499318"/>
              <a:ext cx="393427" cy="20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879ECA52-E9B3-40E3-8C32-816D51429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3" r="27888"/>
            <a:stretch/>
          </p:blipFill>
          <p:spPr>
            <a:xfrm>
              <a:off x="5315821" y="2674950"/>
              <a:ext cx="2444232" cy="2988358"/>
            </a:xfrm>
            <a:prstGeom prst="rect">
              <a:avLst/>
            </a:prstGeom>
          </p:spPr>
        </p:pic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840D15EA-93C5-4202-9A26-4106C53065FC}"/>
                </a:ext>
              </a:extLst>
            </p:cNvPr>
            <p:cNvSpPr/>
            <p:nvPr/>
          </p:nvSpPr>
          <p:spPr>
            <a:xfrm>
              <a:off x="982412" y="5074834"/>
              <a:ext cx="7606778" cy="563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E32C36-FB82-4942-8714-6E0FB44735D8}"/>
              </a:ext>
            </a:extLst>
          </p:cNvPr>
          <p:cNvSpPr txBox="1"/>
          <p:nvPr/>
        </p:nvSpPr>
        <p:spPr>
          <a:xfrm>
            <a:off x="6092695" y="496617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直行座標系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577E49-72AC-4FDA-A3D6-2DAFCE6756E2}"/>
              </a:ext>
            </a:extLst>
          </p:cNvPr>
          <p:cNvSpPr txBox="1"/>
          <p:nvPr/>
        </p:nvSpPr>
        <p:spPr>
          <a:xfrm>
            <a:off x="1039419" y="496617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回転座標系</a:t>
            </a:r>
          </a:p>
        </p:txBody>
      </p:sp>
    </p:spTree>
    <p:extLst>
      <p:ext uri="{BB962C8B-B14F-4D97-AF65-F5344CB8AC3E}">
        <p14:creationId xmlns:p14="http://schemas.microsoft.com/office/powerpoint/2010/main" val="346040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800" b="1" dirty="0"/>
              <a:t>1.</a:t>
            </a:r>
            <a:r>
              <a:rPr lang="ja-JP" altLang="en-US" sz="4800" b="1" dirty="0"/>
              <a:t>研究の目的</a:t>
            </a:r>
            <a:endParaRPr kumimoji="1" lang="ja-JP" altLang="en-US" sz="4800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6AF56A1-435C-4DAB-891B-710857E28A18}"/>
              </a:ext>
            </a:extLst>
          </p:cNvPr>
          <p:cNvSpPr txBox="1"/>
          <p:nvPr/>
        </p:nvSpPr>
        <p:spPr>
          <a:xfrm>
            <a:off x="102663" y="1108970"/>
            <a:ext cx="284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運動学では</a:t>
            </a:r>
            <a:r>
              <a:rPr lang="en-US" altLang="ja-JP" sz="3600" dirty="0"/>
              <a:t>...</a:t>
            </a:r>
            <a:endParaRPr kumimoji="1" lang="ja-JP" altLang="en-US" sz="3600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652EFA8-DF5F-4082-9EEE-32180F35A89F}"/>
              </a:ext>
            </a:extLst>
          </p:cNvPr>
          <p:cNvGrpSpPr/>
          <p:nvPr/>
        </p:nvGrpSpPr>
        <p:grpSpPr>
          <a:xfrm>
            <a:off x="400226" y="1755301"/>
            <a:ext cx="8343547" cy="4877923"/>
            <a:chOff x="245643" y="1748970"/>
            <a:chExt cx="8343547" cy="4877923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FBB3715E-17E3-410B-908F-93CEE8CEB5A9}"/>
                </a:ext>
              </a:extLst>
            </p:cNvPr>
            <p:cNvSpPr txBox="1"/>
            <p:nvPr/>
          </p:nvSpPr>
          <p:spPr>
            <a:xfrm>
              <a:off x="3356856" y="1748970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b="1" dirty="0">
                  <a:solidFill>
                    <a:srgbClr val="FF0000"/>
                  </a:solidFill>
                </a:rPr>
                <a:t>順運動学</a:t>
              </a:r>
              <a:endParaRPr kumimoji="1" lang="ja-JP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6AB7E9FA-B4B4-4D51-8B38-D8C6FB9767DB}"/>
                </a:ext>
              </a:extLst>
            </p:cNvPr>
            <p:cNvSpPr txBox="1"/>
            <p:nvPr/>
          </p:nvSpPr>
          <p:spPr>
            <a:xfrm>
              <a:off x="3383783" y="568236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b="1" dirty="0">
                  <a:solidFill>
                    <a:srgbClr val="FF0000"/>
                  </a:solidFill>
                </a:rPr>
                <a:t>逆運動学</a:t>
              </a:r>
              <a:endParaRPr kumimoji="1" lang="ja-JP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66936873-2FA6-4D46-82BF-C39A942E2A8E}"/>
                </a:ext>
              </a:extLst>
            </p:cNvPr>
            <p:cNvSpPr txBox="1"/>
            <p:nvPr/>
          </p:nvSpPr>
          <p:spPr>
            <a:xfrm>
              <a:off x="245643" y="6372977"/>
              <a:ext cx="5272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>
                  <a:solidFill>
                    <a:schemeClr val="bg1">
                      <a:lumMod val="50000"/>
                    </a:schemeClr>
                  </a:solidFill>
                </a:rPr>
                <a:t>出典　</a:t>
              </a:r>
              <a:r>
                <a:rPr lang="en-US" altLang="ja-JP" sz="1050" dirty="0">
                  <a:solidFill>
                    <a:schemeClr val="bg1">
                      <a:lumMod val="50000"/>
                    </a:schemeClr>
                  </a:solidFill>
                </a:rPr>
                <a:t>https://afrel.co.jp/pdf/product/dobot-magician-user-guideV1.2.4_0903.pdf</a:t>
              </a:r>
              <a:endParaRPr kumimoji="1" lang="ja-JP" alt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EA93EED-4920-4126-B9E3-E4E51BD75604}"/>
                </a:ext>
              </a:extLst>
            </p:cNvPr>
            <p:cNvSpPr txBox="1"/>
            <p:nvPr/>
          </p:nvSpPr>
          <p:spPr>
            <a:xfrm>
              <a:off x="796959" y="1748970"/>
              <a:ext cx="203132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J1, J2, J3</a:t>
              </a:r>
              <a:endParaRPr lang="en-US" altLang="ja-JP" sz="3600" dirty="0"/>
            </a:p>
            <a:p>
              <a:r>
                <a:rPr kumimoji="1" lang="ja-JP" altLang="en-US" sz="3600" dirty="0"/>
                <a:t>回転角度</a:t>
              </a:r>
              <a:endParaRPr kumimoji="1" lang="en-US" altLang="ja-JP" sz="3600" dirty="0"/>
            </a:p>
          </p:txBody>
        </p:sp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088EB5EB-1F4C-40DB-B8D5-21612B48B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24" y="2815327"/>
              <a:ext cx="2721146" cy="2729293"/>
            </a:xfrm>
            <a:prstGeom prst="rect">
              <a:avLst/>
            </a:prstGeom>
          </p:spPr>
        </p:pic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B7E56FF2-E6FA-4E42-A702-DE9BA41B8B52}"/>
                </a:ext>
              </a:extLst>
            </p:cNvPr>
            <p:cNvSpPr/>
            <p:nvPr/>
          </p:nvSpPr>
          <p:spPr>
            <a:xfrm rot="21049144">
              <a:off x="5901396" y="3499318"/>
              <a:ext cx="393427" cy="20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EB5C4AD-A595-41FC-8C13-D9944049AC85}"/>
                </a:ext>
              </a:extLst>
            </p:cNvPr>
            <p:cNvSpPr txBox="1"/>
            <p:nvPr/>
          </p:nvSpPr>
          <p:spPr>
            <a:xfrm>
              <a:off x="5810145" y="2126401"/>
              <a:ext cx="2273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x, y, z</a:t>
              </a:r>
              <a:r>
                <a:rPr kumimoji="1" lang="ja-JP" altLang="en-US" sz="3600" dirty="0"/>
                <a:t>座標</a:t>
              </a:r>
            </a:p>
          </p:txBody>
        </p: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345027F3-440F-48E1-AA9A-532D5C89D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3" r="27888"/>
            <a:stretch/>
          </p:blipFill>
          <p:spPr>
            <a:xfrm>
              <a:off x="5315821" y="2674950"/>
              <a:ext cx="2444232" cy="2988358"/>
            </a:xfrm>
            <a:prstGeom prst="rect">
              <a:avLst/>
            </a:prstGeom>
          </p:spPr>
        </p:pic>
        <p:sp>
          <p:nvSpPr>
            <p:cNvPr id="50" name="矢印: 下カーブ 49">
              <a:extLst>
                <a:ext uri="{FF2B5EF4-FFF2-40B4-BE49-F238E27FC236}">
                  <a16:creationId xmlns:a16="http://schemas.microsoft.com/office/drawing/2014/main" id="{26332129-2535-4FDD-9747-5BF9392E3FE7}"/>
                </a:ext>
              </a:extLst>
            </p:cNvPr>
            <p:cNvSpPr/>
            <p:nvPr/>
          </p:nvSpPr>
          <p:spPr>
            <a:xfrm>
              <a:off x="2860510" y="2290979"/>
              <a:ext cx="3024018" cy="832302"/>
            </a:xfrm>
            <a:prstGeom prst="curved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C2A359E-0013-4FA1-A9B7-698DE4D4E5EA}"/>
                </a:ext>
              </a:extLst>
            </p:cNvPr>
            <p:cNvSpPr/>
            <p:nvPr/>
          </p:nvSpPr>
          <p:spPr>
            <a:xfrm>
              <a:off x="982412" y="5074834"/>
              <a:ext cx="7606778" cy="563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矢印: 下カーブ 54">
              <a:extLst>
                <a:ext uri="{FF2B5EF4-FFF2-40B4-BE49-F238E27FC236}">
                  <a16:creationId xmlns:a16="http://schemas.microsoft.com/office/drawing/2014/main" id="{B37C4C81-D675-410F-B677-A5A37F8B957C}"/>
                </a:ext>
              </a:extLst>
            </p:cNvPr>
            <p:cNvSpPr/>
            <p:nvPr/>
          </p:nvSpPr>
          <p:spPr>
            <a:xfrm flipH="1" flipV="1">
              <a:off x="2914364" y="4839674"/>
              <a:ext cx="2970164" cy="832302"/>
            </a:xfrm>
            <a:prstGeom prst="curved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92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800" b="1" dirty="0"/>
              <a:t>1.</a:t>
            </a:r>
            <a:r>
              <a:rPr lang="ja-JP" altLang="en-US" sz="4800" b="1" dirty="0"/>
              <a:t>研究の目的</a:t>
            </a:r>
            <a:endParaRPr kumimoji="1" lang="ja-JP" altLang="en-US" sz="4800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BB3715E-17E3-410B-908F-93CEE8CEB5A9}"/>
              </a:ext>
            </a:extLst>
          </p:cNvPr>
          <p:cNvSpPr txBox="1"/>
          <p:nvPr/>
        </p:nvSpPr>
        <p:spPr>
          <a:xfrm>
            <a:off x="4000031" y="175530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FF0000"/>
                </a:solidFill>
              </a:rPr>
              <a:t>学習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AB7E9FA-B4B4-4D51-8B38-D8C6FB9767DB}"/>
              </a:ext>
            </a:extLst>
          </p:cNvPr>
          <p:cNvSpPr txBox="1"/>
          <p:nvPr/>
        </p:nvSpPr>
        <p:spPr>
          <a:xfrm>
            <a:off x="3973104" y="566963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</a:rPr>
              <a:t>予測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6AF56A1-435C-4DAB-891B-710857E28A18}"/>
              </a:ext>
            </a:extLst>
          </p:cNvPr>
          <p:cNvSpPr txBox="1"/>
          <p:nvPr/>
        </p:nvSpPr>
        <p:spPr>
          <a:xfrm>
            <a:off x="102663" y="1108970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研究は</a:t>
            </a:r>
            <a:r>
              <a:rPr lang="en-US" altLang="ja-JP" sz="3600" dirty="0"/>
              <a:t>...</a:t>
            </a:r>
            <a:endParaRPr kumimoji="1" lang="ja-JP" altLang="en-US" sz="3600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6729693-EBE3-4F8A-BB14-1D0356F986E9}"/>
              </a:ext>
            </a:extLst>
          </p:cNvPr>
          <p:cNvGrpSpPr/>
          <p:nvPr/>
        </p:nvGrpSpPr>
        <p:grpSpPr>
          <a:xfrm>
            <a:off x="400226" y="1755301"/>
            <a:ext cx="8343547" cy="4877923"/>
            <a:chOff x="245643" y="1748970"/>
            <a:chExt cx="8343547" cy="4877923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E55E6F4-528D-4BD3-9F62-387CAAFB5C05}"/>
                </a:ext>
              </a:extLst>
            </p:cNvPr>
            <p:cNvSpPr txBox="1"/>
            <p:nvPr/>
          </p:nvSpPr>
          <p:spPr>
            <a:xfrm>
              <a:off x="245643" y="6372977"/>
              <a:ext cx="5272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>
                  <a:solidFill>
                    <a:schemeClr val="bg1">
                      <a:lumMod val="50000"/>
                    </a:schemeClr>
                  </a:solidFill>
                </a:rPr>
                <a:t>出典　</a:t>
              </a:r>
              <a:r>
                <a:rPr lang="en-US" altLang="ja-JP" sz="1050" dirty="0">
                  <a:solidFill>
                    <a:schemeClr val="bg1">
                      <a:lumMod val="50000"/>
                    </a:schemeClr>
                  </a:solidFill>
                </a:rPr>
                <a:t>https://afrel.co.jp/pdf/product/dobot-magician-user-guideV1.2.4_0903.pdf</a:t>
              </a:r>
              <a:endParaRPr kumimoji="1" lang="ja-JP" alt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5CBE55D-FEA1-4503-9E69-89CDF86E4E76}"/>
                </a:ext>
              </a:extLst>
            </p:cNvPr>
            <p:cNvSpPr txBox="1"/>
            <p:nvPr/>
          </p:nvSpPr>
          <p:spPr>
            <a:xfrm>
              <a:off x="796959" y="1748970"/>
              <a:ext cx="203132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J1, J2, J3</a:t>
              </a:r>
              <a:endParaRPr lang="en-US" altLang="ja-JP" sz="3600" dirty="0"/>
            </a:p>
            <a:p>
              <a:r>
                <a:rPr kumimoji="1" lang="ja-JP" altLang="en-US" sz="3600" dirty="0"/>
                <a:t>回転角度</a:t>
              </a:r>
              <a:endParaRPr kumimoji="1" lang="en-US" altLang="ja-JP" sz="3600" dirty="0"/>
            </a:p>
          </p:txBody>
        </p:sp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FD5457C5-D1C1-4236-ABDD-32593A609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24" y="2815327"/>
              <a:ext cx="2721146" cy="2729293"/>
            </a:xfrm>
            <a:prstGeom prst="rect">
              <a:avLst/>
            </a:prstGeom>
          </p:spPr>
        </p:pic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DBFB883-110A-498C-917C-74F0B923A3B7}"/>
                </a:ext>
              </a:extLst>
            </p:cNvPr>
            <p:cNvSpPr/>
            <p:nvPr/>
          </p:nvSpPr>
          <p:spPr>
            <a:xfrm rot="21049144">
              <a:off x="5901396" y="3499318"/>
              <a:ext cx="393427" cy="20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EDAF01A-3F4C-420D-AEB6-C1D9CC74F827}"/>
                </a:ext>
              </a:extLst>
            </p:cNvPr>
            <p:cNvSpPr txBox="1"/>
            <p:nvPr/>
          </p:nvSpPr>
          <p:spPr>
            <a:xfrm>
              <a:off x="5810145" y="2126401"/>
              <a:ext cx="2273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x, y, z</a:t>
              </a:r>
              <a:r>
                <a:rPr kumimoji="1" lang="ja-JP" altLang="en-US" sz="3600" dirty="0"/>
                <a:t>座標</a:t>
              </a:r>
            </a:p>
          </p:txBody>
        </p:sp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0BB5DE26-CCEF-4960-AB46-DCC8F35050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3" r="27888"/>
            <a:stretch/>
          </p:blipFill>
          <p:spPr>
            <a:xfrm>
              <a:off x="5315821" y="2674950"/>
              <a:ext cx="2444232" cy="2988358"/>
            </a:xfrm>
            <a:prstGeom prst="rect">
              <a:avLst/>
            </a:prstGeom>
          </p:spPr>
        </p:pic>
        <p:sp>
          <p:nvSpPr>
            <p:cNvPr id="33" name="矢印: 下カーブ 32">
              <a:extLst>
                <a:ext uri="{FF2B5EF4-FFF2-40B4-BE49-F238E27FC236}">
                  <a16:creationId xmlns:a16="http://schemas.microsoft.com/office/drawing/2014/main" id="{8BA16BE4-67BA-4A2C-8CCF-E5E8D29BE47F}"/>
                </a:ext>
              </a:extLst>
            </p:cNvPr>
            <p:cNvSpPr/>
            <p:nvPr/>
          </p:nvSpPr>
          <p:spPr>
            <a:xfrm>
              <a:off x="2860510" y="2290979"/>
              <a:ext cx="3024018" cy="832302"/>
            </a:xfrm>
            <a:prstGeom prst="curved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C3A7BC2-5E9D-4D26-A449-1B263AECA76C}"/>
                </a:ext>
              </a:extLst>
            </p:cNvPr>
            <p:cNvSpPr/>
            <p:nvPr/>
          </p:nvSpPr>
          <p:spPr>
            <a:xfrm>
              <a:off x="982412" y="5074834"/>
              <a:ext cx="7606778" cy="563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矢印: 下カーブ 34">
              <a:extLst>
                <a:ext uri="{FF2B5EF4-FFF2-40B4-BE49-F238E27FC236}">
                  <a16:creationId xmlns:a16="http://schemas.microsoft.com/office/drawing/2014/main" id="{BD61FF86-ABDE-409F-811D-6DA52FDEA1D9}"/>
                </a:ext>
              </a:extLst>
            </p:cNvPr>
            <p:cNvSpPr/>
            <p:nvPr/>
          </p:nvSpPr>
          <p:spPr>
            <a:xfrm flipV="1">
              <a:off x="2914364" y="4839674"/>
              <a:ext cx="2970164" cy="832302"/>
            </a:xfrm>
            <a:prstGeom prst="curved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25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b="1" dirty="0"/>
              <a:t>2.</a:t>
            </a:r>
            <a:r>
              <a:rPr kumimoji="1" lang="ja-JP" altLang="en-US" sz="4800" b="1" dirty="0"/>
              <a:t>ニューラルネットワーク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B8C80FA-6875-47BD-9F6E-8D6C53B9097E}"/>
              </a:ext>
            </a:extLst>
          </p:cNvPr>
          <p:cNvGrpSpPr/>
          <p:nvPr/>
        </p:nvGrpSpPr>
        <p:grpSpPr>
          <a:xfrm>
            <a:off x="1059359" y="1846518"/>
            <a:ext cx="2541080" cy="1242876"/>
            <a:chOff x="8541" y="2874821"/>
            <a:chExt cx="8146560" cy="3984590"/>
          </a:xfrm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B8F9F1C-27D9-4517-A68B-C1A218C05C49}"/>
                </a:ext>
              </a:extLst>
            </p:cNvPr>
            <p:cNvSpPr/>
            <p:nvPr/>
          </p:nvSpPr>
          <p:spPr>
            <a:xfrm>
              <a:off x="8541" y="2874821"/>
              <a:ext cx="8146560" cy="3984590"/>
            </a:xfrm>
            <a:custGeom>
              <a:avLst/>
              <a:gdLst>
                <a:gd name="connsiteX0" fmla="*/ 2032294 w 8146560"/>
                <a:gd name="connsiteY0" fmla="*/ 371962 h 3984590"/>
                <a:gd name="connsiteX1" fmla="*/ 1846763 w 8146560"/>
                <a:gd name="connsiteY1" fmla="*/ 796031 h 3984590"/>
                <a:gd name="connsiteX2" fmla="*/ 1846763 w 8146560"/>
                <a:gd name="connsiteY2" fmla="*/ 1524901 h 3984590"/>
                <a:gd name="connsiteX3" fmla="*/ 2323842 w 8146560"/>
                <a:gd name="connsiteY3" fmla="*/ 583996 h 3984590"/>
                <a:gd name="connsiteX4" fmla="*/ 1833511 w 8146560"/>
                <a:gd name="connsiteY4" fmla="*/ 1856205 h 3984590"/>
                <a:gd name="connsiteX5" fmla="*/ 2125059 w 8146560"/>
                <a:gd name="connsiteY5" fmla="*/ 2200762 h 3984590"/>
                <a:gd name="connsiteX6" fmla="*/ 2350346 w 8146560"/>
                <a:gd name="connsiteY6" fmla="*/ 1723683 h 3984590"/>
                <a:gd name="connsiteX7" fmla="*/ 2297337 w 8146560"/>
                <a:gd name="connsiteY7" fmla="*/ 1127336 h 3984590"/>
                <a:gd name="connsiteX8" fmla="*/ 2403355 w 8146560"/>
                <a:gd name="connsiteY8" fmla="*/ 1498396 h 3984590"/>
                <a:gd name="connsiteX9" fmla="*/ 2535876 w 8146560"/>
                <a:gd name="connsiteY9" fmla="*/ 955057 h 3984590"/>
                <a:gd name="connsiteX10" fmla="*/ 2456363 w 8146560"/>
                <a:gd name="connsiteY10" fmla="*/ 1630918 h 3984590"/>
                <a:gd name="connsiteX11" fmla="*/ 2337094 w 8146560"/>
                <a:gd name="connsiteY11" fmla="*/ 2107996 h 3984590"/>
                <a:gd name="connsiteX12" fmla="*/ 2999702 w 8146560"/>
                <a:gd name="connsiteY12" fmla="*/ 1445388 h 3984590"/>
                <a:gd name="connsiteX13" fmla="*/ 3185233 w 8146560"/>
                <a:gd name="connsiteY13" fmla="*/ 822536 h 3984590"/>
                <a:gd name="connsiteX14" fmla="*/ 3132224 w 8146560"/>
                <a:gd name="connsiteY14" fmla="*/ 1445388 h 3984590"/>
                <a:gd name="connsiteX15" fmla="*/ 3569546 w 8146560"/>
                <a:gd name="connsiteY15" fmla="*/ 1193596 h 3984590"/>
                <a:gd name="connsiteX16" fmla="*/ 3052711 w 8146560"/>
                <a:gd name="connsiteY16" fmla="*/ 1604414 h 3984590"/>
                <a:gd name="connsiteX17" fmla="*/ 2694902 w 8146560"/>
                <a:gd name="connsiteY17" fmla="*/ 1975475 h 3984590"/>
                <a:gd name="connsiteX18" fmla="*/ 3251494 w 8146560"/>
                <a:gd name="connsiteY18" fmla="*/ 1816449 h 3984590"/>
                <a:gd name="connsiteX19" fmla="*/ 2906937 w 8146560"/>
                <a:gd name="connsiteY19" fmla="*/ 1988727 h 3984590"/>
                <a:gd name="connsiteX20" fmla="*/ 3171981 w 8146560"/>
                <a:gd name="connsiteY20" fmla="*/ 2134501 h 3984590"/>
                <a:gd name="connsiteX21" fmla="*/ 2827424 w 8146560"/>
                <a:gd name="connsiteY21" fmla="*/ 2041736 h 3984590"/>
                <a:gd name="connsiteX22" fmla="*/ 2575633 w 8146560"/>
                <a:gd name="connsiteY22" fmla="*/ 2068240 h 3984590"/>
                <a:gd name="connsiteX23" fmla="*/ 2363598 w 8146560"/>
                <a:gd name="connsiteY23" fmla="*/ 2280275 h 3984590"/>
                <a:gd name="connsiteX24" fmla="*/ 3251494 w 8146560"/>
                <a:gd name="connsiteY24" fmla="*/ 2346536 h 3984590"/>
                <a:gd name="connsiteX25" fmla="*/ 3768329 w 8146560"/>
                <a:gd name="connsiteY25" fmla="*/ 2465805 h 3984590"/>
                <a:gd name="connsiteX26" fmla="*/ 6127216 w 8146560"/>
                <a:gd name="connsiteY26" fmla="*/ 2492309 h 3984590"/>
                <a:gd name="connsiteX27" fmla="*/ 6789824 w 8146560"/>
                <a:gd name="connsiteY27" fmla="*/ 2452553 h 3984590"/>
                <a:gd name="connsiteX28" fmla="*/ 7611459 w 8146560"/>
                <a:gd name="connsiteY28" fmla="*/ 1842953 h 3984590"/>
                <a:gd name="connsiteX29" fmla="*/ 7121129 w 8146560"/>
                <a:gd name="connsiteY29" fmla="*/ 2320031 h 3984590"/>
                <a:gd name="connsiteX30" fmla="*/ 6776572 w 8146560"/>
                <a:gd name="connsiteY30" fmla="*/ 2585075 h 3984590"/>
                <a:gd name="connsiteX31" fmla="*/ 7372920 w 8146560"/>
                <a:gd name="connsiteY31" fmla="*/ 2492309 h 3984590"/>
                <a:gd name="connsiteX32" fmla="*/ 7611459 w 8146560"/>
                <a:gd name="connsiteY32" fmla="*/ 2227266 h 3984590"/>
                <a:gd name="connsiteX33" fmla="*/ 7651216 w 8146560"/>
                <a:gd name="connsiteY33" fmla="*/ 2227266 h 3984590"/>
                <a:gd name="connsiteX34" fmla="*/ 7531946 w 8146560"/>
                <a:gd name="connsiteY34" fmla="*/ 2518814 h 3984590"/>
                <a:gd name="connsiteX35" fmla="*/ 8035529 w 8146560"/>
                <a:gd name="connsiteY35" fmla="*/ 2479057 h 3984590"/>
                <a:gd name="connsiteX36" fmla="*/ 8035529 w 8146560"/>
                <a:gd name="connsiteY36" fmla="*/ 2558570 h 3984590"/>
                <a:gd name="connsiteX37" fmla="*/ 6829581 w 8146560"/>
                <a:gd name="connsiteY37" fmla="*/ 2651336 h 3984590"/>
                <a:gd name="connsiteX38" fmla="*/ 7187389 w 8146560"/>
                <a:gd name="connsiteY38" fmla="*/ 2929631 h 3984590"/>
                <a:gd name="connsiteX39" fmla="*/ 7863250 w 8146560"/>
                <a:gd name="connsiteY39" fmla="*/ 3062153 h 3984590"/>
                <a:gd name="connsiteX40" fmla="*/ 7783737 w 8146560"/>
                <a:gd name="connsiteY40" fmla="*/ 3141666 h 3984590"/>
                <a:gd name="connsiteX41" fmla="*/ 6988607 w 8146560"/>
                <a:gd name="connsiteY41" fmla="*/ 2942883 h 3984590"/>
                <a:gd name="connsiteX42" fmla="*/ 7452433 w 8146560"/>
                <a:gd name="connsiteY42" fmla="*/ 3406709 h 3984590"/>
                <a:gd name="connsiteX43" fmla="*/ 7280155 w 8146560"/>
                <a:gd name="connsiteY43" fmla="*/ 3446466 h 3984590"/>
                <a:gd name="connsiteX44" fmla="*/ 6591042 w 8146560"/>
                <a:gd name="connsiteY44" fmla="*/ 2664588 h 3984590"/>
                <a:gd name="connsiteX45" fmla="*/ 5716398 w 8146560"/>
                <a:gd name="connsiteY45" fmla="*/ 2611579 h 3984590"/>
                <a:gd name="connsiteX46" fmla="*/ 4947772 w 8146560"/>
                <a:gd name="connsiteY46" fmla="*/ 2691092 h 3984590"/>
                <a:gd name="connsiteX47" fmla="*/ 4126137 w 8146560"/>
                <a:gd name="connsiteY47" fmla="*/ 2611579 h 3984590"/>
                <a:gd name="connsiteX48" fmla="*/ 3423772 w 8146560"/>
                <a:gd name="connsiteY48" fmla="*/ 2532066 h 3984590"/>
                <a:gd name="connsiteX49" fmla="*/ 2217824 w 8146560"/>
                <a:gd name="connsiteY49" fmla="*/ 2585075 h 3984590"/>
                <a:gd name="connsiteX50" fmla="*/ 2734659 w 8146560"/>
                <a:gd name="connsiteY50" fmla="*/ 3247683 h 3984590"/>
                <a:gd name="connsiteX51" fmla="*/ 3185233 w 8146560"/>
                <a:gd name="connsiteY51" fmla="*/ 3539231 h 3984590"/>
                <a:gd name="connsiteX52" fmla="*/ 2708155 w 8146560"/>
                <a:gd name="connsiteY52" fmla="*/ 3366953 h 3984590"/>
                <a:gd name="connsiteX53" fmla="*/ 2231076 w 8146560"/>
                <a:gd name="connsiteY53" fmla="*/ 2969388 h 3984590"/>
                <a:gd name="connsiteX54" fmla="*/ 2482868 w 8146560"/>
                <a:gd name="connsiteY54" fmla="*/ 3976553 h 3984590"/>
                <a:gd name="connsiteX55" fmla="*/ 2244329 w 8146560"/>
                <a:gd name="connsiteY55" fmla="*/ 3459718 h 3984590"/>
                <a:gd name="connsiteX56" fmla="*/ 2045546 w 8146560"/>
                <a:gd name="connsiteY56" fmla="*/ 3791022 h 3984590"/>
                <a:gd name="connsiteX57" fmla="*/ 2138311 w 8146560"/>
                <a:gd name="connsiteY57" fmla="*/ 3366953 h 3984590"/>
                <a:gd name="connsiteX58" fmla="*/ 2098555 w 8146560"/>
                <a:gd name="connsiteY58" fmla="*/ 3101909 h 3984590"/>
                <a:gd name="connsiteX59" fmla="*/ 1992537 w 8146560"/>
                <a:gd name="connsiteY59" fmla="*/ 3592240 h 3984590"/>
                <a:gd name="connsiteX60" fmla="*/ 1979285 w 8146560"/>
                <a:gd name="connsiteY60" fmla="*/ 3181422 h 3984590"/>
                <a:gd name="connsiteX61" fmla="*/ 2058798 w 8146560"/>
                <a:gd name="connsiteY61" fmla="*/ 2903127 h 3984590"/>
                <a:gd name="connsiteX62" fmla="*/ 1846763 w 8146560"/>
                <a:gd name="connsiteY62" fmla="*/ 2664588 h 3984590"/>
                <a:gd name="connsiteX63" fmla="*/ 1435946 w 8146560"/>
                <a:gd name="connsiteY63" fmla="*/ 2823614 h 3984590"/>
                <a:gd name="connsiteX64" fmla="*/ 1369685 w 8146560"/>
                <a:gd name="connsiteY64" fmla="*/ 3459718 h 3984590"/>
                <a:gd name="connsiteX65" fmla="*/ 1263668 w 8146560"/>
                <a:gd name="connsiteY65" fmla="*/ 3009144 h 3984590"/>
                <a:gd name="connsiteX66" fmla="*/ 1091389 w 8146560"/>
                <a:gd name="connsiteY66" fmla="*/ 3340449 h 3984590"/>
                <a:gd name="connsiteX67" fmla="*/ 1038381 w 8146560"/>
                <a:gd name="connsiteY67" fmla="*/ 3923544 h 3984590"/>
                <a:gd name="connsiteX68" fmla="*/ 958868 w 8146560"/>
                <a:gd name="connsiteY68" fmla="*/ 3459718 h 3984590"/>
                <a:gd name="connsiteX69" fmla="*/ 839598 w 8146560"/>
                <a:gd name="connsiteY69" fmla="*/ 3857283 h 3984590"/>
                <a:gd name="connsiteX70" fmla="*/ 892607 w 8146560"/>
                <a:gd name="connsiteY70" fmla="*/ 3353701 h 3984590"/>
                <a:gd name="connsiteX71" fmla="*/ 1025129 w 8146560"/>
                <a:gd name="connsiteY71" fmla="*/ 2929631 h 3984590"/>
                <a:gd name="connsiteX72" fmla="*/ 707076 w 8146560"/>
                <a:gd name="connsiteY72" fmla="*/ 3380205 h 3984590"/>
                <a:gd name="connsiteX73" fmla="*/ 852850 w 8146560"/>
                <a:gd name="connsiteY73" fmla="*/ 2571822 h 3984590"/>
                <a:gd name="connsiteX74" fmla="*/ 31216 w 8146560"/>
                <a:gd name="connsiteY74" fmla="*/ 2200762 h 3984590"/>
                <a:gd name="connsiteX75" fmla="*/ 375772 w 8146560"/>
                <a:gd name="connsiteY75" fmla="*/ 2200762 h 3984590"/>
                <a:gd name="connsiteX76" fmla="*/ 4711 w 8146560"/>
                <a:gd name="connsiteY76" fmla="*/ 1683927 h 3984590"/>
                <a:gd name="connsiteX77" fmla="*/ 190242 w 8146560"/>
                <a:gd name="connsiteY77" fmla="*/ 1789944 h 3984590"/>
                <a:gd name="connsiteX78" fmla="*/ 534798 w 8146560"/>
                <a:gd name="connsiteY78" fmla="*/ 2187509 h 3984590"/>
                <a:gd name="connsiteX79" fmla="*/ 905859 w 8146560"/>
                <a:gd name="connsiteY79" fmla="*/ 2306779 h 3984590"/>
                <a:gd name="connsiteX80" fmla="*/ 1025129 w 8146560"/>
                <a:gd name="connsiteY80" fmla="*/ 2094744 h 3984590"/>
                <a:gd name="connsiteX81" fmla="*/ 654068 w 8146560"/>
                <a:gd name="connsiteY81" fmla="*/ 1485144 h 3984590"/>
                <a:gd name="connsiteX82" fmla="*/ 866102 w 8146560"/>
                <a:gd name="connsiteY82" fmla="*/ 1723683 h 3984590"/>
                <a:gd name="connsiteX83" fmla="*/ 879355 w 8146560"/>
                <a:gd name="connsiteY83" fmla="*/ 1352622 h 3984590"/>
                <a:gd name="connsiteX84" fmla="*/ 945616 w 8146560"/>
                <a:gd name="connsiteY84" fmla="*/ 1723683 h 3984590"/>
                <a:gd name="connsiteX85" fmla="*/ 1157650 w 8146560"/>
                <a:gd name="connsiteY85" fmla="*/ 2041736 h 3984590"/>
                <a:gd name="connsiteX86" fmla="*/ 1422694 w 8146560"/>
                <a:gd name="connsiteY86" fmla="*/ 1829701 h 3984590"/>
                <a:gd name="connsiteX87" fmla="*/ 1290172 w 8146560"/>
                <a:gd name="connsiteY87" fmla="*/ 1220101 h 3984590"/>
                <a:gd name="connsiteX88" fmla="*/ 707076 w 8146560"/>
                <a:gd name="connsiteY88" fmla="*/ 809283 h 3984590"/>
                <a:gd name="connsiteX89" fmla="*/ 1157650 w 8146560"/>
                <a:gd name="connsiteY89" fmla="*/ 1008066 h 3984590"/>
                <a:gd name="connsiteX90" fmla="*/ 932363 w 8146560"/>
                <a:gd name="connsiteY90" fmla="*/ 517736 h 3984590"/>
                <a:gd name="connsiteX91" fmla="*/ 1117894 w 8146560"/>
                <a:gd name="connsiteY91" fmla="*/ 703266 h 3984590"/>
                <a:gd name="connsiteX92" fmla="*/ 1197407 w 8146560"/>
                <a:gd name="connsiteY92" fmla="*/ 424970 h 3984590"/>
                <a:gd name="connsiteX93" fmla="*/ 1197407 w 8146560"/>
                <a:gd name="connsiteY93" fmla="*/ 796031 h 3984590"/>
                <a:gd name="connsiteX94" fmla="*/ 1276920 w 8146560"/>
                <a:gd name="connsiteY94" fmla="*/ 1087579 h 3984590"/>
                <a:gd name="connsiteX95" fmla="*/ 1515459 w 8146560"/>
                <a:gd name="connsiteY95" fmla="*/ 1114083 h 3984590"/>
                <a:gd name="connsiteX96" fmla="*/ 1475702 w 8146560"/>
                <a:gd name="connsiteY96" fmla="*/ 491231 h 3984590"/>
                <a:gd name="connsiteX97" fmla="*/ 1303424 w 8146560"/>
                <a:gd name="connsiteY97" fmla="*/ 80414 h 3984590"/>
                <a:gd name="connsiteX98" fmla="*/ 1634729 w 8146560"/>
                <a:gd name="connsiteY98" fmla="*/ 464727 h 3984590"/>
                <a:gd name="connsiteX99" fmla="*/ 1793755 w 8146560"/>
                <a:gd name="connsiteY99" fmla="*/ 901 h 3984590"/>
                <a:gd name="connsiteX100" fmla="*/ 1727494 w 8146560"/>
                <a:gd name="connsiteY100" fmla="*/ 610501 h 3984590"/>
                <a:gd name="connsiteX101" fmla="*/ 1793755 w 8146560"/>
                <a:gd name="connsiteY101" fmla="*/ 756275 h 3984590"/>
                <a:gd name="connsiteX102" fmla="*/ 2032294 w 8146560"/>
                <a:gd name="connsiteY102" fmla="*/ 371962 h 398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8146560" h="3984590">
                  <a:moveTo>
                    <a:pt x="2032294" y="371962"/>
                  </a:moveTo>
                  <a:cubicBezTo>
                    <a:pt x="2041129" y="378588"/>
                    <a:pt x="1877685" y="603875"/>
                    <a:pt x="1846763" y="796031"/>
                  </a:cubicBezTo>
                  <a:cubicBezTo>
                    <a:pt x="1815841" y="988188"/>
                    <a:pt x="1767250" y="1560240"/>
                    <a:pt x="1846763" y="1524901"/>
                  </a:cubicBezTo>
                  <a:cubicBezTo>
                    <a:pt x="1926276" y="1489562"/>
                    <a:pt x="2326051" y="528779"/>
                    <a:pt x="2323842" y="583996"/>
                  </a:cubicBezTo>
                  <a:cubicBezTo>
                    <a:pt x="2321633" y="639213"/>
                    <a:pt x="1866641" y="1586744"/>
                    <a:pt x="1833511" y="1856205"/>
                  </a:cubicBezTo>
                  <a:cubicBezTo>
                    <a:pt x="1800380" y="2125666"/>
                    <a:pt x="2038920" y="2222849"/>
                    <a:pt x="2125059" y="2200762"/>
                  </a:cubicBezTo>
                  <a:cubicBezTo>
                    <a:pt x="2211198" y="2178675"/>
                    <a:pt x="2321633" y="1902587"/>
                    <a:pt x="2350346" y="1723683"/>
                  </a:cubicBezTo>
                  <a:cubicBezTo>
                    <a:pt x="2379059" y="1544779"/>
                    <a:pt x="2288502" y="1164884"/>
                    <a:pt x="2297337" y="1127336"/>
                  </a:cubicBezTo>
                  <a:cubicBezTo>
                    <a:pt x="2306172" y="1089788"/>
                    <a:pt x="2363599" y="1527109"/>
                    <a:pt x="2403355" y="1498396"/>
                  </a:cubicBezTo>
                  <a:cubicBezTo>
                    <a:pt x="2443111" y="1469683"/>
                    <a:pt x="2527041" y="932970"/>
                    <a:pt x="2535876" y="955057"/>
                  </a:cubicBezTo>
                  <a:cubicBezTo>
                    <a:pt x="2544711" y="977144"/>
                    <a:pt x="2489493" y="1438762"/>
                    <a:pt x="2456363" y="1630918"/>
                  </a:cubicBezTo>
                  <a:cubicBezTo>
                    <a:pt x="2423233" y="1823074"/>
                    <a:pt x="2246538" y="2138918"/>
                    <a:pt x="2337094" y="2107996"/>
                  </a:cubicBezTo>
                  <a:cubicBezTo>
                    <a:pt x="2427651" y="2077074"/>
                    <a:pt x="2858346" y="1659631"/>
                    <a:pt x="2999702" y="1445388"/>
                  </a:cubicBezTo>
                  <a:cubicBezTo>
                    <a:pt x="3141058" y="1231145"/>
                    <a:pt x="3163146" y="822536"/>
                    <a:pt x="3185233" y="822536"/>
                  </a:cubicBezTo>
                  <a:cubicBezTo>
                    <a:pt x="3207320" y="822536"/>
                    <a:pt x="3068172" y="1383545"/>
                    <a:pt x="3132224" y="1445388"/>
                  </a:cubicBezTo>
                  <a:cubicBezTo>
                    <a:pt x="3196276" y="1507231"/>
                    <a:pt x="3582798" y="1167092"/>
                    <a:pt x="3569546" y="1193596"/>
                  </a:cubicBezTo>
                  <a:cubicBezTo>
                    <a:pt x="3556294" y="1220100"/>
                    <a:pt x="3198485" y="1474101"/>
                    <a:pt x="3052711" y="1604414"/>
                  </a:cubicBezTo>
                  <a:cubicBezTo>
                    <a:pt x="2906937" y="1734727"/>
                    <a:pt x="2661772" y="1940136"/>
                    <a:pt x="2694902" y="1975475"/>
                  </a:cubicBezTo>
                  <a:cubicBezTo>
                    <a:pt x="2728032" y="2010814"/>
                    <a:pt x="3216155" y="1814240"/>
                    <a:pt x="3251494" y="1816449"/>
                  </a:cubicBezTo>
                  <a:cubicBezTo>
                    <a:pt x="3286833" y="1818658"/>
                    <a:pt x="2920189" y="1935718"/>
                    <a:pt x="2906937" y="1988727"/>
                  </a:cubicBezTo>
                  <a:cubicBezTo>
                    <a:pt x="2893685" y="2041736"/>
                    <a:pt x="3185233" y="2125666"/>
                    <a:pt x="3171981" y="2134501"/>
                  </a:cubicBezTo>
                  <a:cubicBezTo>
                    <a:pt x="3158729" y="2143336"/>
                    <a:pt x="2926815" y="2052779"/>
                    <a:pt x="2827424" y="2041736"/>
                  </a:cubicBezTo>
                  <a:cubicBezTo>
                    <a:pt x="2728033" y="2030693"/>
                    <a:pt x="2652937" y="2028484"/>
                    <a:pt x="2575633" y="2068240"/>
                  </a:cubicBezTo>
                  <a:cubicBezTo>
                    <a:pt x="2498329" y="2107997"/>
                    <a:pt x="2250955" y="2233892"/>
                    <a:pt x="2363598" y="2280275"/>
                  </a:cubicBezTo>
                  <a:cubicBezTo>
                    <a:pt x="2476242" y="2326658"/>
                    <a:pt x="3017372" y="2315614"/>
                    <a:pt x="3251494" y="2346536"/>
                  </a:cubicBezTo>
                  <a:cubicBezTo>
                    <a:pt x="3485616" y="2377458"/>
                    <a:pt x="3289042" y="2441510"/>
                    <a:pt x="3768329" y="2465805"/>
                  </a:cubicBezTo>
                  <a:cubicBezTo>
                    <a:pt x="4247616" y="2490101"/>
                    <a:pt x="5623634" y="2494518"/>
                    <a:pt x="6127216" y="2492309"/>
                  </a:cubicBezTo>
                  <a:cubicBezTo>
                    <a:pt x="6630798" y="2490100"/>
                    <a:pt x="6542450" y="2560779"/>
                    <a:pt x="6789824" y="2452553"/>
                  </a:cubicBezTo>
                  <a:cubicBezTo>
                    <a:pt x="7037198" y="2344327"/>
                    <a:pt x="7556242" y="1865040"/>
                    <a:pt x="7611459" y="1842953"/>
                  </a:cubicBezTo>
                  <a:cubicBezTo>
                    <a:pt x="7666676" y="1820866"/>
                    <a:pt x="7260277" y="2196344"/>
                    <a:pt x="7121129" y="2320031"/>
                  </a:cubicBezTo>
                  <a:cubicBezTo>
                    <a:pt x="6981981" y="2443718"/>
                    <a:pt x="6734607" y="2556362"/>
                    <a:pt x="6776572" y="2585075"/>
                  </a:cubicBezTo>
                  <a:cubicBezTo>
                    <a:pt x="6818537" y="2613788"/>
                    <a:pt x="7233772" y="2551944"/>
                    <a:pt x="7372920" y="2492309"/>
                  </a:cubicBezTo>
                  <a:cubicBezTo>
                    <a:pt x="7512068" y="2432674"/>
                    <a:pt x="7565076" y="2271440"/>
                    <a:pt x="7611459" y="2227266"/>
                  </a:cubicBezTo>
                  <a:cubicBezTo>
                    <a:pt x="7657842" y="2183092"/>
                    <a:pt x="7664468" y="2178675"/>
                    <a:pt x="7651216" y="2227266"/>
                  </a:cubicBezTo>
                  <a:cubicBezTo>
                    <a:pt x="7637964" y="2275857"/>
                    <a:pt x="7467894" y="2476849"/>
                    <a:pt x="7531946" y="2518814"/>
                  </a:cubicBezTo>
                  <a:cubicBezTo>
                    <a:pt x="7595998" y="2560779"/>
                    <a:pt x="7951599" y="2472431"/>
                    <a:pt x="8035529" y="2479057"/>
                  </a:cubicBezTo>
                  <a:cubicBezTo>
                    <a:pt x="8119459" y="2485683"/>
                    <a:pt x="8236520" y="2529857"/>
                    <a:pt x="8035529" y="2558570"/>
                  </a:cubicBezTo>
                  <a:cubicBezTo>
                    <a:pt x="7834538" y="2587283"/>
                    <a:pt x="6970938" y="2589493"/>
                    <a:pt x="6829581" y="2651336"/>
                  </a:cubicBezTo>
                  <a:cubicBezTo>
                    <a:pt x="6688224" y="2713179"/>
                    <a:pt x="7015111" y="2861162"/>
                    <a:pt x="7187389" y="2929631"/>
                  </a:cubicBezTo>
                  <a:cubicBezTo>
                    <a:pt x="7359667" y="2998100"/>
                    <a:pt x="7763859" y="3026814"/>
                    <a:pt x="7863250" y="3062153"/>
                  </a:cubicBezTo>
                  <a:cubicBezTo>
                    <a:pt x="7962641" y="3097492"/>
                    <a:pt x="7929511" y="3161544"/>
                    <a:pt x="7783737" y="3141666"/>
                  </a:cubicBezTo>
                  <a:cubicBezTo>
                    <a:pt x="7637963" y="3121788"/>
                    <a:pt x="7043824" y="2898709"/>
                    <a:pt x="6988607" y="2942883"/>
                  </a:cubicBezTo>
                  <a:cubicBezTo>
                    <a:pt x="6933390" y="2987057"/>
                    <a:pt x="7403842" y="3322779"/>
                    <a:pt x="7452433" y="3406709"/>
                  </a:cubicBezTo>
                  <a:cubicBezTo>
                    <a:pt x="7501024" y="3490640"/>
                    <a:pt x="7423720" y="3570153"/>
                    <a:pt x="7280155" y="3446466"/>
                  </a:cubicBezTo>
                  <a:cubicBezTo>
                    <a:pt x="7136590" y="3322779"/>
                    <a:pt x="6851668" y="2803736"/>
                    <a:pt x="6591042" y="2664588"/>
                  </a:cubicBezTo>
                  <a:cubicBezTo>
                    <a:pt x="6330416" y="2525440"/>
                    <a:pt x="5990276" y="2607162"/>
                    <a:pt x="5716398" y="2611579"/>
                  </a:cubicBezTo>
                  <a:cubicBezTo>
                    <a:pt x="5442520" y="2615996"/>
                    <a:pt x="5212815" y="2691092"/>
                    <a:pt x="4947772" y="2691092"/>
                  </a:cubicBezTo>
                  <a:cubicBezTo>
                    <a:pt x="4682729" y="2691092"/>
                    <a:pt x="4126137" y="2611579"/>
                    <a:pt x="4126137" y="2611579"/>
                  </a:cubicBezTo>
                  <a:cubicBezTo>
                    <a:pt x="3872137" y="2585075"/>
                    <a:pt x="3741824" y="2536483"/>
                    <a:pt x="3423772" y="2532066"/>
                  </a:cubicBezTo>
                  <a:cubicBezTo>
                    <a:pt x="3105720" y="2527649"/>
                    <a:pt x="2332676" y="2465806"/>
                    <a:pt x="2217824" y="2585075"/>
                  </a:cubicBezTo>
                  <a:cubicBezTo>
                    <a:pt x="2102972" y="2704344"/>
                    <a:pt x="2573424" y="3088657"/>
                    <a:pt x="2734659" y="3247683"/>
                  </a:cubicBezTo>
                  <a:cubicBezTo>
                    <a:pt x="2895894" y="3406709"/>
                    <a:pt x="3189650" y="3519353"/>
                    <a:pt x="3185233" y="3539231"/>
                  </a:cubicBezTo>
                  <a:cubicBezTo>
                    <a:pt x="3180816" y="3559109"/>
                    <a:pt x="2867181" y="3461927"/>
                    <a:pt x="2708155" y="3366953"/>
                  </a:cubicBezTo>
                  <a:cubicBezTo>
                    <a:pt x="2549129" y="3271979"/>
                    <a:pt x="2268624" y="2867788"/>
                    <a:pt x="2231076" y="2969388"/>
                  </a:cubicBezTo>
                  <a:cubicBezTo>
                    <a:pt x="2193528" y="3070988"/>
                    <a:pt x="2480659" y="3894831"/>
                    <a:pt x="2482868" y="3976553"/>
                  </a:cubicBezTo>
                  <a:cubicBezTo>
                    <a:pt x="2485077" y="4058275"/>
                    <a:pt x="2317216" y="3490640"/>
                    <a:pt x="2244329" y="3459718"/>
                  </a:cubicBezTo>
                  <a:cubicBezTo>
                    <a:pt x="2171442" y="3428796"/>
                    <a:pt x="2063216" y="3806483"/>
                    <a:pt x="2045546" y="3791022"/>
                  </a:cubicBezTo>
                  <a:cubicBezTo>
                    <a:pt x="2027876" y="3775561"/>
                    <a:pt x="2129476" y="3481805"/>
                    <a:pt x="2138311" y="3366953"/>
                  </a:cubicBezTo>
                  <a:cubicBezTo>
                    <a:pt x="2147146" y="3252101"/>
                    <a:pt x="2122851" y="3064361"/>
                    <a:pt x="2098555" y="3101909"/>
                  </a:cubicBezTo>
                  <a:cubicBezTo>
                    <a:pt x="2074259" y="3139457"/>
                    <a:pt x="2012415" y="3578988"/>
                    <a:pt x="1992537" y="3592240"/>
                  </a:cubicBezTo>
                  <a:cubicBezTo>
                    <a:pt x="1972659" y="3605492"/>
                    <a:pt x="1968241" y="3296274"/>
                    <a:pt x="1979285" y="3181422"/>
                  </a:cubicBezTo>
                  <a:cubicBezTo>
                    <a:pt x="1990328" y="3066570"/>
                    <a:pt x="2080885" y="2989266"/>
                    <a:pt x="2058798" y="2903127"/>
                  </a:cubicBezTo>
                  <a:cubicBezTo>
                    <a:pt x="2036711" y="2816988"/>
                    <a:pt x="1950572" y="2677840"/>
                    <a:pt x="1846763" y="2664588"/>
                  </a:cubicBezTo>
                  <a:cubicBezTo>
                    <a:pt x="1742954" y="2651336"/>
                    <a:pt x="1515459" y="2691092"/>
                    <a:pt x="1435946" y="2823614"/>
                  </a:cubicBezTo>
                  <a:cubicBezTo>
                    <a:pt x="1356433" y="2956136"/>
                    <a:pt x="1398398" y="3428796"/>
                    <a:pt x="1369685" y="3459718"/>
                  </a:cubicBezTo>
                  <a:cubicBezTo>
                    <a:pt x="1340972" y="3490640"/>
                    <a:pt x="1310051" y="3029022"/>
                    <a:pt x="1263668" y="3009144"/>
                  </a:cubicBezTo>
                  <a:cubicBezTo>
                    <a:pt x="1217285" y="2989266"/>
                    <a:pt x="1128937" y="3188049"/>
                    <a:pt x="1091389" y="3340449"/>
                  </a:cubicBezTo>
                  <a:cubicBezTo>
                    <a:pt x="1053841" y="3492849"/>
                    <a:pt x="1060468" y="3903666"/>
                    <a:pt x="1038381" y="3923544"/>
                  </a:cubicBezTo>
                  <a:cubicBezTo>
                    <a:pt x="1016294" y="3943422"/>
                    <a:pt x="991998" y="3470762"/>
                    <a:pt x="958868" y="3459718"/>
                  </a:cubicBezTo>
                  <a:cubicBezTo>
                    <a:pt x="925737" y="3448675"/>
                    <a:pt x="850641" y="3874952"/>
                    <a:pt x="839598" y="3857283"/>
                  </a:cubicBezTo>
                  <a:cubicBezTo>
                    <a:pt x="828555" y="3839614"/>
                    <a:pt x="861685" y="3508310"/>
                    <a:pt x="892607" y="3353701"/>
                  </a:cubicBezTo>
                  <a:cubicBezTo>
                    <a:pt x="923529" y="3199092"/>
                    <a:pt x="1056051" y="2925214"/>
                    <a:pt x="1025129" y="2929631"/>
                  </a:cubicBezTo>
                  <a:cubicBezTo>
                    <a:pt x="994207" y="2934048"/>
                    <a:pt x="735789" y="3439840"/>
                    <a:pt x="707076" y="3380205"/>
                  </a:cubicBezTo>
                  <a:cubicBezTo>
                    <a:pt x="678363" y="3320570"/>
                    <a:pt x="965493" y="2768396"/>
                    <a:pt x="852850" y="2571822"/>
                  </a:cubicBezTo>
                  <a:cubicBezTo>
                    <a:pt x="740207" y="2375248"/>
                    <a:pt x="110729" y="2262605"/>
                    <a:pt x="31216" y="2200762"/>
                  </a:cubicBezTo>
                  <a:cubicBezTo>
                    <a:pt x="-48297" y="2138919"/>
                    <a:pt x="380189" y="2286901"/>
                    <a:pt x="375772" y="2200762"/>
                  </a:cubicBezTo>
                  <a:cubicBezTo>
                    <a:pt x="371355" y="2114623"/>
                    <a:pt x="35633" y="1752397"/>
                    <a:pt x="4711" y="1683927"/>
                  </a:cubicBezTo>
                  <a:cubicBezTo>
                    <a:pt x="-26211" y="1615457"/>
                    <a:pt x="101894" y="1706014"/>
                    <a:pt x="190242" y="1789944"/>
                  </a:cubicBezTo>
                  <a:cubicBezTo>
                    <a:pt x="278590" y="1873874"/>
                    <a:pt x="415529" y="2101370"/>
                    <a:pt x="534798" y="2187509"/>
                  </a:cubicBezTo>
                  <a:cubicBezTo>
                    <a:pt x="654067" y="2273648"/>
                    <a:pt x="824137" y="2322240"/>
                    <a:pt x="905859" y="2306779"/>
                  </a:cubicBezTo>
                  <a:cubicBezTo>
                    <a:pt x="987581" y="2291318"/>
                    <a:pt x="1067094" y="2231683"/>
                    <a:pt x="1025129" y="2094744"/>
                  </a:cubicBezTo>
                  <a:cubicBezTo>
                    <a:pt x="983164" y="1957805"/>
                    <a:pt x="680572" y="1546987"/>
                    <a:pt x="654068" y="1485144"/>
                  </a:cubicBezTo>
                  <a:cubicBezTo>
                    <a:pt x="627564" y="1423301"/>
                    <a:pt x="828554" y="1745770"/>
                    <a:pt x="866102" y="1723683"/>
                  </a:cubicBezTo>
                  <a:cubicBezTo>
                    <a:pt x="903650" y="1701596"/>
                    <a:pt x="866103" y="1352622"/>
                    <a:pt x="879355" y="1352622"/>
                  </a:cubicBezTo>
                  <a:cubicBezTo>
                    <a:pt x="892607" y="1352622"/>
                    <a:pt x="899234" y="1608831"/>
                    <a:pt x="945616" y="1723683"/>
                  </a:cubicBezTo>
                  <a:cubicBezTo>
                    <a:pt x="991998" y="1838535"/>
                    <a:pt x="1078137" y="2024066"/>
                    <a:pt x="1157650" y="2041736"/>
                  </a:cubicBezTo>
                  <a:cubicBezTo>
                    <a:pt x="1237163" y="2059406"/>
                    <a:pt x="1400607" y="1966640"/>
                    <a:pt x="1422694" y="1829701"/>
                  </a:cubicBezTo>
                  <a:cubicBezTo>
                    <a:pt x="1444781" y="1692762"/>
                    <a:pt x="1409442" y="1390171"/>
                    <a:pt x="1290172" y="1220101"/>
                  </a:cubicBezTo>
                  <a:cubicBezTo>
                    <a:pt x="1170902" y="1050031"/>
                    <a:pt x="729163" y="844622"/>
                    <a:pt x="707076" y="809283"/>
                  </a:cubicBezTo>
                  <a:cubicBezTo>
                    <a:pt x="684989" y="773944"/>
                    <a:pt x="1120102" y="1056657"/>
                    <a:pt x="1157650" y="1008066"/>
                  </a:cubicBezTo>
                  <a:cubicBezTo>
                    <a:pt x="1195198" y="959475"/>
                    <a:pt x="938989" y="568536"/>
                    <a:pt x="932363" y="517736"/>
                  </a:cubicBezTo>
                  <a:cubicBezTo>
                    <a:pt x="925737" y="466936"/>
                    <a:pt x="1073720" y="718727"/>
                    <a:pt x="1117894" y="703266"/>
                  </a:cubicBezTo>
                  <a:cubicBezTo>
                    <a:pt x="1162068" y="687805"/>
                    <a:pt x="1184155" y="409509"/>
                    <a:pt x="1197407" y="424970"/>
                  </a:cubicBezTo>
                  <a:cubicBezTo>
                    <a:pt x="1210659" y="440431"/>
                    <a:pt x="1184155" y="685596"/>
                    <a:pt x="1197407" y="796031"/>
                  </a:cubicBezTo>
                  <a:cubicBezTo>
                    <a:pt x="1210659" y="906466"/>
                    <a:pt x="1223911" y="1034570"/>
                    <a:pt x="1276920" y="1087579"/>
                  </a:cubicBezTo>
                  <a:cubicBezTo>
                    <a:pt x="1329929" y="1140588"/>
                    <a:pt x="1482329" y="1213474"/>
                    <a:pt x="1515459" y="1114083"/>
                  </a:cubicBezTo>
                  <a:cubicBezTo>
                    <a:pt x="1548589" y="1014692"/>
                    <a:pt x="1511041" y="663509"/>
                    <a:pt x="1475702" y="491231"/>
                  </a:cubicBezTo>
                  <a:cubicBezTo>
                    <a:pt x="1440363" y="318953"/>
                    <a:pt x="1276919" y="84831"/>
                    <a:pt x="1303424" y="80414"/>
                  </a:cubicBezTo>
                  <a:cubicBezTo>
                    <a:pt x="1329928" y="75997"/>
                    <a:pt x="1553007" y="477979"/>
                    <a:pt x="1634729" y="464727"/>
                  </a:cubicBezTo>
                  <a:cubicBezTo>
                    <a:pt x="1716451" y="451475"/>
                    <a:pt x="1778294" y="-23395"/>
                    <a:pt x="1793755" y="901"/>
                  </a:cubicBezTo>
                  <a:cubicBezTo>
                    <a:pt x="1809216" y="25197"/>
                    <a:pt x="1727494" y="484605"/>
                    <a:pt x="1727494" y="610501"/>
                  </a:cubicBezTo>
                  <a:cubicBezTo>
                    <a:pt x="1727494" y="736397"/>
                    <a:pt x="1742955" y="791614"/>
                    <a:pt x="1793755" y="756275"/>
                  </a:cubicBezTo>
                  <a:cubicBezTo>
                    <a:pt x="1844555" y="720936"/>
                    <a:pt x="2023459" y="365336"/>
                    <a:pt x="2032294" y="37196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CF64162-16AC-41E9-8C40-0F078D567D65}"/>
                </a:ext>
              </a:extLst>
            </p:cNvPr>
            <p:cNvSpPr/>
            <p:nvPr/>
          </p:nvSpPr>
          <p:spPr>
            <a:xfrm>
              <a:off x="1325218" y="4969564"/>
              <a:ext cx="477077" cy="477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50CB119-DA82-426D-9687-BCC492650400}"/>
              </a:ext>
            </a:extLst>
          </p:cNvPr>
          <p:cNvGrpSpPr/>
          <p:nvPr/>
        </p:nvGrpSpPr>
        <p:grpSpPr>
          <a:xfrm>
            <a:off x="5840320" y="1189651"/>
            <a:ext cx="2555834" cy="2769331"/>
            <a:chOff x="4823791" y="950364"/>
            <a:chExt cx="3094665" cy="3353172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7CB0A23-1774-487D-A795-8EF6261101E2}"/>
                </a:ext>
              </a:extLst>
            </p:cNvPr>
            <p:cNvSpPr/>
            <p:nvPr/>
          </p:nvSpPr>
          <p:spPr>
            <a:xfrm>
              <a:off x="5518070" y="2102508"/>
              <a:ext cx="1248130" cy="1248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F33BD5FA-7C22-404C-9394-CB04486A875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823791" y="1489380"/>
              <a:ext cx="877063" cy="7959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B0F532FD-C1D0-4169-B56F-5EF9B6AB952D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4909538" y="3167854"/>
              <a:ext cx="791316" cy="6944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C4746370-4781-4788-A8A8-F5E87B01E4E6}"/>
                    </a:ext>
                  </a:extLst>
                </p:cNvPr>
                <p:cNvSpPr txBox="1"/>
                <p:nvPr/>
              </p:nvSpPr>
              <p:spPr>
                <a:xfrm>
                  <a:off x="4909538" y="950364"/>
                  <a:ext cx="57624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C4746370-4781-4788-A8A8-F5E87B01E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538" y="950364"/>
                  <a:ext cx="576248" cy="553998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C1B34A1C-DAAD-4D4F-9CE2-B934A8BCBB1B}"/>
                    </a:ext>
                  </a:extLst>
                </p:cNvPr>
                <p:cNvSpPr txBox="1"/>
                <p:nvPr/>
              </p:nvSpPr>
              <p:spPr>
                <a:xfrm>
                  <a:off x="4931114" y="3749538"/>
                  <a:ext cx="58695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C1B34A1C-DAAD-4D4F-9CE2-B934A8BC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114" y="3749538"/>
                  <a:ext cx="586957" cy="553998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FE23873F-A961-4BAB-9968-96E8E2F705A2}"/>
                    </a:ext>
                  </a:extLst>
                </p:cNvPr>
                <p:cNvSpPr txBox="1"/>
                <p:nvPr/>
              </p:nvSpPr>
              <p:spPr>
                <a:xfrm>
                  <a:off x="5618754" y="2449574"/>
                  <a:ext cx="104676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FE23873F-A961-4BAB-9968-96E8E2F70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54" y="2449574"/>
                  <a:ext cx="1046761" cy="553998"/>
                </a:xfrm>
                <a:prstGeom prst="rect">
                  <a:avLst/>
                </a:prstGeom>
                <a:blipFill>
                  <a:blip r:embed="rId4"/>
                  <a:stretch>
                    <a:fillRect r="-704" b="-9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BC658E02-9FEB-49D4-8C1C-FC88C087C1F0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6766200" y="2726573"/>
              <a:ext cx="114534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3A89FA0C-1F60-4C8B-82FD-0DA120E9EFB5}"/>
                    </a:ext>
                  </a:extLst>
                </p:cNvPr>
                <p:cNvSpPr txBox="1"/>
                <p:nvPr/>
              </p:nvSpPr>
              <p:spPr>
                <a:xfrm>
                  <a:off x="7338874" y="1989121"/>
                  <a:ext cx="57958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3A89FA0C-1F60-4C8B-82FD-0DA120E9EF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874" y="1989121"/>
                  <a:ext cx="579582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A00F1714-A825-4293-8040-50A8238E1DDB}"/>
              </a:ext>
            </a:extLst>
          </p:cNvPr>
          <p:cNvGrpSpPr/>
          <p:nvPr/>
        </p:nvGrpSpPr>
        <p:grpSpPr>
          <a:xfrm>
            <a:off x="4445526" y="4318369"/>
            <a:ext cx="4399498" cy="1774576"/>
            <a:chOff x="4369326" y="3608788"/>
            <a:chExt cx="4399498" cy="1774576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95170F1-C113-422C-AA72-62DB27C4C7A7}"/>
                </a:ext>
              </a:extLst>
            </p:cNvPr>
            <p:cNvGrpSpPr/>
            <p:nvPr/>
          </p:nvGrpSpPr>
          <p:grpSpPr>
            <a:xfrm>
              <a:off x="4621310" y="3715464"/>
              <a:ext cx="3895529" cy="1561226"/>
              <a:chOff x="1009181" y="2063829"/>
              <a:chExt cx="6694096" cy="2682816"/>
            </a:xfrm>
          </p:grpSpPr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CDBA6E7B-0341-43BF-AF3C-42CEAC42C2FE}"/>
                  </a:ext>
                </a:extLst>
              </p:cNvPr>
              <p:cNvGrpSpPr/>
              <p:nvPr/>
            </p:nvGrpSpPr>
            <p:grpSpPr>
              <a:xfrm>
                <a:off x="1009181" y="2063829"/>
                <a:ext cx="759125" cy="2682816"/>
                <a:chOff x="966159" y="2087592"/>
                <a:chExt cx="759125" cy="2682816"/>
              </a:xfrm>
            </p:grpSpPr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24B81CCD-08C4-48C1-941B-C67FDF33B7D3}"/>
                    </a:ext>
                  </a:extLst>
                </p:cNvPr>
                <p:cNvSpPr/>
                <p:nvPr/>
              </p:nvSpPr>
              <p:spPr>
                <a:xfrm>
                  <a:off x="966159" y="2087592"/>
                  <a:ext cx="759125" cy="759124"/>
                </a:xfrm>
                <a:prstGeom prst="ellipse">
                  <a:avLst/>
                </a:prstGeom>
                <a:no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36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0DC36650-2391-414B-85A2-444B8CB2C8FB}"/>
                    </a:ext>
                  </a:extLst>
                </p:cNvPr>
                <p:cNvSpPr/>
                <p:nvPr/>
              </p:nvSpPr>
              <p:spPr>
                <a:xfrm>
                  <a:off x="966159" y="3049438"/>
                  <a:ext cx="759124" cy="759124"/>
                </a:xfrm>
                <a:prstGeom prst="ellipse">
                  <a:avLst/>
                </a:prstGeom>
                <a:no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4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楕円 72">
                  <a:extLst>
                    <a:ext uri="{FF2B5EF4-FFF2-40B4-BE49-F238E27FC236}">
                      <a16:creationId xmlns:a16="http://schemas.microsoft.com/office/drawing/2014/main" id="{6EE38607-C8D4-4187-A3D7-0D2C24A137D7}"/>
                    </a:ext>
                  </a:extLst>
                </p:cNvPr>
                <p:cNvSpPr/>
                <p:nvPr/>
              </p:nvSpPr>
              <p:spPr>
                <a:xfrm>
                  <a:off x="966159" y="4011284"/>
                  <a:ext cx="759124" cy="759124"/>
                </a:xfrm>
                <a:prstGeom prst="ellipse">
                  <a:avLst/>
                </a:prstGeom>
                <a:no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4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F7A53F3D-345D-44A1-9B45-B02CF406A2B7}"/>
                  </a:ext>
                </a:extLst>
              </p:cNvPr>
              <p:cNvGrpSpPr/>
              <p:nvPr/>
            </p:nvGrpSpPr>
            <p:grpSpPr>
              <a:xfrm>
                <a:off x="3976666" y="2063829"/>
                <a:ext cx="759124" cy="2682816"/>
                <a:chOff x="966159" y="2087592"/>
                <a:chExt cx="759124" cy="2682816"/>
              </a:xfrm>
            </p:grpSpPr>
            <p:sp>
              <p:nvSpPr>
                <p:cNvPr id="67" name="楕円 66">
                  <a:extLst>
                    <a:ext uri="{FF2B5EF4-FFF2-40B4-BE49-F238E27FC236}">
                      <a16:creationId xmlns:a16="http://schemas.microsoft.com/office/drawing/2014/main" id="{1A6D7C3A-9464-4191-8066-BB14EFCD7832}"/>
                    </a:ext>
                  </a:extLst>
                </p:cNvPr>
                <p:cNvSpPr/>
                <p:nvPr/>
              </p:nvSpPr>
              <p:spPr>
                <a:xfrm>
                  <a:off x="966159" y="2087592"/>
                  <a:ext cx="759124" cy="759124"/>
                </a:xfrm>
                <a:prstGeom prst="ellipse">
                  <a:avLst/>
                </a:prstGeom>
                <a:no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36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80CF5FFC-96DF-41CC-9DB3-0C3D5A490C6C}"/>
                    </a:ext>
                  </a:extLst>
                </p:cNvPr>
                <p:cNvSpPr/>
                <p:nvPr/>
              </p:nvSpPr>
              <p:spPr>
                <a:xfrm>
                  <a:off x="966159" y="3049438"/>
                  <a:ext cx="759124" cy="759124"/>
                </a:xfrm>
                <a:prstGeom prst="ellipse">
                  <a:avLst/>
                </a:prstGeom>
                <a:no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4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8A21E149-D3CA-48DC-B436-D1ADA2D92075}"/>
                    </a:ext>
                  </a:extLst>
                </p:cNvPr>
                <p:cNvSpPr/>
                <p:nvPr/>
              </p:nvSpPr>
              <p:spPr>
                <a:xfrm>
                  <a:off x="966159" y="4011284"/>
                  <a:ext cx="759124" cy="759124"/>
                </a:xfrm>
                <a:prstGeom prst="ellipse">
                  <a:avLst/>
                </a:prstGeom>
                <a:no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4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102A97CD-C02D-4428-ADA7-36261668E23D}"/>
                  </a:ext>
                </a:extLst>
              </p:cNvPr>
              <p:cNvGrpSpPr/>
              <p:nvPr/>
            </p:nvGrpSpPr>
            <p:grpSpPr>
              <a:xfrm>
                <a:off x="1768305" y="2443391"/>
                <a:ext cx="2208361" cy="1923692"/>
                <a:chOff x="1768305" y="2443391"/>
                <a:chExt cx="2208361" cy="1923692"/>
              </a:xfrm>
            </p:grpSpPr>
            <p:cxnSp>
              <p:nvCxnSpPr>
                <p:cNvPr id="57" name="直線矢印コネクタ 56">
                  <a:extLst>
                    <a:ext uri="{FF2B5EF4-FFF2-40B4-BE49-F238E27FC236}">
                      <a16:creationId xmlns:a16="http://schemas.microsoft.com/office/drawing/2014/main" id="{8B8205FB-72C0-49C2-A842-4C8348826805}"/>
                    </a:ext>
                  </a:extLst>
                </p:cNvPr>
                <p:cNvCxnSpPr>
                  <a:cxnSpLocks/>
                  <a:stCxn id="71" idx="6"/>
                  <a:endCxn id="67" idx="2"/>
                </p:cNvCxnSpPr>
                <p:nvPr/>
              </p:nvCxnSpPr>
              <p:spPr>
                <a:xfrm>
                  <a:off x="1768305" y="2443391"/>
                  <a:ext cx="2208361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矢印コネクタ 57">
                  <a:extLst>
                    <a:ext uri="{FF2B5EF4-FFF2-40B4-BE49-F238E27FC236}">
                      <a16:creationId xmlns:a16="http://schemas.microsoft.com/office/drawing/2014/main" id="{DEC367F5-13FE-4B52-BB22-8CAB0FD9261F}"/>
                    </a:ext>
                  </a:extLst>
                </p:cNvPr>
                <p:cNvCxnSpPr>
                  <a:cxnSpLocks/>
                  <a:stCxn id="71" idx="6"/>
                  <a:endCxn id="68" idx="2"/>
                </p:cNvCxnSpPr>
                <p:nvPr/>
              </p:nvCxnSpPr>
              <p:spPr>
                <a:xfrm>
                  <a:off x="1768305" y="2443391"/>
                  <a:ext cx="2208361" cy="961846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矢印コネクタ 58">
                  <a:extLst>
                    <a:ext uri="{FF2B5EF4-FFF2-40B4-BE49-F238E27FC236}">
                      <a16:creationId xmlns:a16="http://schemas.microsoft.com/office/drawing/2014/main" id="{B7A12500-23D1-48C5-BAD3-0FC8984DF0C0}"/>
                    </a:ext>
                  </a:extLst>
                </p:cNvPr>
                <p:cNvCxnSpPr>
                  <a:cxnSpLocks/>
                  <a:stCxn id="71" idx="6"/>
                  <a:endCxn id="69" idx="2"/>
                </p:cNvCxnSpPr>
                <p:nvPr/>
              </p:nvCxnSpPr>
              <p:spPr>
                <a:xfrm>
                  <a:off x="1768305" y="2443391"/>
                  <a:ext cx="2208361" cy="1923692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A3785EE4-2E97-4053-9492-EB9F5B558117}"/>
                    </a:ext>
                  </a:extLst>
                </p:cNvPr>
                <p:cNvCxnSpPr>
                  <a:cxnSpLocks/>
                  <a:stCxn id="72" idx="6"/>
                  <a:endCxn id="67" idx="2"/>
                </p:cNvCxnSpPr>
                <p:nvPr/>
              </p:nvCxnSpPr>
              <p:spPr>
                <a:xfrm flipV="1">
                  <a:off x="1768305" y="2443391"/>
                  <a:ext cx="2208361" cy="961846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矢印コネクタ 60">
                  <a:extLst>
                    <a:ext uri="{FF2B5EF4-FFF2-40B4-BE49-F238E27FC236}">
                      <a16:creationId xmlns:a16="http://schemas.microsoft.com/office/drawing/2014/main" id="{C15CF398-B904-421F-956A-C91583C95E3E}"/>
                    </a:ext>
                  </a:extLst>
                </p:cNvPr>
                <p:cNvCxnSpPr>
                  <a:stCxn id="72" idx="6"/>
                  <a:endCxn id="68" idx="2"/>
                </p:cNvCxnSpPr>
                <p:nvPr/>
              </p:nvCxnSpPr>
              <p:spPr>
                <a:xfrm>
                  <a:off x="1768305" y="3405237"/>
                  <a:ext cx="2208361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矢印コネクタ 61">
                  <a:extLst>
                    <a:ext uri="{FF2B5EF4-FFF2-40B4-BE49-F238E27FC236}">
                      <a16:creationId xmlns:a16="http://schemas.microsoft.com/office/drawing/2014/main" id="{52E61A06-3B4B-4650-A7DB-F872A605B358}"/>
                    </a:ext>
                  </a:extLst>
                </p:cNvPr>
                <p:cNvCxnSpPr>
                  <a:stCxn id="72" idx="6"/>
                  <a:endCxn id="69" idx="2"/>
                </p:cNvCxnSpPr>
                <p:nvPr/>
              </p:nvCxnSpPr>
              <p:spPr>
                <a:xfrm>
                  <a:off x="1768305" y="3405237"/>
                  <a:ext cx="2208361" cy="961846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矢印コネクタ 62">
                  <a:extLst>
                    <a:ext uri="{FF2B5EF4-FFF2-40B4-BE49-F238E27FC236}">
                      <a16:creationId xmlns:a16="http://schemas.microsoft.com/office/drawing/2014/main" id="{2EB21F22-F7C0-4A4C-AD51-361280000975}"/>
                    </a:ext>
                  </a:extLst>
                </p:cNvPr>
                <p:cNvCxnSpPr>
                  <a:cxnSpLocks/>
                  <a:stCxn id="73" idx="6"/>
                  <a:endCxn id="67" idx="2"/>
                </p:cNvCxnSpPr>
                <p:nvPr/>
              </p:nvCxnSpPr>
              <p:spPr>
                <a:xfrm flipV="1">
                  <a:off x="1768305" y="2443391"/>
                  <a:ext cx="2208361" cy="1923692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矢印コネクタ 63">
                  <a:extLst>
                    <a:ext uri="{FF2B5EF4-FFF2-40B4-BE49-F238E27FC236}">
                      <a16:creationId xmlns:a16="http://schemas.microsoft.com/office/drawing/2014/main" id="{5A195A85-0BB6-449C-B3A2-F70F965A713A}"/>
                    </a:ext>
                  </a:extLst>
                </p:cNvPr>
                <p:cNvCxnSpPr>
                  <a:stCxn id="73" idx="6"/>
                  <a:endCxn id="68" idx="2"/>
                </p:cNvCxnSpPr>
                <p:nvPr/>
              </p:nvCxnSpPr>
              <p:spPr>
                <a:xfrm flipV="1">
                  <a:off x="1768305" y="3405237"/>
                  <a:ext cx="2208361" cy="961846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矢印コネクタ 64">
                  <a:extLst>
                    <a:ext uri="{FF2B5EF4-FFF2-40B4-BE49-F238E27FC236}">
                      <a16:creationId xmlns:a16="http://schemas.microsoft.com/office/drawing/2014/main" id="{039475FF-9662-4F61-AB12-CE713233E5A8}"/>
                    </a:ext>
                  </a:extLst>
                </p:cNvPr>
                <p:cNvCxnSpPr>
                  <a:stCxn id="73" idx="6"/>
                  <a:endCxn id="69" idx="2"/>
                </p:cNvCxnSpPr>
                <p:nvPr/>
              </p:nvCxnSpPr>
              <p:spPr>
                <a:xfrm>
                  <a:off x="1768305" y="4367083"/>
                  <a:ext cx="2208361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FFE25BB1-A1AD-42AE-AB52-7457A2803689}"/>
                  </a:ext>
                </a:extLst>
              </p:cNvPr>
              <p:cNvGrpSpPr/>
              <p:nvPr/>
            </p:nvGrpSpPr>
            <p:grpSpPr>
              <a:xfrm>
                <a:off x="6944153" y="2063829"/>
                <a:ext cx="759124" cy="2682816"/>
                <a:chOff x="966159" y="2087592"/>
                <a:chExt cx="759124" cy="2682816"/>
              </a:xfrm>
            </p:grpSpPr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40FA9D38-EBF4-4CE0-A999-31891964BD7E}"/>
                    </a:ext>
                  </a:extLst>
                </p:cNvPr>
                <p:cNvSpPr/>
                <p:nvPr/>
              </p:nvSpPr>
              <p:spPr>
                <a:xfrm>
                  <a:off x="966159" y="2087592"/>
                  <a:ext cx="759124" cy="759124"/>
                </a:xfrm>
                <a:prstGeom prst="ellipse">
                  <a:avLst/>
                </a:prstGeom>
                <a:no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36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楕円 54">
                  <a:extLst>
                    <a:ext uri="{FF2B5EF4-FFF2-40B4-BE49-F238E27FC236}">
                      <a16:creationId xmlns:a16="http://schemas.microsoft.com/office/drawing/2014/main" id="{A66ED70D-79CC-45CA-BA1F-431635F5685F}"/>
                    </a:ext>
                  </a:extLst>
                </p:cNvPr>
                <p:cNvSpPr/>
                <p:nvPr/>
              </p:nvSpPr>
              <p:spPr>
                <a:xfrm>
                  <a:off x="966159" y="3049438"/>
                  <a:ext cx="759124" cy="759124"/>
                </a:xfrm>
                <a:prstGeom prst="ellipse">
                  <a:avLst/>
                </a:prstGeom>
                <a:no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4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楕円 55">
                  <a:extLst>
                    <a:ext uri="{FF2B5EF4-FFF2-40B4-BE49-F238E27FC236}">
                      <a16:creationId xmlns:a16="http://schemas.microsoft.com/office/drawing/2014/main" id="{CAF4D854-38C5-40C9-9B03-E3F27E33D115}"/>
                    </a:ext>
                  </a:extLst>
                </p:cNvPr>
                <p:cNvSpPr/>
                <p:nvPr/>
              </p:nvSpPr>
              <p:spPr>
                <a:xfrm>
                  <a:off x="966159" y="4011284"/>
                  <a:ext cx="759124" cy="759124"/>
                </a:xfrm>
                <a:prstGeom prst="ellipse">
                  <a:avLst/>
                </a:prstGeom>
                <a:no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4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AF401AE1-C744-4DEA-A97D-1C12C77B76CD}"/>
                  </a:ext>
                </a:extLst>
              </p:cNvPr>
              <p:cNvGrpSpPr/>
              <p:nvPr/>
            </p:nvGrpSpPr>
            <p:grpSpPr>
              <a:xfrm>
                <a:off x="4735792" y="2443391"/>
                <a:ext cx="2208361" cy="1923692"/>
                <a:chOff x="4583392" y="2290991"/>
                <a:chExt cx="2208361" cy="1923692"/>
              </a:xfrm>
            </p:grpSpPr>
            <p:cxnSp>
              <p:nvCxnSpPr>
                <p:cNvPr id="44" name="直線矢印コネクタ 43">
                  <a:extLst>
                    <a:ext uri="{FF2B5EF4-FFF2-40B4-BE49-F238E27FC236}">
                      <a16:creationId xmlns:a16="http://schemas.microsoft.com/office/drawing/2014/main" id="{941FE219-101A-4720-A2F3-0E4FE7852792}"/>
                    </a:ext>
                  </a:extLst>
                </p:cNvPr>
                <p:cNvCxnSpPr>
                  <a:cxnSpLocks/>
                  <a:endCxn id="54" idx="2"/>
                </p:cNvCxnSpPr>
                <p:nvPr/>
              </p:nvCxnSpPr>
              <p:spPr>
                <a:xfrm>
                  <a:off x="4583392" y="2290991"/>
                  <a:ext cx="2208361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矢印コネクタ 44">
                  <a:extLst>
                    <a:ext uri="{FF2B5EF4-FFF2-40B4-BE49-F238E27FC236}">
                      <a16:creationId xmlns:a16="http://schemas.microsoft.com/office/drawing/2014/main" id="{4FC7C78E-0561-479C-BFBD-0345EA62CBAF}"/>
                    </a:ext>
                  </a:extLst>
                </p:cNvPr>
                <p:cNvCxnSpPr>
                  <a:endCxn id="55" idx="2"/>
                </p:cNvCxnSpPr>
                <p:nvPr/>
              </p:nvCxnSpPr>
              <p:spPr>
                <a:xfrm>
                  <a:off x="4583392" y="2290991"/>
                  <a:ext cx="2208361" cy="961846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矢印コネクタ 45">
                  <a:extLst>
                    <a:ext uri="{FF2B5EF4-FFF2-40B4-BE49-F238E27FC236}">
                      <a16:creationId xmlns:a16="http://schemas.microsoft.com/office/drawing/2014/main" id="{7BB390FE-DED2-4F80-8CE2-3005D76F13A5}"/>
                    </a:ext>
                  </a:extLst>
                </p:cNvPr>
                <p:cNvCxnSpPr>
                  <a:endCxn id="56" idx="2"/>
                </p:cNvCxnSpPr>
                <p:nvPr/>
              </p:nvCxnSpPr>
              <p:spPr>
                <a:xfrm>
                  <a:off x="4583392" y="2290991"/>
                  <a:ext cx="2208361" cy="1923692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矢印コネクタ 46">
                  <a:extLst>
                    <a:ext uri="{FF2B5EF4-FFF2-40B4-BE49-F238E27FC236}">
                      <a16:creationId xmlns:a16="http://schemas.microsoft.com/office/drawing/2014/main" id="{F1618BCF-A88F-4257-8D82-646D32C67460}"/>
                    </a:ext>
                  </a:extLst>
                </p:cNvPr>
                <p:cNvCxnSpPr>
                  <a:cxnSpLocks/>
                  <a:endCxn id="54" idx="2"/>
                </p:cNvCxnSpPr>
                <p:nvPr/>
              </p:nvCxnSpPr>
              <p:spPr>
                <a:xfrm flipV="1">
                  <a:off x="4583392" y="2290991"/>
                  <a:ext cx="2208361" cy="961846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矢印コネクタ 47">
                  <a:extLst>
                    <a:ext uri="{FF2B5EF4-FFF2-40B4-BE49-F238E27FC236}">
                      <a16:creationId xmlns:a16="http://schemas.microsoft.com/office/drawing/2014/main" id="{ACB2E305-7298-4F84-BB2D-32FEB36A771E}"/>
                    </a:ext>
                  </a:extLst>
                </p:cNvPr>
                <p:cNvCxnSpPr>
                  <a:endCxn id="55" idx="2"/>
                </p:cNvCxnSpPr>
                <p:nvPr/>
              </p:nvCxnSpPr>
              <p:spPr>
                <a:xfrm>
                  <a:off x="4583392" y="3252837"/>
                  <a:ext cx="2208361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矢印コネクタ 48">
                  <a:extLst>
                    <a:ext uri="{FF2B5EF4-FFF2-40B4-BE49-F238E27FC236}">
                      <a16:creationId xmlns:a16="http://schemas.microsoft.com/office/drawing/2014/main" id="{76D3E51E-E6F0-4CE3-8CB2-DE497A112F17}"/>
                    </a:ext>
                  </a:extLst>
                </p:cNvPr>
                <p:cNvCxnSpPr>
                  <a:endCxn id="56" idx="2"/>
                </p:cNvCxnSpPr>
                <p:nvPr/>
              </p:nvCxnSpPr>
              <p:spPr>
                <a:xfrm>
                  <a:off x="4583392" y="3252837"/>
                  <a:ext cx="2208361" cy="961846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矢印コネクタ 49">
                  <a:extLst>
                    <a:ext uri="{FF2B5EF4-FFF2-40B4-BE49-F238E27FC236}">
                      <a16:creationId xmlns:a16="http://schemas.microsoft.com/office/drawing/2014/main" id="{9692BAC6-EEFE-493C-9C01-107C3B640035}"/>
                    </a:ext>
                  </a:extLst>
                </p:cNvPr>
                <p:cNvCxnSpPr>
                  <a:cxnSpLocks/>
                  <a:endCxn id="54" idx="2"/>
                </p:cNvCxnSpPr>
                <p:nvPr/>
              </p:nvCxnSpPr>
              <p:spPr>
                <a:xfrm flipV="1">
                  <a:off x="4583392" y="2290991"/>
                  <a:ext cx="2208361" cy="1923692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矢印コネクタ 50">
                  <a:extLst>
                    <a:ext uri="{FF2B5EF4-FFF2-40B4-BE49-F238E27FC236}">
                      <a16:creationId xmlns:a16="http://schemas.microsoft.com/office/drawing/2014/main" id="{DDE995F2-BDD9-4D22-86A5-AE39F9FDEA4E}"/>
                    </a:ext>
                  </a:extLst>
                </p:cNvPr>
                <p:cNvCxnSpPr>
                  <a:endCxn id="55" idx="2"/>
                </p:cNvCxnSpPr>
                <p:nvPr/>
              </p:nvCxnSpPr>
              <p:spPr>
                <a:xfrm flipV="1">
                  <a:off x="4583392" y="3252837"/>
                  <a:ext cx="2208361" cy="961846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矢印コネクタ 51">
                  <a:extLst>
                    <a:ext uri="{FF2B5EF4-FFF2-40B4-BE49-F238E27FC236}">
                      <a16:creationId xmlns:a16="http://schemas.microsoft.com/office/drawing/2014/main" id="{80668401-BC20-49F5-89D7-E2ED908A27EB}"/>
                    </a:ext>
                  </a:extLst>
                </p:cNvPr>
                <p:cNvCxnSpPr>
                  <a:endCxn id="56" idx="2"/>
                </p:cNvCxnSpPr>
                <p:nvPr/>
              </p:nvCxnSpPr>
              <p:spPr>
                <a:xfrm>
                  <a:off x="4583392" y="4214683"/>
                  <a:ext cx="2208361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07A6D8E9-9F47-4810-AB7B-BFA0C484EE47}"/>
                </a:ext>
              </a:extLst>
            </p:cNvPr>
            <p:cNvSpPr/>
            <p:nvPr/>
          </p:nvSpPr>
          <p:spPr>
            <a:xfrm>
              <a:off x="4369326" y="3608788"/>
              <a:ext cx="945924" cy="17745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9A9AB5D2-22B7-4E37-89EE-204D822FD987}"/>
                </a:ext>
              </a:extLst>
            </p:cNvPr>
            <p:cNvSpPr/>
            <p:nvPr/>
          </p:nvSpPr>
          <p:spPr>
            <a:xfrm>
              <a:off x="6096113" y="3608788"/>
              <a:ext cx="945924" cy="17745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A665A299-AD93-4B92-A566-F35B3F06EF25}"/>
                </a:ext>
              </a:extLst>
            </p:cNvPr>
            <p:cNvSpPr/>
            <p:nvPr/>
          </p:nvSpPr>
          <p:spPr>
            <a:xfrm>
              <a:off x="7822900" y="3608788"/>
              <a:ext cx="945924" cy="17745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37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b="1" dirty="0"/>
              <a:t>2.</a:t>
            </a:r>
            <a:r>
              <a:rPr kumimoji="1" lang="ja-JP" altLang="en-US" sz="4800" b="1" dirty="0"/>
              <a:t>必要なデータ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740555-1855-4561-8DF4-C33B2204A0BB}"/>
              </a:ext>
            </a:extLst>
          </p:cNvPr>
          <p:cNvSpPr/>
          <p:nvPr/>
        </p:nvSpPr>
        <p:spPr>
          <a:xfrm>
            <a:off x="304800" y="2556950"/>
            <a:ext cx="3242239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学習用データ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0D97FB-5B50-4388-BB0B-DAFCF3AE8FF1}"/>
              </a:ext>
            </a:extLst>
          </p:cNvPr>
          <p:cNvSpPr txBox="1"/>
          <p:nvPr/>
        </p:nvSpPr>
        <p:spPr>
          <a:xfrm>
            <a:off x="4202428" y="255695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ニューラルネットが</a:t>
            </a:r>
            <a:br>
              <a:rPr lang="en-US" altLang="ja-JP" sz="3600" dirty="0"/>
            </a:br>
            <a:r>
              <a:rPr lang="ja-JP" altLang="en-US" sz="3600" dirty="0"/>
              <a:t>勉強するためのデータ</a:t>
            </a:r>
            <a:endParaRPr kumimoji="1" lang="ja-JP" altLang="en-US" sz="3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E34237-662A-4DB8-BE00-DD46C51BD52F}"/>
              </a:ext>
            </a:extLst>
          </p:cNvPr>
          <p:cNvSpPr/>
          <p:nvPr/>
        </p:nvSpPr>
        <p:spPr>
          <a:xfrm>
            <a:off x="304800" y="4240408"/>
            <a:ext cx="3242239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検証</a:t>
            </a:r>
            <a:r>
              <a:rPr kumimoji="1" lang="ja-JP" altLang="en-US" sz="3600" dirty="0">
                <a:solidFill>
                  <a:schemeClr val="tx1"/>
                </a:solidFill>
              </a:rPr>
              <a:t>用データ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A85DD8-E63A-42F6-AD9C-3E5AF8A9C18E}"/>
              </a:ext>
            </a:extLst>
          </p:cNvPr>
          <p:cNvSpPr txBox="1"/>
          <p:nvPr/>
        </p:nvSpPr>
        <p:spPr>
          <a:xfrm>
            <a:off x="4202428" y="4240407"/>
            <a:ext cx="4941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勉強の進捗を見て</a:t>
            </a:r>
            <a:endParaRPr lang="en-US" altLang="ja-JP" sz="3600" dirty="0"/>
          </a:p>
          <a:p>
            <a:r>
              <a:rPr lang="ja-JP" altLang="en-US" sz="3600" dirty="0"/>
              <a:t>指導するためのデータ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719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800" b="1" dirty="0"/>
              <a:t>3</a:t>
            </a:r>
            <a:r>
              <a:rPr kumimoji="1" lang="en-US" altLang="ja-JP" sz="4800" b="1" dirty="0"/>
              <a:t>.</a:t>
            </a:r>
            <a:r>
              <a:rPr lang="ja-JP" altLang="en-US" sz="4800" b="1" dirty="0"/>
              <a:t>取得した経路</a:t>
            </a:r>
            <a:endParaRPr kumimoji="1" lang="ja-JP" altLang="en-US" sz="4800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6AF56A1-435C-4DAB-891B-710857E28A18}"/>
              </a:ext>
            </a:extLst>
          </p:cNvPr>
          <p:cNvSpPr txBox="1"/>
          <p:nvPr/>
        </p:nvSpPr>
        <p:spPr>
          <a:xfrm>
            <a:off x="102663" y="1108970"/>
            <a:ext cx="331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学習用データ</a:t>
            </a:r>
            <a:r>
              <a:rPr lang="en-US" altLang="ja-JP" sz="3600" dirty="0"/>
              <a:t>...</a:t>
            </a:r>
            <a:endParaRPr kumimoji="1" lang="ja-JP" altLang="en-US" sz="36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822D209-80A6-4B01-9A0E-2A2EF9B1A12B}"/>
              </a:ext>
            </a:extLst>
          </p:cNvPr>
          <p:cNvGrpSpPr/>
          <p:nvPr/>
        </p:nvGrpSpPr>
        <p:grpSpPr>
          <a:xfrm>
            <a:off x="4221059" y="1956772"/>
            <a:ext cx="3797232" cy="3322529"/>
            <a:chOff x="2028190" y="1974129"/>
            <a:chExt cx="3908784" cy="3420135"/>
          </a:xfrm>
        </p:grpSpPr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1B6140A9-EDAD-4762-8A40-DD8A769D5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73" t="5503" r="30329" b="24069"/>
            <a:stretch/>
          </p:blipFill>
          <p:spPr>
            <a:xfrm>
              <a:off x="2146853" y="1974129"/>
              <a:ext cx="3790121" cy="3420135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2396FEC-7C89-422B-8D8F-48E1F943BDB2}"/>
                </a:ext>
              </a:extLst>
            </p:cNvPr>
            <p:cNvSpPr/>
            <p:nvPr/>
          </p:nvSpPr>
          <p:spPr>
            <a:xfrm>
              <a:off x="2028190" y="3021496"/>
              <a:ext cx="463219" cy="238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2" name="矢印: 右 11">
            <a:extLst>
              <a:ext uri="{FF2B5EF4-FFF2-40B4-BE49-F238E27FC236}">
                <a16:creationId xmlns:a16="http://schemas.microsoft.com/office/drawing/2014/main" id="{88EAFE3F-21C2-463E-BA02-327BFE3D8013}"/>
              </a:ext>
            </a:extLst>
          </p:cNvPr>
          <p:cNvSpPr/>
          <p:nvPr/>
        </p:nvSpPr>
        <p:spPr>
          <a:xfrm flipH="1">
            <a:off x="3330196" y="4273379"/>
            <a:ext cx="1193624" cy="333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113F748-775B-4802-BFF7-4A19F8F9F1C6}"/>
              </a:ext>
            </a:extLst>
          </p:cNvPr>
          <p:cNvSpPr txBox="1"/>
          <p:nvPr/>
        </p:nvSpPr>
        <p:spPr>
          <a:xfrm>
            <a:off x="3980945" y="4619838"/>
            <a:ext cx="387798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エンドエフェクタ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D7A2487-323B-44F3-AA90-1ED523F472A4}"/>
              </a:ext>
            </a:extLst>
          </p:cNvPr>
          <p:cNvGrpSpPr/>
          <p:nvPr/>
        </p:nvGrpSpPr>
        <p:grpSpPr>
          <a:xfrm>
            <a:off x="305047" y="2273531"/>
            <a:ext cx="3642487" cy="3475500"/>
            <a:chOff x="5268767" y="970569"/>
            <a:chExt cx="3310511" cy="3158743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DA9EF1BB-7EA3-467F-9E70-9C7455A3E249}"/>
                </a:ext>
              </a:extLst>
            </p:cNvPr>
            <p:cNvGrpSpPr/>
            <p:nvPr/>
          </p:nvGrpSpPr>
          <p:grpSpPr>
            <a:xfrm>
              <a:off x="5268767" y="970569"/>
              <a:ext cx="3310511" cy="3047838"/>
              <a:chOff x="5268767" y="970569"/>
              <a:chExt cx="3310511" cy="3047838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EC828B67-68D7-466B-9A9B-B13F2D0925C9}"/>
                  </a:ext>
                </a:extLst>
              </p:cNvPr>
              <p:cNvGrpSpPr/>
              <p:nvPr/>
            </p:nvGrpSpPr>
            <p:grpSpPr>
              <a:xfrm>
                <a:off x="5268767" y="970569"/>
                <a:ext cx="3310511" cy="3047838"/>
                <a:chOff x="4280959" y="1407197"/>
                <a:chExt cx="5058105" cy="4656768"/>
              </a:xfrm>
            </p:grpSpPr>
            <p:grpSp>
              <p:nvGrpSpPr>
                <p:cNvPr id="52" name="グループ化 51">
                  <a:extLst>
                    <a:ext uri="{FF2B5EF4-FFF2-40B4-BE49-F238E27FC236}">
                      <a16:creationId xmlns:a16="http://schemas.microsoft.com/office/drawing/2014/main" id="{D376BF00-B408-4108-94E1-2DB30E7167A8}"/>
                    </a:ext>
                  </a:extLst>
                </p:cNvPr>
                <p:cNvGrpSpPr/>
                <p:nvPr/>
              </p:nvGrpSpPr>
              <p:grpSpPr>
                <a:xfrm>
                  <a:off x="4572000" y="2031059"/>
                  <a:ext cx="4078727" cy="3585450"/>
                  <a:chOff x="4572000" y="1567209"/>
                  <a:chExt cx="4606394" cy="4049301"/>
                </a:xfrm>
              </p:grpSpPr>
              <p:cxnSp>
                <p:nvCxnSpPr>
                  <p:cNvPr id="56" name="直線矢印コネクタ 55">
                    <a:extLst>
                      <a:ext uri="{FF2B5EF4-FFF2-40B4-BE49-F238E27FC236}">
                        <a16:creationId xmlns:a16="http://schemas.microsoft.com/office/drawing/2014/main" id="{A3E7951C-D426-4708-BE88-F91D17E613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000" y="5579166"/>
                    <a:ext cx="460639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矢印コネクタ 56">
                    <a:extLst>
                      <a:ext uri="{FF2B5EF4-FFF2-40B4-BE49-F238E27FC236}">
                        <a16:creationId xmlns:a16="http://schemas.microsoft.com/office/drawing/2014/main" id="{F2466DCF-752B-4C0C-BC28-62C8EC7687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72000" y="1567209"/>
                    <a:ext cx="0" cy="404930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5F037E4-FEBE-47A5-965D-69FBECBA9CD1}"/>
                    </a:ext>
                  </a:extLst>
                </p:cNvPr>
                <p:cNvSpPr txBox="1"/>
                <p:nvPr/>
              </p:nvSpPr>
              <p:spPr>
                <a:xfrm>
                  <a:off x="4280959" y="1407197"/>
                  <a:ext cx="638314" cy="8007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800" dirty="0"/>
                    <a:t>Y</a:t>
                  </a:r>
                  <a:endParaRPr kumimoji="1" lang="ja-JP" altLang="en-US" sz="2800" dirty="0"/>
                </a:p>
              </p:txBody>
            </p: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F6292B3-10A5-413D-86ED-D19F433F4803}"/>
                    </a:ext>
                  </a:extLst>
                </p:cNvPr>
                <p:cNvSpPr txBox="1"/>
                <p:nvPr/>
              </p:nvSpPr>
              <p:spPr>
                <a:xfrm>
                  <a:off x="8700750" y="5263253"/>
                  <a:ext cx="638314" cy="8007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800" dirty="0"/>
                    <a:t>X</a:t>
                  </a:r>
                  <a:endParaRPr kumimoji="1" lang="ja-JP" altLang="en-US" sz="2800" dirty="0"/>
                </a:p>
              </p:txBody>
            </p:sp>
          </p:grpSp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FBDB779D-8F66-4834-9DCE-6271BC445F67}"/>
                  </a:ext>
                </a:extLst>
              </p:cNvPr>
              <p:cNvGrpSpPr/>
              <p:nvPr/>
            </p:nvGrpSpPr>
            <p:grpSpPr>
              <a:xfrm>
                <a:off x="5792994" y="1573052"/>
                <a:ext cx="1975381" cy="1927091"/>
                <a:chOff x="5792994" y="1745328"/>
                <a:chExt cx="1975381" cy="1927091"/>
              </a:xfrm>
            </p:grpSpPr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1590CBB9-99BB-435B-983F-53306A9525A1}"/>
                    </a:ext>
                  </a:extLst>
                </p:cNvPr>
                <p:cNvGrpSpPr/>
                <p:nvPr/>
              </p:nvGrpSpPr>
              <p:grpSpPr>
                <a:xfrm>
                  <a:off x="5818985" y="2837806"/>
                  <a:ext cx="1949390" cy="834613"/>
                  <a:chOff x="5818985" y="2837806"/>
                  <a:chExt cx="1949390" cy="834613"/>
                </a:xfrm>
              </p:grpSpPr>
              <p:grpSp>
                <p:nvGrpSpPr>
                  <p:cNvPr id="9" name="グループ化 8">
                    <a:extLst>
                      <a:ext uri="{FF2B5EF4-FFF2-40B4-BE49-F238E27FC236}">
                        <a16:creationId xmlns:a16="http://schemas.microsoft.com/office/drawing/2014/main" id="{0810E082-89DE-4969-A0C7-8C7EF6355DD8}"/>
                      </a:ext>
                    </a:extLst>
                  </p:cNvPr>
                  <p:cNvGrpSpPr/>
                  <p:nvPr/>
                </p:nvGrpSpPr>
                <p:grpSpPr>
                  <a:xfrm>
                    <a:off x="5821158" y="3391867"/>
                    <a:ext cx="1947217" cy="280552"/>
                    <a:chOff x="5821158" y="3391867"/>
                    <a:chExt cx="1947217" cy="280552"/>
                  </a:xfrm>
                </p:grpSpPr>
                <p:cxnSp>
                  <p:nvCxnSpPr>
                    <p:cNvPr id="50" name="直線コネクタ 49">
                      <a:extLst>
                        <a:ext uri="{FF2B5EF4-FFF2-40B4-BE49-F238E27FC236}">
                          <a16:creationId xmlns:a16="http://schemas.microsoft.com/office/drawing/2014/main" id="{354106B1-8C1F-4279-BF86-EC5EDFFD2B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21158" y="3672418"/>
                      <a:ext cx="507944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線コネクタ 50">
                      <a:extLst>
                        <a:ext uri="{FF2B5EF4-FFF2-40B4-BE49-F238E27FC236}">
                          <a16:creationId xmlns:a16="http://schemas.microsoft.com/office/drawing/2014/main" id="{A21292C6-007F-4A30-A750-91F4F25822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21158" y="3391867"/>
                      <a:ext cx="507944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線コネクタ 48">
                      <a:extLst>
                        <a:ext uri="{FF2B5EF4-FFF2-40B4-BE49-F238E27FC236}">
                          <a16:creationId xmlns:a16="http://schemas.microsoft.com/office/drawing/2014/main" id="{9CCFDFC9-FDD5-43A9-88DC-6F9FD8BB9C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768375" y="3392453"/>
                      <a:ext cx="0" cy="279966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線コネクタ 57">
                      <a:extLst>
                        <a:ext uri="{FF2B5EF4-FFF2-40B4-BE49-F238E27FC236}">
                          <a16:creationId xmlns:a16="http://schemas.microsoft.com/office/drawing/2014/main" id="{FB7E521E-87A6-4931-B6E4-662271BE3E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66402" y="3672419"/>
                      <a:ext cx="501972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線コネクタ 58">
                      <a:extLst>
                        <a:ext uri="{FF2B5EF4-FFF2-40B4-BE49-F238E27FC236}">
                          <a16:creationId xmlns:a16="http://schemas.microsoft.com/office/drawing/2014/main" id="{80506AB5-B959-4C7F-8ED7-9DCE330CC3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66402" y="3397436"/>
                      <a:ext cx="501972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直線コネクタ 59">
                      <a:extLst>
                        <a:ext uri="{FF2B5EF4-FFF2-40B4-BE49-F238E27FC236}">
                          <a16:creationId xmlns:a16="http://schemas.microsoft.com/office/drawing/2014/main" id="{792AE9A9-24A5-4F4F-9DD5-F94596BD01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40557" y="3392453"/>
                      <a:ext cx="759585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直線コネクタ 60">
                      <a:extLst>
                        <a:ext uri="{FF2B5EF4-FFF2-40B4-BE49-F238E27FC236}">
                          <a16:creationId xmlns:a16="http://schemas.microsoft.com/office/drawing/2014/main" id="{A34B570D-AFA4-4D2B-9223-8CB07E90B9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3118" y="3672418"/>
                      <a:ext cx="759585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6" name="直線コネクタ 65">
                    <a:extLst>
                      <a:ext uri="{FF2B5EF4-FFF2-40B4-BE49-F238E27FC236}">
                        <a16:creationId xmlns:a16="http://schemas.microsoft.com/office/drawing/2014/main" id="{F5BA5DEC-F192-4A51-8A00-96D446038B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66202" y="2837806"/>
                    <a:ext cx="0" cy="279966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線コネクタ 67">
                    <a:extLst>
                      <a:ext uri="{FF2B5EF4-FFF2-40B4-BE49-F238E27FC236}">
                        <a16:creationId xmlns:a16="http://schemas.microsoft.com/office/drawing/2014/main" id="{53B1F445-0AEF-4906-A364-78166F361C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64229" y="2842789"/>
                    <a:ext cx="50197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" name="グループ化 25">
                    <a:extLst>
                      <a:ext uri="{FF2B5EF4-FFF2-40B4-BE49-F238E27FC236}">
                        <a16:creationId xmlns:a16="http://schemas.microsoft.com/office/drawing/2014/main" id="{D6386435-B498-4C3E-ACF1-E79D810C5840}"/>
                      </a:ext>
                    </a:extLst>
                  </p:cNvPr>
                  <p:cNvGrpSpPr/>
                  <p:nvPr/>
                </p:nvGrpSpPr>
                <p:grpSpPr>
                  <a:xfrm>
                    <a:off x="5818985" y="3117771"/>
                    <a:ext cx="1947216" cy="1"/>
                    <a:chOff x="5818985" y="3117771"/>
                    <a:chExt cx="1947216" cy="1"/>
                  </a:xfrm>
                </p:grpSpPr>
                <p:cxnSp>
                  <p:nvCxnSpPr>
                    <p:cNvPr id="64" name="直線コネクタ 63">
                      <a:extLst>
                        <a:ext uri="{FF2B5EF4-FFF2-40B4-BE49-F238E27FC236}">
                          <a16:creationId xmlns:a16="http://schemas.microsoft.com/office/drawing/2014/main" id="{6213213F-4261-40A3-8007-DE12F8266C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18985" y="3117771"/>
                      <a:ext cx="507944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直線コネクタ 66">
                      <a:extLst>
                        <a:ext uri="{FF2B5EF4-FFF2-40B4-BE49-F238E27FC236}">
                          <a16:creationId xmlns:a16="http://schemas.microsoft.com/office/drawing/2014/main" id="{B10A6E1A-D893-4FBA-BF6F-D1025C3B77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64229" y="3117772"/>
                      <a:ext cx="501972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直線コネクタ 69">
                      <a:extLst>
                        <a:ext uri="{FF2B5EF4-FFF2-40B4-BE49-F238E27FC236}">
                          <a16:creationId xmlns:a16="http://schemas.microsoft.com/office/drawing/2014/main" id="{1113669E-3DB7-4ABE-A99A-A607AC7ADE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0945" y="3117771"/>
                      <a:ext cx="759585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1" name="直線コネクタ 70">
                    <a:extLst>
                      <a:ext uri="{FF2B5EF4-FFF2-40B4-BE49-F238E27FC236}">
                        <a16:creationId xmlns:a16="http://schemas.microsoft.com/office/drawing/2014/main" id="{CD24209D-F267-41E0-9B42-4A551DE0E8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28789" y="3111901"/>
                    <a:ext cx="0" cy="279966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F06BE0EA-5DFF-4042-861B-247FAD7FF117}"/>
                    </a:ext>
                  </a:extLst>
                </p:cNvPr>
                <p:cNvSpPr txBox="1"/>
                <p:nvPr/>
              </p:nvSpPr>
              <p:spPr>
                <a:xfrm>
                  <a:off x="6578956" y="1871866"/>
                  <a:ext cx="38985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>
                      <a:solidFill>
                        <a:srgbClr val="FF0000"/>
                      </a:solidFill>
                    </a:rPr>
                    <a:t>・</a:t>
                  </a:r>
                  <a:endParaRPr kumimoji="1" lang="en-US" altLang="ja-JP" sz="1600" b="1" dirty="0">
                    <a:solidFill>
                      <a:srgbClr val="FF0000"/>
                    </a:solidFill>
                  </a:endParaRPr>
                </a:p>
                <a:p>
                  <a:r>
                    <a:rPr lang="ja-JP" altLang="en-US" sz="1600" b="1" dirty="0">
                      <a:solidFill>
                        <a:srgbClr val="FF0000"/>
                      </a:solidFill>
                    </a:rPr>
                    <a:t>・</a:t>
                  </a:r>
                  <a:endParaRPr lang="en-US" altLang="ja-JP" sz="1600" b="1" dirty="0">
                    <a:solidFill>
                      <a:srgbClr val="FF0000"/>
                    </a:solidFill>
                  </a:endParaRPr>
                </a:p>
                <a:p>
                  <a:r>
                    <a:rPr kumimoji="1" lang="ja-JP" altLang="en-US" sz="1600" b="1" dirty="0">
                      <a:solidFill>
                        <a:srgbClr val="FF0000"/>
                      </a:solidFill>
                    </a:rPr>
                    <a:t>・</a:t>
                  </a:r>
                </a:p>
              </p:txBody>
            </p:sp>
            <p:grpSp>
              <p:nvGrpSpPr>
                <p:cNvPr id="84" name="グループ化 83">
                  <a:extLst>
                    <a:ext uri="{FF2B5EF4-FFF2-40B4-BE49-F238E27FC236}">
                      <a16:creationId xmlns:a16="http://schemas.microsoft.com/office/drawing/2014/main" id="{06E8B510-B8BA-406F-9B42-D4BD6395E503}"/>
                    </a:ext>
                  </a:extLst>
                </p:cNvPr>
                <p:cNvGrpSpPr/>
                <p:nvPr/>
              </p:nvGrpSpPr>
              <p:grpSpPr>
                <a:xfrm>
                  <a:off x="5792994" y="1745328"/>
                  <a:ext cx="1947217" cy="280552"/>
                  <a:chOff x="5792994" y="1745328"/>
                  <a:chExt cx="1947217" cy="280552"/>
                </a:xfrm>
              </p:grpSpPr>
              <p:cxnSp>
                <p:nvCxnSpPr>
                  <p:cNvPr id="75" name="直線コネクタ 74">
                    <a:extLst>
                      <a:ext uri="{FF2B5EF4-FFF2-40B4-BE49-F238E27FC236}">
                        <a16:creationId xmlns:a16="http://schemas.microsoft.com/office/drawing/2014/main" id="{0170B662-84A6-4D4E-8C7A-C4089FFE3F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40211" y="1745914"/>
                    <a:ext cx="0" cy="279966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3" name="グループ化 82">
                    <a:extLst>
                      <a:ext uri="{FF2B5EF4-FFF2-40B4-BE49-F238E27FC236}">
                        <a16:creationId xmlns:a16="http://schemas.microsoft.com/office/drawing/2014/main" id="{317D36D1-54A4-4B87-967E-8435F9F29F2F}"/>
                      </a:ext>
                    </a:extLst>
                  </p:cNvPr>
                  <p:cNvGrpSpPr/>
                  <p:nvPr/>
                </p:nvGrpSpPr>
                <p:grpSpPr>
                  <a:xfrm>
                    <a:off x="5792994" y="1745328"/>
                    <a:ext cx="1947216" cy="5569"/>
                    <a:chOff x="5792994" y="1745328"/>
                    <a:chExt cx="1947216" cy="5569"/>
                  </a:xfrm>
                </p:grpSpPr>
                <p:cxnSp>
                  <p:nvCxnSpPr>
                    <p:cNvPr id="74" name="直線コネクタ 73">
                      <a:extLst>
                        <a:ext uri="{FF2B5EF4-FFF2-40B4-BE49-F238E27FC236}">
                          <a16:creationId xmlns:a16="http://schemas.microsoft.com/office/drawing/2014/main" id="{A82C3193-B513-4CB0-A791-31334F64CA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994" y="1745328"/>
                      <a:ext cx="507944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線コネクタ 76">
                      <a:extLst>
                        <a:ext uri="{FF2B5EF4-FFF2-40B4-BE49-F238E27FC236}">
                          <a16:creationId xmlns:a16="http://schemas.microsoft.com/office/drawing/2014/main" id="{31709DD5-A3B2-41B3-B030-BEB2DA6DEE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38238" y="1750897"/>
                      <a:ext cx="501972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線コネクタ 77">
                      <a:extLst>
                        <a:ext uri="{FF2B5EF4-FFF2-40B4-BE49-F238E27FC236}">
                          <a16:creationId xmlns:a16="http://schemas.microsoft.com/office/drawing/2014/main" id="{FBA25933-909C-4182-B9A5-1FC1D77A01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12393" y="1745914"/>
                      <a:ext cx="759585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2" name="直線コネクタ 81">
                    <a:extLst>
                      <a:ext uri="{FF2B5EF4-FFF2-40B4-BE49-F238E27FC236}">
                        <a16:creationId xmlns:a16="http://schemas.microsoft.com/office/drawing/2014/main" id="{76124374-CC55-4767-87F2-7CA3C82593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38238" y="2025880"/>
                    <a:ext cx="50197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AB62FC8F-D9BB-41F7-B28D-7272C7CE8BD3}"/>
                </a:ext>
              </a:extLst>
            </p:cNvPr>
            <p:cNvSpPr txBox="1"/>
            <p:nvPr/>
          </p:nvSpPr>
          <p:spPr>
            <a:xfrm>
              <a:off x="5581675" y="375998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150</a:t>
              </a:r>
              <a:endParaRPr kumimoji="1" lang="ja-JP" altLang="en-US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CEEE970-70F5-475B-B978-5B6D6EAB90D9}"/>
                </a:ext>
              </a:extLst>
            </p:cNvPr>
            <p:cNvSpPr txBox="1"/>
            <p:nvPr/>
          </p:nvSpPr>
          <p:spPr>
            <a:xfrm>
              <a:off x="7486148" y="374034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250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395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800" b="1" dirty="0"/>
              <a:t>4</a:t>
            </a:r>
            <a:r>
              <a:rPr kumimoji="1" lang="en-US" altLang="ja-JP" sz="4800" b="1" dirty="0"/>
              <a:t>.</a:t>
            </a:r>
            <a:r>
              <a:rPr lang="ja-JP" altLang="en-US" sz="4800" b="1" dirty="0"/>
              <a:t>取得した</a:t>
            </a:r>
            <a:r>
              <a:rPr kumimoji="1" lang="ja-JP" altLang="en-US" sz="4800" b="1" dirty="0"/>
              <a:t>データ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6AF56A1-435C-4DAB-891B-710857E28A18}"/>
              </a:ext>
            </a:extLst>
          </p:cNvPr>
          <p:cNvSpPr txBox="1"/>
          <p:nvPr/>
        </p:nvSpPr>
        <p:spPr>
          <a:xfrm>
            <a:off x="102663" y="1108970"/>
            <a:ext cx="331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学習用データ</a:t>
            </a:r>
            <a:r>
              <a:rPr lang="en-US" altLang="ja-JP" sz="3600" dirty="0"/>
              <a:t>...</a:t>
            </a:r>
            <a:endParaRPr kumimoji="1" lang="ja-JP" altLang="en-US" sz="36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987F6E5-287C-46DA-890C-0EF38762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4390"/>
            <a:ext cx="3115505" cy="2936453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AC545BF-D115-4EFC-979A-A4F8C48A91A9}"/>
              </a:ext>
            </a:extLst>
          </p:cNvPr>
          <p:cNvGrpSpPr/>
          <p:nvPr/>
        </p:nvGrpSpPr>
        <p:grpSpPr>
          <a:xfrm>
            <a:off x="5549904" y="1156510"/>
            <a:ext cx="3115505" cy="5632212"/>
            <a:chOff x="5360608" y="1020417"/>
            <a:chExt cx="3266765" cy="590566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35BDA94-EF8A-49BF-8BA2-EDFA9EC6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608" y="1020417"/>
              <a:ext cx="3266764" cy="1965328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D3F7665C-C519-49AC-B145-643AA0409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0609" y="2985745"/>
              <a:ext cx="3266764" cy="1975004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8D51EE6-CC51-46ED-9956-344368222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7804" y="4960749"/>
              <a:ext cx="3259568" cy="1965328"/>
            </a:xfrm>
            <a:prstGeom prst="rect">
              <a:avLst/>
            </a:prstGeom>
          </p:spPr>
        </p:pic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110CDD-BBCF-455E-9230-632BEE368FB8}"/>
              </a:ext>
            </a:extLst>
          </p:cNvPr>
          <p:cNvSpPr txBox="1"/>
          <p:nvPr/>
        </p:nvSpPr>
        <p:spPr>
          <a:xfrm>
            <a:off x="3868121" y="1605315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X</a:t>
            </a:r>
            <a:r>
              <a:rPr kumimoji="1" lang="ja-JP" altLang="en-US" sz="3600" dirty="0"/>
              <a:t>座標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F4563A5-8571-40C6-BF7B-11AB98A44B80}"/>
              </a:ext>
            </a:extLst>
          </p:cNvPr>
          <p:cNvSpPr txBox="1"/>
          <p:nvPr/>
        </p:nvSpPr>
        <p:spPr>
          <a:xfrm>
            <a:off x="3868121" y="3429000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y</a:t>
            </a:r>
            <a:r>
              <a:rPr kumimoji="1" lang="ja-JP" altLang="en-US" sz="3600" dirty="0"/>
              <a:t>座標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CCF9B27-0548-47DE-97F9-3DA81FA4A6BE}"/>
              </a:ext>
            </a:extLst>
          </p:cNvPr>
          <p:cNvSpPr txBox="1"/>
          <p:nvPr/>
        </p:nvSpPr>
        <p:spPr>
          <a:xfrm>
            <a:off x="3940257" y="5252685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z</a:t>
            </a:r>
            <a:r>
              <a:rPr kumimoji="1" lang="ja-JP" altLang="en-US" sz="3600" dirty="0"/>
              <a:t>座標</a:t>
            </a:r>
          </a:p>
        </p:txBody>
      </p:sp>
    </p:spTree>
    <p:extLst>
      <p:ext uri="{BB962C8B-B14F-4D97-AF65-F5344CB8AC3E}">
        <p14:creationId xmlns:p14="http://schemas.microsoft.com/office/powerpoint/2010/main" val="413529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0" y="0"/>
            <a:ext cx="9144000" cy="102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800" b="1" dirty="0"/>
              <a:t>4</a:t>
            </a:r>
            <a:r>
              <a:rPr kumimoji="1" lang="en-US" altLang="ja-JP" sz="4800" b="1" dirty="0"/>
              <a:t>.</a:t>
            </a:r>
            <a:r>
              <a:rPr lang="ja-JP" altLang="en-US" sz="4800" b="1" dirty="0"/>
              <a:t>取得した</a:t>
            </a:r>
            <a:r>
              <a:rPr kumimoji="1" lang="ja-JP" altLang="en-US" sz="4800" b="1" dirty="0"/>
              <a:t>データ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6AF56A1-435C-4DAB-891B-710857E28A18}"/>
              </a:ext>
            </a:extLst>
          </p:cNvPr>
          <p:cNvSpPr txBox="1"/>
          <p:nvPr/>
        </p:nvSpPr>
        <p:spPr>
          <a:xfrm>
            <a:off x="102663" y="1108970"/>
            <a:ext cx="331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学習用データ</a:t>
            </a:r>
            <a:r>
              <a:rPr lang="en-US" altLang="ja-JP" sz="3600" dirty="0"/>
              <a:t>...</a:t>
            </a:r>
            <a:endParaRPr kumimoji="1" lang="ja-JP" altLang="en-US" sz="3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110CDD-BBCF-455E-9230-632BEE368FB8}"/>
              </a:ext>
            </a:extLst>
          </p:cNvPr>
          <p:cNvSpPr txBox="1"/>
          <p:nvPr/>
        </p:nvSpPr>
        <p:spPr>
          <a:xfrm>
            <a:off x="3868121" y="1605315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関節</a:t>
            </a:r>
            <a:r>
              <a:rPr lang="en-US" altLang="ja-JP" sz="3600" dirty="0"/>
              <a:t>J1</a:t>
            </a:r>
            <a:endParaRPr kumimoji="1" lang="ja-JP" altLang="en-US" sz="3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F4563A5-8571-40C6-BF7B-11AB98A44B80}"/>
              </a:ext>
            </a:extLst>
          </p:cNvPr>
          <p:cNvSpPr txBox="1"/>
          <p:nvPr/>
        </p:nvSpPr>
        <p:spPr>
          <a:xfrm>
            <a:off x="3868121" y="342900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関節</a:t>
            </a:r>
            <a:r>
              <a:rPr lang="en-US" altLang="ja-JP" sz="3600" dirty="0"/>
              <a:t>J2</a:t>
            </a:r>
            <a:endParaRPr kumimoji="1" lang="ja-JP" altLang="en-US" sz="3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CCF9B27-0548-47DE-97F9-3DA81FA4A6BE}"/>
              </a:ext>
            </a:extLst>
          </p:cNvPr>
          <p:cNvSpPr txBox="1"/>
          <p:nvPr/>
        </p:nvSpPr>
        <p:spPr>
          <a:xfrm>
            <a:off x="3940257" y="5252685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関節</a:t>
            </a:r>
            <a:r>
              <a:rPr kumimoji="1" lang="en-US" altLang="ja-JP" sz="3600" dirty="0"/>
              <a:t>J3</a:t>
            </a:r>
            <a:endParaRPr kumimoji="1" lang="ja-JP" altLang="en-US" sz="36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B63338C-0375-46C6-AE2C-DEF8AD09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159" y="1156510"/>
            <a:ext cx="3117089" cy="187432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4C45E2B-70C6-454F-B70B-81F013ED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64" y="3030838"/>
            <a:ext cx="3115505" cy="186114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1170DC-F15C-4C34-AA01-FAB607F7B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266" y="4891983"/>
            <a:ext cx="3127303" cy="187432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30898B9-5EC0-4514-BBBA-0C1FE1F9FC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866"/>
          <a:stretch/>
        </p:blipFill>
        <p:spPr>
          <a:xfrm>
            <a:off x="25149" y="2460891"/>
            <a:ext cx="3783911" cy="30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319</Words>
  <Application>Microsoft Office PowerPoint</Application>
  <PresentationFormat>画面に合わせる (4:3)</PresentationFormat>
  <Paragraphs>130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進捗報告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f116056</dc:creator>
  <cp:lastModifiedBy>f116056</cp:lastModifiedBy>
  <cp:revision>65</cp:revision>
  <dcterms:created xsi:type="dcterms:W3CDTF">2019-11-07T22:06:24Z</dcterms:created>
  <dcterms:modified xsi:type="dcterms:W3CDTF">2019-12-17T05:04:24Z</dcterms:modified>
</cp:coreProperties>
</file>