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6" r:id="rId5"/>
    <p:sldId id="267" r:id="rId6"/>
    <p:sldId id="260" r:id="rId7"/>
    <p:sldId id="261" r:id="rId8"/>
    <p:sldId id="257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81757-0F95-4FE8-A938-A71ED807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70C07-0F4B-4D80-B386-FD2AC941B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DC062-B684-44DA-BCAE-F4F4727B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8B87A-F7E3-47F1-93CF-1F90E7E4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5989EA-E5C3-4E41-A1FB-65541E75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12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8F9F8-F493-4749-B939-85175AC4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40979-200F-4A12-B2DD-25852B4D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AFD8B-17D5-4CD9-AD22-56F842E5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DE9F0-C7BE-4683-959D-57002FB7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E1046-7B1E-4433-B947-0F9A3FA9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1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7482E3-9774-4747-AA76-8F28E2A74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548B63-6416-4C26-AA80-37FF4AE5A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47988-46A4-42FD-A2A2-587DE44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65305-1E1F-4B99-BCA8-38467BE9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8E355-56C5-4356-8579-BB220772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3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FF3C3-A5D5-4637-BB97-1454F74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0378A-0414-4B1E-934B-D81606AA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94DA7B-662F-4D22-B865-266F4C6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0BA79-C187-46A7-BC16-240E2481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4781-0182-4F03-89B1-BEB29448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22BED-8766-4A11-86D9-018E4E07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2FF471-BCD1-43B5-862C-B9359DF7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66CA1-11C7-4AE3-8674-366F6824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4B5D-41AE-4FDC-89A9-D6B3854B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4415C-FECA-492B-83BE-05414FC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5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B546C-344E-4D67-A003-680DE7F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F673A-C508-4D81-96F3-075E7E2B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E28D1-0F2A-4AF1-ABBD-B93A5B2E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ED8EDB-B1DF-4689-8A9B-CAF6AA0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67ED1-E1E5-4200-BBE9-B43C0969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96DDD-0C9B-4776-904D-309E516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0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908BA-E171-40F2-96BA-89796AA3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0F2C1-9EA2-43CC-B7FB-697B0C09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56D1DE-30C3-4D2D-953E-0FFC6141D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AD8D4E-571F-4091-BEB5-3D16D4634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405C4-FC6E-48E7-8AED-91B0AA312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F3C08A-C3A3-4EDB-AD7C-A888B4E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E9F741-0D6A-4D2C-98DA-A6BA3AD0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A3CD8A-4110-4901-B968-FA90620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C2EF0-68EC-4C13-A9A8-1A1A7566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74773-2C45-4E44-81F7-7EE194E7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AC486E-90AB-4417-ADEA-3F613B54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DA350E-EBAB-49F6-85A2-0F05093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1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CAD395-A890-4247-A3B0-D880D7DA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7C97DD-999F-4F25-8E43-796205F5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935CB8-480A-4E05-9335-9DBAE54F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2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D6A54-DADD-42AC-9452-74E0E444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C1639-F733-4FF9-A1A3-B6A3E49A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8889F5-75FB-4EDD-BC78-DCEB09D9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411CA-0C7C-4624-AAF0-4BE0A5FC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F7F09B-3C27-4971-83E9-866889F6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E48577-26CD-45BF-91F8-FA615AF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2F8DF-2034-4377-91F0-10127A5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A20341-CE49-447F-839F-6911D00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02A32-7636-4D56-B469-3AB739BDB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83360D-6249-4E63-9EA2-72A77CFB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547D31-CA90-40FC-A981-C236E5AF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046AA-B1E9-4C62-AA0C-C65CBA8A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737E73-A9DD-43E8-A5F8-F5597A71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5228E-68C6-46E9-A4D4-50EE234E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F31BF-2BEF-4CA1-B369-F3A869E7F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8266-6DD0-4122-A98C-BADB072C32F9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26EE5-D0FA-4C18-988E-40C5D7566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213DE-D89D-424E-98AE-8708E8BC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5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70.png"/><Relationship Id="rId7" Type="http://schemas.openxmlformats.org/officeDocument/2006/relationships/image" Target="../media/image1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image" Target="../media/image2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1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816577" y="476138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199566" y="2276499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947278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F511DA-3C7C-4E7A-9572-6E6A6FAA7679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F511DA-3C7C-4E7A-9572-6E6A6FAA7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19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3538328" y="254273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28" y="2542734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>
            <a:off x="3492526" y="2489538"/>
            <a:ext cx="180266" cy="3594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H="1" flipV="1">
            <a:off x="3580587" y="2436342"/>
            <a:ext cx="193578" cy="372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直方体 20">
            <a:extLst>
              <a:ext uri="{FF2B5EF4-FFF2-40B4-BE49-F238E27FC236}">
                <a16:creationId xmlns:a16="http://schemas.microsoft.com/office/drawing/2014/main" id="{3AB75076-CC78-4ECE-935A-B3AE465442B8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4DB839-CE5D-4B2B-B4C0-BD7F744BC34B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24BB61-1A29-4853-B190-84722D822005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C7594A-1961-4F9C-94F0-6EB13B37B8A1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9E0C92-E9E0-4069-94A9-5AF3F3E693E6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6EE3AC7-8E53-4474-A602-915FAB7A1678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F17367F1-4FC1-45D2-9E20-B086198418F0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DE9DB58-9B6C-42BB-95DC-D92F53A41360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E03CF45-D4B5-4B0A-9783-C76B10D998B9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66D58FC-F558-47EE-AD4C-053BF8E7A46C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円弧 47">
            <a:extLst>
              <a:ext uri="{FF2B5EF4-FFF2-40B4-BE49-F238E27FC236}">
                <a16:creationId xmlns:a16="http://schemas.microsoft.com/office/drawing/2014/main" id="{5682BF87-3261-40D4-9D1D-F67FEF9D10D3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0375D7C-854E-4E6E-B200-F47C366ACD61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38DF235-5AAF-484B-873A-EA89D8A616A6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2F67937-B385-4DEA-91A6-BDCEF6980CA0}"/>
                  </a:ext>
                </a:extLst>
              </p:cNvPr>
              <p:cNvSpPr txBox="1"/>
              <p:nvPr/>
            </p:nvSpPr>
            <p:spPr>
              <a:xfrm>
                <a:off x="4000730" y="3328423"/>
                <a:ext cx="6395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2F67937-B385-4DEA-91A6-BDCEF6980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30" y="3328423"/>
                <a:ext cx="63959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A3DA3D0-8539-4154-878B-045ADAAA4165}"/>
                  </a:ext>
                </a:extLst>
              </p:cNvPr>
              <p:cNvSpPr txBox="1"/>
              <p:nvPr/>
            </p:nvSpPr>
            <p:spPr>
              <a:xfrm>
                <a:off x="4113427" y="122012"/>
                <a:ext cx="4797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A3DA3D0-8539-4154-878B-045ADAAA4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27" y="122012"/>
                <a:ext cx="47974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54DD7A-0A75-490C-A63C-ED22C1119DCC}"/>
                  </a:ext>
                </a:extLst>
              </p:cNvPr>
              <p:cNvSpPr txBox="1"/>
              <p:nvPr/>
            </p:nvSpPr>
            <p:spPr>
              <a:xfrm>
                <a:off x="7436617" y="781632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54DD7A-0A75-490C-A63C-ED22C111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617" y="781632"/>
                <a:ext cx="35125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ADAE241-9D88-43AD-BB94-2031DA01874D}"/>
                  </a:ext>
                </a:extLst>
              </p:cNvPr>
              <p:cNvSpPr txBox="1"/>
              <p:nvPr/>
            </p:nvSpPr>
            <p:spPr>
              <a:xfrm>
                <a:off x="3521575" y="95458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ADAE241-9D88-43AD-BB94-2031DA018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75" y="954585"/>
                <a:ext cx="6185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48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496960" y="2560596"/>
            <a:ext cx="2067461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 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592222" y="1260161"/>
            <a:ext cx="201308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 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1289185" y="205618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2487440" y="3611863"/>
            <a:ext cx="0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2459431" y="5582488"/>
            <a:ext cx="144593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V="1">
            <a:off x="2651185" y="3686829"/>
            <a:ext cx="2499418" cy="1844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5145087" y="2299742"/>
            <a:ext cx="0" cy="1317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CF37CA9-53E8-46E4-8AFB-FF9AE82D547F}"/>
              </a:ext>
            </a:extLst>
          </p:cNvPr>
          <p:cNvCxnSpPr>
            <a:cxnSpLocks/>
          </p:cNvCxnSpPr>
          <p:nvPr/>
        </p:nvCxnSpPr>
        <p:spPr>
          <a:xfrm>
            <a:off x="5117026" y="3630172"/>
            <a:ext cx="963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AD69C9-5AC9-4B33-9F33-3FC74B4C88E5}"/>
              </a:ext>
            </a:extLst>
          </p:cNvPr>
          <p:cNvSpPr/>
          <p:nvPr/>
        </p:nvSpPr>
        <p:spPr>
          <a:xfrm>
            <a:off x="5158768" y="2606160"/>
            <a:ext cx="660857" cy="10057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B299CE8-462D-413B-AC8D-C1557DEA8467}"/>
              </a:ext>
            </a:extLst>
          </p:cNvPr>
          <p:cNvCxnSpPr>
            <a:cxnSpLocks/>
          </p:cNvCxnSpPr>
          <p:nvPr/>
        </p:nvCxnSpPr>
        <p:spPr>
          <a:xfrm flipH="1">
            <a:off x="2515450" y="3653273"/>
            <a:ext cx="2513087" cy="1840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880AA9-1118-483A-86F3-0A463DEE3591}"/>
                  </a:ext>
                </a:extLst>
              </p:cNvPr>
              <p:cNvSpPr txBox="1"/>
              <p:nvPr/>
            </p:nvSpPr>
            <p:spPr>
              <a:xfrm>
                <a:off x="3113003" y="3759206"/>
                <a:ext cx="902837" cy="67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880AA9-1118-483A-86F3-0A463DEE3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3" y="3759206"/>
                <a:ext cx="902837" cy="679738"/>
              </a:xfrm>
              <a:prstGeom prst="rect">
                <a:avLst/>
              </a:prstGeom>
              <a:blipFill>
                <a:blip r:embed="rId3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9EA743E-081D-476B-A05B-1988F965FE42}"/>
                  </a:ext>
                </a:extLst>
              </p:cNvPr>
              <p:cNvSpPr txBox="1"/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9EA743E-081D-476B-A05B-1988F965F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523E0A-0E7C-46E6-B803-C05DDCA2B8CD}"/>
                  </a:ext>
                </a:extLst>
              </p:cNvPr>
              <p:cNvSpPr txBox="1"/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523E0A-0E7C-46E6-B803-C05DDCA2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/>
              <p:nvPr/>
            </p:nvSpPr>
            <p:spPr>
              <a:xfrm>
                <a:off x="6159132" y="3383950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132" y="3383950"/>
                <a:ext cx="38311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4953528" y="1885127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28" y="1885127"/>
                <a:ext cx="36548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518DA09-CAA7-4BE8-8489-1F24EBF14375}"/>
                  </a:ext>
                </a:extLst>
              </p:cNvPr>
              <p:cNvSpPr txBox="1"/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518DA09-CAA7-4BE8-8489-1F24EBF1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blipFill>
                <a:blip r:embed="rId8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052128F-2AB5-4B51-9D14-7C1F22259AE2}"/>
                  </a:ext>
                </a:extLst>
              </p:cNvPr>
              <p:cNvSpPr txBox="1"/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052128F-2AB5-4B51-9D14-7C1F2225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9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  <a:endCxn id="44" idx="2"/>
          </p:cNvCxnSpPr>
          <p:nvPr/>
        </p:nvCxnSpPr>
        <p:spPr>
          <a:xfrm flipH="1" flipV="1">
            <a:off x="5136271" y="1598637"/>
            <a:ext cx="8816" cy="201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CF37CA9-53E8-46E4-8AFB-FF9AE82D547F}"/>
              </a:ext>
            </a:extLst>
          </p:cNvPr>
          <p:cNvCxnSpPr>
            <a:cxnSpLocks/>
          </p:cNvCxnSpPr>
          <p:nvPr/>
        </p:nvCxnSpPr>
        <p:spPr>
          <a:xfrm>
            <a:off x="5117026" y="3630172"/>
            <a:ext cx="963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/>
              <p:nvPr/>
            </p:nvSpPr>
            <p:spPr>
              <a:xfrm>
                <a:off x="6168668" y="3383950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668" y="3383950"/>
                <a:ext cx="38311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4953528" y="1106194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28" y="1106194"/>
                <a:ext cx="36548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楕円 20">
            <a:extLst>
              <a:ext uri="{FF2B5EF4-FFF2-40B4-BE49-F238E27FC236}">
                <a16:creationId xmlns:a16="http://schemas.microsoft.com/office/drawing/2014/main" id="{A01CE712-19A0-4EC0-B640-057AD4318171}"/>
              </a:ext>
            </a:extLst>
          </p:cNvPr>
          <p:cNvSpPr/>
          <p:nvPr/>
        </p:nvSpPr>
        <p:spPr>
          <a:xfrm>
            <a:off x="6478265" y="37015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116A0D-83B9-4F5E-841B-418B510DF3A9}"/>
                  </a:ext>
                </a:extLst>
              </p:cNvPr>
              <p:cNvSpPr txBox="1"/>
              <p:nvPr/>
            </p:nvSpPr>
            <p:spPr>
              <a:xfrm>
                <a:off x="6695617" y="12393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116A0D-83B9-4F5E-841B-418B510DF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617" y="123937"/>
                <a:ext cx="35125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84C2411-FB6F-4668-A60B-E4DEA273A3CD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145087" y="500241"/>
            <a:ext cx="1355496" cy="3111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9F9145B-B90A-4E28-949C-C75289424592}"/>
                  </a:ext>
                </a:extLst>
              </p:cNvPr>
              <p:cNvSpPr txBox="1"/>
              <p:nvPr/>
            </p:nvSpPr>
            <p:spPr>
              <a:xfrm>
                <a:off x="5656150" y="2359705"/>
                <a:ext cx="902837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9F9145B-B90A-4E28-949C-C75289424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50" y="2359705"/>
                <a:ext cx="902837" cy="678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0C9A774-3B51-45A5-B518-601C3D60C6F2}"/>
              </a:ext>
            </a:extLst>
          </p:cNvPr>
          <p:cNvCxnSpPr>
            <a:cxnSpLocks/>
          </p:cNvCxnSpPr>
          <p:nvPr/>
        </p:nvCxnSpPr>
        <p:spPr>
          <a:xfrm flipV="1">
            <a:off x="2487440" y="3611863"/>
            <a:ext cx="0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0C2AB31-3956-48B5-B2C4-8EEAFB82F363}"/>
              </a:ext>
            </a:extLst>
          </p:cNvPr>
          <p:cNvCxnSpPr>
            <a:cxnSpLocks/>
          </p:cNvCxnSpPr>
          <p:nvPr/>
        </p:nvCxnSpPr>
        <p:spPr>
          <a:xfrm flipV="1">
            <a:off x="2459431" y="5582488"/>
            <a:ext cx="144593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A023AA6-A0E1-4858-BBB2-C44159A9056A}"/>
                  </a:ext>
                </a:extLst>
              </p:cNvPr>
              <p:cNvSpPr txBox="1"/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A023AA6-A0E1-4858-BBB2-C44159A90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4B3C7CD-C08F-4D97-ACC6-C6CB4B96E99A}"/>
              </a:ext>
            </a:extLst>
          </p:cNvPr>
          <p:cNvCxnSpPr>
            <a:cxnSpLocks/>
          </p:cNvCxnSpPr>
          <p:nvPr/>
        </p:nvCxnSpPr>
        <p:spPr>
          <a:xfrm flipV="1">
            <a:off x="2651185" y="3686829"/>
            <a:ext cx="2499418" cy="1844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9217C8B-14B9-41A5-BA0B-CC5D94A33BCB}"/>
              </a:ext>
            </a:extLst>
          </p:cNvPr>
          <p:cNvCxnSpPr>
            <a:cxnSpLocks/>
          </p:cNvCxnSpPr>
          <p:nvPr/>
        </p:nvCxnSpPr>
        <p:spPr>
          <a:xfrm flipH="1">
            <a:off x="2515450" y="3653273"/>
            <a:ext cx="2513087" cy="1840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/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/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DFC9B6F-3E00-4E3B-A039-C333063DAD91}"/>
                  </a:ext>
                </a:extLst>
              </p:cNvPr>
              <p:cNvSpPr txBox="1"/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DFC9B6F-3E00-4E3B-A039-C333063DA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blipFill>
                <a:blip r:embed="rId9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60A778D-10EB-4D07-8CC9-EA31B5CB2A8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566066" y="446359"/>
            <a:ext cx="3912199" cy="5056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EAC759F-755E-411F-9337-670B6798F4C0}"/>
                  </a:ext>
                </a:extLst>
              </p:cNvPr>
              <p:cNvSpPr txBox="1"/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EAC759F-755E-411F-9337-670B6798F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54C82-F965-428E-ADB0-E0A9EA116AB1}"/>
                  </a:ext>
                </a:extLst>
              </p:cNvPr>
              <p:cNvSpPr txBox="1"/>
              <p:nvPr/>
            </p:nvSpPr>
            <p:spPr>
              <a:xfrm>
                <a:off x="4112168" y="3092892"/>
                <a:ext cx="902837" cy="67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54C82-F965-428E-ADB0-E0A9EA116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68" y="3092892"/>
                <a:ext cx="902837" cy="679738"/>
              </a:xfrm>
              <a:prstGeom prst="rect">
                <a:avLst/>
              </a:prstGeom>
              <a:blipFill>
                <a:blip r:embed="rId11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76F8075-2860-403D-A673-4E8632126A2F}"/>
                  </a:ext>
                </a:extLst>
              </p:cNvPr>
              <p:cNvSpPr txBox="1"/>
              <p:nvPr/>
            </p:nvSpPr>
            <p:spPr>
              <a:xfrm>
                <a:off x="2946661" y="3275275"/>
                <a:ext cx="902837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76F8075-2860-403D-A673-4E863212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61" y="3275275"/>
                <a:ext cx="902837" cy="6786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42E50E-8C45-42C5-BEF0-7CF0465829DD}"/>
              </a:ext>
            </a:extLst>
          </p:cNvPr>
          <p:cNvGrpSpPr/>
          <p:nvPr/>
        </p:nvGrpSpPr>
        <p:grpSpPr>
          <a:xfrm>
            <a:off x="1326310" y="2325509"/>
            <a:ext cx="4810368" cy="3290536"/>
            <a:chOff x="1769276" y="3611863"/>
            <a:chExt cx="2929873" cy="2004182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20C9A774-3B51-45A5-B518-601C3D60C6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7440" y="3611863"/>
              <a:ext cx="0" cy="20041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0C2AB31-3956-48B5-B2C4-8EEAFB82F363}"/>
                </a:ext>
              </a:extLst>
            </p:cNvPr>
            <p:cNvCxnSpPr>
              <a:cxnSpLocks/>
            </p:cNvCxnSpPr>
            <p:nvPr/>
          </p:nvCxnSpPr>
          <p:spPr>
            <a:xfrm>
              <a:off x="1769276" y="5603115"/>
              <a:ext cx="29298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/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/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3ACBA22-A5C3-4717-AAAC-AA226AD34032}"/>
              </a:ext>
            </a:extLst>
          </p:cNvPr>
          <p:cNvGrpSpPr/>
          <p:nvPr/>
        </p:nvGrpSpPr>
        <p:grpSpPr>
          <a:xfrm rot="20113966">
            <a:off x="1264983" y="2490527"/>
            <a:ext cx="4788915" cy="3876068"/>
            <a:chOff x="4543172" y="1095644"/>
            <a:chExt cx="4788915" cy="3876068"/>
          </a:xfrm>
        </p:grpSpPr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276690A-1598-4DDD-A64D-52D244C6D970}"/>
                </a:ext>
              </a:extLst>
            </p:cNvPr>
            <p:cNvCxnSpPr>
              <a:cxnSpLocks/>
            </p:cNvCxnSpPr>
            <p:nvPr/>
          </p:nvCxnSpPr>
          <p:spPr>
            <a:xfrm rot="2311666" flipH="1" flipV="1">
              <a:off x="4543172" y="1095644"/>
              <a:ext cx="1735199" cy="2179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9CF37CA9-53E8-46E4-8AFB-FF9AE82D547F}"/>
                </a:ext>
              </a:extLst>
            </p:cNvPr>
            <p:cNvCxnSpPr>
              <a:cxnSpLocks/>
            </p:cNvCxnSpPr>
            <p:nvPr/>
          </p:nvCxnSpPr>
          <p:spPr>
            <a:xfrm rot="2311666" flipV="1">
              <a:off x="5865094" y="2211197"/>
              <a:ext cx="3466993" cy="27605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/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698AD121-DDCE-44BC-9B69-48C42D5A58EC}"/>
              </a:ext>
            </a:extLst>
          </p:cNvPr>
          <p:cNvSpPr/>
          <p:nvPr/>
        </p:nvSpPr>
        <p:spPr>
          <a:xfrm>
            <a:off x="1627680" y="4166386"/>
            <a:ext cx="2832612" cy="2832612"/>
          </a:xfrm>
          <a:prstGeom prst="arc">
            <a:avLst>
              <a:gd name="adj1" fmla="val 19690435"/>
              <a:gd name="adj2" fmla="val 0"/>
            </a:avLst>
          </a:prstGeom>
          <a:ln w="5715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7EF521-191F-4884-906B-DAD29D3A155C}"/>
              </a:ext>
            </a:extLst>
          </p:cNvPr>
          <p:cNvSpPr/>
          <p:nvPr/>
        </p:nvSpPr>
        <p:spPr>
          <a:xfrm>
            <a:off x="2500607" y="3138787"/>
            <a:ext cx="3251915" cy="2445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91A16C3-F041-4729-9A14-9257D1B0FAFB}"/>
              </a:ext>
            </a:extLst>
          </p:cNvPr>
          <p:cNvSpPr/>
          <p:nvPr/>
        </p:nvSpPr>
        <p:spPr>
          <a:xfrm>
            <a:off x="5696200" y="306258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/>
              <p:nvPr/>
            </p:nvSpPr>
            <p:spPr>
              <a:xfrm>
                <a:off x="5772400" y="2564352"/>
                <a:ext cx="36818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00" y="2564352"/>
                <a:ext cx="36818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FB5CAF0-14AB-4DC7-B1CD-C6C0D4ABA89E}"/>
              </a:ext>
            </a:extLst>
          </p:cNvPr>
          <p:cNvSpPr/>
          <p:nvPr/>
        </p:nvSpPr>
        <p:spPr>
          <a:xfrm rot="20128930">
            <a:off x="2164970" y="3924970"/>
            <a:ext cx="3939529" cy="8548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60BC873-9AD6-409B-8353-F386231F9BC4}"/>
              </a:ext>
            </a:extLst>
          </p:cNvPr>
          <p:cNvGrpSpPr/>
          <p:nvPr/>
        </p:nvGrpSpPr>
        <p:grpSpPr>
          <a:xfrm>
            <a:off x="2498151" y="4804768"/>
            <a:ext cx="797311" cy="790045"/>
            <a:chOff x="2498151" y="4804768"/>
            <a:chExt cx="797311" cy="790045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733D5266-7C03-4703-9000-11F2581A2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151" y="4804768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8FDEB84B-5BEC-4C1B-A1EB-FB3CBFEB3B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900440" y="5178179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BEDC4BA-A3B2-4293-807F-41C90ADEA2A2}"/>
              </a:ext>
            </a:extLst>
          </p:cNvPr>
          <p:cNvGrpSpPr/>
          <p:nvPr/>
        </p:nvGrpSpPr>
        <p:grpSpPr>
          <a:xfrm rot="19993012">
            <a:off x="2341922" y="4684439"/>
            <a:ext cx="797311" cy="790045"/>
            <a:chOff x="2498151" y="4804768"/>
            <a:chExt cx="797311" cy="790045"/>
          </a:xfrm>
        </p:grpSpPr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F5712760-3A15-4EFC-8F7F-F07E7BA8E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151" y="4804768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41B12B8A-AA26-4E09-9FF6-DCCB40AC46E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900440" y="5178179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/>
              <p:nvPr/>
            </p:nvSpPr>
            <p:spPr>
              <a:xfrm>
                <a:off x="3232294" y="5058872"/>
                <a:ext cx="3815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294" y="5058872"/>
                <a:ext cx="38151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/>
              <p:nvPr/>
            </p:nvSpPr>
            <p:spPr>
              <a:xfrm>
                <a:off x="1796061" y="4766658"/>
                <a:ext cx="33077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061" y="4766658"/>
                <a:ext cx="330772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/>
              <p:nvPr/>
            </p:nvSpPr>
            <p:spPr>
              <a:xfrm>
                <a:off x="2551432" y="4464501"/>
                <a:ext cx="3622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32" y="4464501"/>
                <a:ext cx="36227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/>
              <p:nvPr/>
            </p:nvSpPr>
            <p:spPr>
              <a:xfrm>
                <a:off x="3111670" y="5581593"/>
                <a:ext cx="3542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70" y="5581593"/>
                <a:ext cx="35426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/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022FF7C-DD92-4CBB-8783-6192C4704A89}"/>
              </a:ext>
            </a:extLst>
          </p:cNvPr>
          <p:cNvCxnSpPr>
            <a:cxnSpLocks/>
          </p:cNvCxnSpPr>
          <p:nvPr/>
        </p:nvCxnSpPr>
        <p:spPr>
          <a:xfrm flipV="1">
            <a:off x="2536532" y="3219450"/>
            <a:ext cx="3216568" cy="2339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/>
              <p:nvPr/>
            </p:nvSpPr>
            <p:spPr>
              <a:xfrm>
                <a:off x="3539721" y="4149807"/>
                <a:ext cx="3718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21" y="4149807"/>
                <a:ext cx="371897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38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7EF521-191F-4884-906B-DAD29D3A155C}"/>
              </a:ext>
            </a:extLst>
          </p:cNvPr>
          <p:cNvSpPr/>
          <p:nvPr/>
        </p:nvSpPr>
        <p:spPr>
          <a:xfrm>
            <a:off x="2500607" y="3638182"/>
            <a:ext cx="3271246" cy="1945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3DDB682-1149-46C6-9564-A99055152419}"/>
              </a:ext>
            </a:extLst>
          </p:cNvPr>
          <p:cNvSpPr/>
          <p:nvPr/>
        </p:nvSpPr>
        <p:spPr>
          <a:xfrm rot="20128930">
            <a:off x="2269271" y="4404986"/>
            <a:ext cx="3760692" cy="391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42E50E-8C45-42C5-BEF0-7CF0465829DD}"/>
              </a:ext>
            </a:extLst>
          </p:cNvPr>
          <p:cNvGrpSpPr/>
          <p:nvPr/>
        </p:nvGrpSpPr>
        <p:grpSpPr>
          <a:xfrm>
            <a:off x="1326310" y="2325509"/>
            <a:ext cx="4810368" cy="3290536"/>
            <a:chOff x="1769276" y="3611863"/>
            <a:chExt cx="2929873" cy="2004182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20C9A774-3B51-45A5-B518-601C3D60C6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7440" y="3611863"/>
              <a:ext cx="0" cy="20041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0C2AB31-3956-48B5-B2C4-8EEAFB82F363}"/>
                </a:ext>
              </a:extLst>
            </p:cNvPr>
            <p:cNvCxnSpPr>
              <a:cxnSpLocks/>
            </p:cNvCxnSpPr>
            <p:nvPr/>
          </p:nvCxnSpPr>
          <p:spPr>
            <a:xfrm>
              <a:off x="1769276" y="5603115"/>
              <a:ext cx="29298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/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/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3ACBA22-A5C3-4717-AAAC-AA226AD34032}"/>
              </a:ext>
            </a:extLst>
          </p:cNvPr>
          <p:cNvGrpSpPr/>
          <p:nvPr/>
        </p:nvGrpSpPr>
        <p:grpSpPr>
          <a:xfrm rot="20113966">
            <a:off x="1264983" y="2490527"/>
            <a:ext cx="4788915" cy="3876068"/>
            <a:chOff x="4543172" y="1095644"/>
            <a:chExt cx="4788915" cy="3876068"/>
          </a:xfrm>
        </p:grpSpPr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276690A-1598-4DDD-A64D-52D244C6D970}"/>
                </a:ext>
              </a:extLst>
            </p:cNvPr>
            <p:cNvCxnSpPr>
              <a:cxnSpLocks/>
            </p:cNvCxnSpPr>
            <p:nvPr/>
          </p:nvCxnSpPr>
          <p:spPr>
            <a:xfrm rot="2311666" flipH="1" flipV="1">
              <a:off x="4543172" y="1095644"/>
              <a:ext cx="1735199" cy="2179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9CF37CA9-53E8-46E4-8AFB-FF9AE82D547F}"/>
                </a:ext>
              </a:extLst>
            </p:cNvPr>
            <p:cNvCxnSpPr>
              <a:cxnSpLocks/>
            </p:cNvCxnSpPr>
            <p:nvPr/>
          </p:nvCxnSpPr>
          <p:spPr>
            <a:xfrm rot="2311666" flipV="1">
              <a:off x="5865094" y="2211197"/>
              <a:ext cx="3466993" cy="27605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/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698AD121-DDCE-44BC-9B69-48C42D5A58EC}"/>
              </a:ext>
            </a:extLst>
          </p:cNvPr>
          <p:cNvSpPr/>
          <p:nvPr/>
        </p:nvSpPr>
        <p:spPr>
          <a:xfrm>
            <a:off x="1627680" y="4166386"/>
            <a:ext cx="2832612" cy="2832612"/>
          </a:xfrm>
          <a:prstGeom prst="arc">
            <a:avLst>
              <a:gd name="adj1" fmla="val 19690435"/>
              <a:gd name="adj2" fmla="val 0"/>
            </a:avLst>
          </a:prstGeom>
          <a:ln w="5715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91A16C3-F041-4729-9A14-9257D1B0FAFB}"/>
              </a:ext>
            </a:extLst>
          </p:cNvPr>
          <p:cNvSpPr/>
          <p:nvPr/>
        </p:nvSpPr>
        <p:spPr>
          <a:xfrm>
            <a:off x="5682331" y="3571041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/>
              <p:nvPr/>
            </p:nvSpPr>
            <p:spPr>
              <a:xfrm>
                <a:off x="5771853" y="3085210"/>
                <a:ext cx="36818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853" y="3085210"/>
                <a:ext cx="36818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/>
              <p:nvPr/>
            </p:nvSpPr>
            <p:spPr>
              <a:xfrm>
                <a:off x="3566535" y="4927671"/>
                <a:ext cx="3815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535" y="4927671"/>
                <a:ext cx="38151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/>
              <p:nvPr/>
            </p:nvSpPr>
            <p:spPr>
              <a:xfrm>
                <a:off x="1678233" y="4380734"/>
                <a:ext cx="33077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233" y="4380734"/>
                <a:ext cx="330772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/>
              <p:nvPr/>
            </p:nvSpPr>
            <p:spPr>
              <a:xfrm>
                <a:off x="2146637" y="3990562"/>
                <a:ext cx="3622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637" y="3990562"/>
                <a:ext cx="36227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/>
              <p:nvPr/>
            </p:nvSpPr>
            <p:spPr>
              <a:xfrm>
                <a:off x="3551359" y="5614196"/>
                <a:ext cx="3542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359" y="5614196"/>
                <a:ext cx="35426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/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/>
              <p:nvPr/>
            </p:nvSpPr>
            <p:spPr>
              <a:xfrm>
                <a:off x="4786688" y="3598290"/>
                <a:ext cx="3718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88" y="3598290"/>
                <a:ext cx="371897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A0FEE4B-3D79-45FC-B04A-2A07099CA9EB}"/>
              </a:ext>
            </a:extLst>
          </p:cNvPr>
          <p:cNvCxnSpPr>
            <a:cxnSpLocks/>
          </p:cNvCxnSpPr>
          <p:nvPr/>
        </p:nvCxnSpPr>
        <p:spPr>
          <a:xfrm flipV="1">
            <a:off x="2131280" y="2342088"/>
            <a:ext cx="3155038" cy="3684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2B2A8E4-3066-4300-AECD-57D6210DAFDA}"/>
                  </a:ext>
                </a:extLst>
              </p:cNvPr>
              <p:cNvSpPr txBox="1"/>
              <p:nvPr/>
            </p:nvSpPr>
            <p:spPr>
              <a:xfrm>
                <a:off x="5069161" y="1933492"/>
                <a:ext cx="3706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2B2A8E4-3066-4300-AECD-57D6210DA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161" y="1933492"/>
                <a:ext cx="370678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A96C4D6-943E-47F0-B36E-0ADCA53DBA1A}"/>
                  </a:ext>
                </a:extLst>
              </p:cNvPr>
              <p:cNvSpPr txBox="1"/>
              <p:nvPr/>
            </p:nvSpPr>
            <p:spPr>
              <a:xfrm>
                <a:off x="5244689" y="2173101"/>
                <a:ext cx="3430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A96C4D6-943E-47F0-B36E-0ADCA53DB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89" y="2173101"/>
                <a:ext cx="343043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D0841C6-B31D-4E84-AF00-61AC97871F45}"/>
              </a:ext>
            </a:extLst>
          </p:cNvPr>
          <p:cNvGrpSpPr/>
          <p:nvPr/>
        </p:nvGrpSpPr>
        <p:grpSpPr>
          <a:xfrm>
            <a:off x="2492173" y="4611015"/>
            <a:ext cx="1233496" cy="983800"/>
            <a:chOff x="2492173" y="4611015"/>
            <a:chExt cx="1233496" cy="983800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733D5266-7C03-4703-9000-11F2581A227D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2498151" y="4611015"/>
              <a:ext cx="2456" cy="9838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85D83B2E-6A8C-4834-90D5-DFE587B9DA1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07693" y="4954014"/>
              <a:ext cx="2456" cy="123349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58522AE-7C6E-4D11-887F-FC356DC3D22E}"/>
              </a:ext>
            </a:extLst>
          </p:cNvPr>
          <p:cNvCxnSpPr>
            <a:cxnSpLocks/>
          </p:cNvCxnSpPr>
          <p:nvPr/>
        </p:nvCxnSpPr>
        <p:spPr>
          <a:xfrm flipV="1">
            <a:off x="2524806" y="4721795"/>
            <a:ext cx="703010" cy="832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729BB2D-0D7B-43B8-912D-CEA297EB731D}"/>
              </a:ext>
            </a:extLst>
          </p:cNvPr>
          <p:cNvGrpSpPr/>
          <p:nvPr/>
        </p:nvGrpSpPr>
        <p:grpSpPr>
          <a:xfrm rot="19980834">
            <a:off x="2203067" y="4156684"/>
            <a:ext cx="1233496" cy="1233496"/>
            <a:chOff x="2492173" y="4361318"/>
            <a:chExt cx="1233496" cy="1233496"/>
          </a:xfrm>
        </p:grpSpPr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09B25C0D-D7C6-4BD6-A6E5-A11F1AACC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151" y="4361318"/>
              <a:ext cx="2456" cy="123349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FAF08256-057C-404E-B25C-231980CDC27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07693" y="4954014"/>
              <a:ext cx="2456" cy="123349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23A9FE6-EFA4-41D2-B8B4-01E83FF3960E}"/>
                  </a:ext>
                </a:extLst>
              </p:cNvPr>
              <p:cNvSpPr txBox="1"/>
              <p:nvPr/>
            </p:nvSpPr>
            <p:spPr>
              <a:xfrm>
                <a:off x="2921982" y="4243870"/>
                <a:ext cx="3286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23A9FE6-EFA4-41D2-B8B4-01E83FF39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82" y="4243870"/>
                <a:ext cx="328616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01D3599E-8A84-4DD9-9537-629BB2CBD12F}"/>
                  </a:ext>
                </a:extLst>
              </p:cNvPr>
              <p:cNvSpPr txBox="1"/>
              <p:nvPr/>
            </p:nvSpPr>
            <p:spPr>
              <a:xfrm>
                <a:off x="3226936" y="4464275"/>
                <a:ext cx="323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01D3599E-8A84-4DD9-9537-629BB2CBD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36" y="4464275"/>
                <a:ext cx="323807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35D3E3F-D732-4EDA-AAF9-A370481990A9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2583521" y="3701123"/>
            <a:ext cx="3121128" cy="1812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21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0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8F95BF3-6C7B-451E-9800-FCCBE565516A}"/>
              </a:ext>
            </a:extLst>
          </p:cNvPr>
          <p:cNvCxnSpPr>
            <a:cxnSpLocks/>
          </p:cNvCxnSpPr>
          <p:nvPr/>
        </p:nvCxnSpPr>
        <p:spPr>
          <a:xfrm flipH="1">
            <a:off x="3831093" y="4007024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8D4747B-B333-48A8-8D7C-AA586992C17D}"/>
                  </a:ext>
                </a:extLst>
              </p:cNvPr>
              <p:cNvSpPr txBox="1"/>
              <p:nvPr/>
            </p:nvSpPr>
            <p:spPr>
              <a:xfrm>
                <a:off x="5374798" y="3856261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8D4747B-B333-48A8-8D7C-AA586992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98" y="3856261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C151F6-EEE5-47F4-A767-419DC070AAA1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C151F6-EEE5-47F4-A767-419DC070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7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直方体 23">
            <a:extLst>
              <a:ext uri="{FF2B5EF4-FFF2-40B4-BE49-F238E27FC236}">
                <a16:creationId xmlns:a16="http://schemas.microsoft.com/office/drawing/2014/main" id="{1EBC6CC1-421B-4853-9A9B-97558094DBEF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2420BA6-3033-4187-B48C-F161ED93368D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56B7CC6-2731-4FDD-851C-A096EE589E40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2CFD70E-2EE7-4CAA-AB83-F764F37324AE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C807B0D-587C-4E50-9B84-834EB02039B5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/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>
            <a:extLst>
              <a:ext uri="{FF2B5EF4-FFF2-40B4-BE49-F238E27FC236}">
                <a16:creationId xmlns:a16="http://schemas.microsoft.com/office/drawing/2014/main" id="{7BA2705C-CE05-4D35-98FC-319D99E08F58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7BBFDB0-7C32-4536-A062-6698CEE30DB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4D3C5ED-A5C4-41FD-BB0F-7B5ECBBC689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41BF93C-346A-45FE-BF69-503569671352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円弧 88">
            <a:extLst>
              <a:ext uri="{FF2B5EF4-FFF2-40B4-BE49-F238E27FC236}">
                <a16:creationId xmlns:a16="http://schemas.microsoft.com/office/drawing/2014/main" id="{F6EF85C5-732E-49AF-8FB5-0CB26E547E7D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578ACFF-84FB-4EDF-8B9B-455C0C994FFE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/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0BBDC94-4D3A-4B41-A97E-02B2E5A38D7C}"/>
              </a:ext>
            </a:extLst>
          </p:cNvPr>
          <p:cNvCxnSpPr>
            <a:cxnSpLocks/>
          </p:cNvCxnSpPr>
          <p:nvPr/>
        </p:nvCxnSpPr>
        <p:spPr>
          <a:xfrm>
            <a:off x="3558306" y="2435200"/>
            <a:ext cx="130408" cy="3641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/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99B5D4C-6D3A-419A-BE63-D2808420575C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467857" y="600684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988638" y="1845088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163511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</a:t>
            </a:r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+</a:t>
            </a:r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回転移動で表す場合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3538150" y="274829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50" y="2748299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>
            <a:off x="3492526" y="2489538"/>
            <a:ext cx="180266" cy="3594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H="1" flipV="1">
            <a:off x="3580587" y="2436342"/>
            <a:ext cx="193578" cy="372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直方体 20">
            <a:extLst>
              <a:ext uri="{FF2B5EF4-FFF2-40B4-BE49-F238E27FC236}">
                <a16:creationId xmlns:a16="http://schemas.microsoft.com/office/drawing/2014/main" id="{3AB75076-CC78-4ECE-935A-B3AE465442B8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4DB839-CE5D-4B2B-B4C0-BD7F744BC34B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24BB61-1A29-4853-B190-84722D822005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C7594A-1961-4F9C-94F0-6EB13B37B8A1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9E0C92-E9E0-4069-94A9-5AF3F3E693E6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6EE3AC7-8E53-4474-A602-915FAB7A1678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円弧 43">
            <a:extLst>
              <a:ext uri="{FF2B5EF4-FFF2-40B4-BE49-F238E27FC236}">
                <a16:creationId xmlns:a16="http://schemas.microsoft.com/office/drawing/2014/main" id="{A4D749A6-E227-49B8-94C8-1C68B9DB010E}"/>
              </a:ext>
            </a:extLst>
          </p:cNvPr>
          <p:cNvSpPr/>
          <p:nvPr/>
        </p:nvSpPr>
        <p:spPr>
          <a:xfrm rot="21337152">
            <a:off x="1700746" y="1702810"/>
            <a:ext cx="5199095" cy="5199095"/>
          </a:xfrm>
          <a:prstGeom prst="arc">
            <a:avLst>
              <a:gd name="adj1" fmla="val 16333576"/>
              <a:gd name="adj2" fmla="val 19661286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/>
              <p:nvPr/>
            </p:nvSpPr>
            <p:spPr>
              <a:xfrm>
                <a:off x="3465539" y="2217436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39" y="2217436"/>
                <a:ext cx="189620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02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172</Words>
  <Application>Microsoft Office PowerPoint</Application>
  <PresentationFormat>ワイド画面</PresentationFormat>
  <Paragraphs>95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f120613</dc:creator>
  <cp:lastModifiedBy>f120613</cp:lastModifiedBy>
  <cp:revision>26</cp:revision>
  <dcterms:created xsi:type="dcterms:W3CDTF">2021-05-17T02:30:23Z</dcterms:created>
  <dcterms:modified xsi:type="dcterms:W3CDTF">2021-05-19T09:27:19Z</dcterms:modified>
</cp:coreProperties>
</file>