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31" r:id="rId2"/>
    <p:sldId id="328" r:id="rId3"/>
    <p:sldId id="332" r:id="rId4"/>
    <p:sldId id="333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01E"/>
    <a:srgbClr val="E1501E"/>
    <a:srgbClr val="E0501E"/>
    <a:srgbClr val="E0551E"/>
    <a:srgbClr val="FFFFFF"/>
    <a:srgbClr val="378567"/>
    <a:srgbClr val="34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76512" autoAdjust="0"/>
  </p:normalViewPr>
  <p:slideViewPr>
    <p:cSldViewPr snapToGrid="0">
      <p:cViewPr>
        <p:scale>
          <a:sx n="125" d="100"/>
          <a:sy n="125" d="100"/>
        </p:scale>
        <p:origin x="1680" y="-75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3B3C-595E-4F82-8DDE-7BEEA4325098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D55E-E86D-409B-8A10-6A07BD2B1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5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5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84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89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2CC53-2DE6-44B6-8AB6-578B9DDF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4A2017-9197-4E38-B099-8113663C4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A649D-798B-4A48-8DBC-89D028AD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333F-8BF7-414A-8207-045CB4CA7371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BD1A3-511B-4C73-8A7C-52B5D21F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92656D-2820-44B0-BDEC-1BF8DD46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8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76E57-0065-4A69-BF1D-13006243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C5799-D0F2-40AE-B9CA-9A261EAAB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03882-4DFC-4338-8E55-363EA731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96F-CCB5-461D-B037-5CD466CBB773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460BA8-7BDD-4DD4-B791-8A726A4B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55F20D-5D65-4186-9ED5-58708C9F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93AE9D-337B-4F8C-9121-E2A4ECFA4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20018-ED23-4564-A794-BC69634F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C59CF-DD81-459D-A100-789E335E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A392-F7E8-4306-AD2F-3548642D7F20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0EB76-040F-48CA-B578-8D086BFB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A99E29-E228-4BF5-AB95-96E7BB65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0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E822-B404-4491-ACC5-9634EC5A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87E39-2BC0-49C8-9E88-6E2CCBC5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17FBD-8071-49B6-B4AE-634A6851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61C-E2E2-4EE4-8413-EDA715434B71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48702-0C35-4E75-BB12-C5DD4E8B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68372-9E20-485D-A9DC-64DAEFE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50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FBAB-7260-41EE-97AA-8601A8DD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67F75-0245-4A1A-B337-CE363E6E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2A619-0242-438F-8EEF-600CBE47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DAC-A14F-4F8D-832F-60F61C81CFCC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F0FA0-95B6-4787-98CD-0B1113A2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C71AD-D6CC-4B0D-AA09-5F6B3D3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0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C5AB0-3950-4D41-96EA-D1CE094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F9FEE-8A0E-4202-9436-59DC4A74E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E032A9-35A8-4A2F-B91C-27B1FFFB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E901B5-8CFB-455A-9B22-4C31FA85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262C-DB48-41E0-BB3D-F50C48A4E4D4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7C694A-4256-4268-8D34-EE216C0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EABCD-9EFE-470C-873A-FB6F959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64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7649A-7A87-4707-BA67-FA072C8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788C9-1CE1-4A65-B3CE-73DE6623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B9DF6-520D-41DC-886A-A1F5F6BA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DF97E1-F66B-41D8-8F5D-4D16EEB3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4AADCE-B38A-4756-A0B7-16A043700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2E857C-918C-4DEA-A2F4-FF50C51E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423-89F9-4126-8F28-A108603512EE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57210F-CC7A-44D9-8774-F22F2226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B1B4A3-06AD-4A2D-9A5D-A3A3086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2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8CFF0-1267-4B91-81CA-37D305E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B1B065-5930-4A63-80B4-46A43868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8E23-98F7-4FF1-8FE4-3392692A6EE7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043780-4151-4CD4-A2F8-C71AA1D1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029625-2615-4B4B-9F27-C1DC675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29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F6DF06-9E82-491E-8325-A6122B5E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BC54-D5F2-4867-9950-186BA457B863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2DD6A6-E525-4744-92C9-EECB00FE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E2EB1-44E9-412B-8624-8175995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55C5F-E4C0-4C34-9C65-701B0413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60C6F-8137-46CA-9FD9-4FD68F16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95FB5-B810-4D2A-8487-301185FFB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4CEF39-F97B-4F63-9F66-21F645A3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C3F1-138E-4F7F-A2D0-536CA048E9E6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890976-8130-4C92-9D6B-442AB03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1A26E5-94AD-4865-9089-042266CE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34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12DC3-A858-4AEA-BB2A-F6B7727D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99EBCD-4450-4B80-B11D-3885ED898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F2EE25-63AA-4D86-AC18-3B3EE377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B544C8-8257-4D55-A13F-28353F3B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8E4D-2858-4623-A7AD-6080983BD47D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C4C026-A9AE-41F7-881E-F1A1880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BD1D3-BFA5-434C-9CA5-9AAC41DE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2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FE884-38E8-4459-8ACC-D8DADF04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437B6-4097-4C55-AEA2-0C123B9E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6312-FCA9-4744-98E7-FF9411978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5806-46A5-4FDD-AFFC-EF3F04FD0CDE}" type="datetime1">
              <a:rPr kumimoji="1" lang="ja-JP" altLang="en-US" smtClean="0"/>
              <a:t>2021/4/27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EADF3-5FF1-447E-ADB0-E6EE43756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51E4E-FD42-409E-9632-FB2AC817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9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BBC8F-3137-4A28-9B99-F302EDDE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7649"/>
            <a:ext cx="6858000" cy="2387600"/>
          </a:xfrm>
        </p:spPr>
        <p:txBody>
          <a:bodyPr>
            <a:normAutofit/>
          </a:bodyPr>
          <a:lstStyle/>
          <a:p>
            <a:r>
              <a:rPr lang="ja-JP" altLang="en-US" b="1" dirty="0"/>
              <a:t>進捗報告会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B246F4-9017-4853-9AB1-2B2D3BD2D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838" y="3910957"/>
            <a:ext cx="2811162" cy="846394"/>
          </a:xfrm>
        </p:spPr>
        <p:txBody>
          <a:bodyPr>
            <a:normAutofit lnSpcReduction="10000"/>
          </a:bodyPr>
          <a:lstStyle/>
          <a:p>
            <a:pPr algn="l"/>
            <a:r>
              <a:rPr lang="ja-JP" altLang="en-US" sz="2400" dirty="0"/>
              <a:t>永田研究室</a:t>
            </a:r>
            <a:endParaRPr lang="en-US" altLang="ja-JP" sz="2400" dirty="0"/>
          </a:p>
          <a:p>
            <a:pPr algn="r"/>
            <a:r>
              <a:rPr lang="en-US" altLang="ja-JP" sz="2400" dirty="0"/>
              <a:t>F120613</a:t>
            </a:r>
            <a:r>
              <a:rPr lang="ja-JP" altLang="en-US" sz="2400" dirty="0"/>
              <a:t>  </a:t>
            </a:r>
            <a:r>
              <a:rPr kumimoji="1" lang="ja-JP" altLang="en-US" sz="2400" dirty="0"/>
              <a:t>三木康平</a:t>
            </a:r>
          </a:p>
        </p:txBody>
      </p:sp>
    </p:spTree>
    <p:extLst>
      <p:ext uri="{BB962C8B-B14F-4D97-AF65-F5344CB8AC3E}">
        <p14:creationId xmlns:p14="http://schemas.microsoft.com/office/powerpoint/2010/main" val="24858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/>
              <a:t>AlexNet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2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137" name="Image 1" descr="Pictur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/>
          <p:nvPr/>
        </p:nvPicPr>
        <p:blipFill rotWithShape="1">
          <a:blip r:embed="rId3" cstate="print"/>
          <a:srcRect l="9665" t="10743" r="9783" b="9812"/>
          <a:stretch/>
        </p:blipFill>
        <p:spPr>
          <a:xfrm>
            <a:off x="211669" y="1666225"/>
            <a:ext cx="2299023" cy="261548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78BB0D-DC83-4F73-BAA7-14E8A7572CC4}"/>
              </a:ext>
            </a:extLst>
          </p:cNvPr>
          <p:cNvSpPr txBox="1"/>
          <p:nvPr/>
        </p:nvSpPr>
        <p:spPr>
          <a:xfrm>
            <a:off x="739610" y="129424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Allowed 50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4398CEC-08AD-41C4-981A-6F3E80909033}"/>
              </a:ext>
            </a:extLst>
          </p:cNvPr>
          <p:cNvSpPr txBox="1"/>
          <p:nvPr/>
        </p:nvSpPr>
        <p:spPr>
          <a:xfrm>
            <a:off x="472852" y="426192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Accuracy 0.346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Image 1" descr="Pictur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/>
          <p:nvPr/>
        </p:nvPicPr>
        <p:blipFill rotWithShape="1">
          <a:blip r:embed="rId4" cstate="print"/>
          <a:srcRect l="9739" t="10477" r="9592" b="9726"/>
          <a:stretch/>
        </p:blipFill>
        <p:spPr>
          <a:xfrm>
            <a:off x="3107846" y="1663574"/>
            <a:ext cx="2646751" cy="2618139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313E7C6D-2CF3-417C-9640-F6B3F921B62A}"/>
              </a:ext>
            </a:extLst>
          </p:cNvPr>
          <p:cNvSpPr txBox="1"/>
          <p:nvPr/>
        </p:nvSpPr>
        <p:spPr>
          <a:xfrm>
            <a:off x="3710511" y="129424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Allowed 200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8585D19D-1057-4B1D-B8FD-F1B74B40676A}"/>
              </a:ext>
            </a:extLst>
          </p:cNvPr>
          <p:cNvSpPr txBox="1"/>
          <p:nvPr/>
        </p:nvSpPr>
        <p:spPr>
          <a:xfrm>
            <a:off x="3684577" y="426713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Accuracy 0.402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Image 1" descr="Pictur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/>
          <p:nvPr/>
        </p:nvPicPr>
        <p:blipFill rotWithShape="1">
          <a:blip r:embed="rId5" cstate="print"/>
          <a:srcRect l="10530" t="10056" r="9456" b="9509"/>
          <a:stretch/>
        </p:blipFill>
        <p:spPr>
          <a:xfrm>
            <a:off x="6445731" y="1663574"/>
            <a:ext cx="2604401" cy="2618139"/>
          </a:xfrm>
          <a:prstGeom prst="rect">
            <a:avLst/>
          </a:prstGeom>
        </p:spPr>
      </p:pic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9361166-26C8-4A1F-8B26-41D94D88DE35}"/>
              </a:ext>
            </a:extLst>
          </p:cNvPr>
          <p:cNvSpPr txBox="1"/>
          <p:nvPr/>
        </p:nvSpPr>
        <p:spPr>
          <a:xfrm>
            <a:off x="7064795" y="1294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Allowed 1000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A2CEC02-CB2D-4D1B-84F2-8E1667B7EC57}"/>
              </a:ext>
            </a:extLst>
          </p:cNvPr>
          <p:cNvSpPr txBox="1"/>
          <p:nvPr/>
        </p:nvSpPr>
        <p:spPr>
          <a:xfrm>
            <a:off x="6962202" y="428171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Accuracy 0.431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/>
              <a:t>GoogLeNet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3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78BB0D-DC83-4F73-BAA7-14E8A7572CC4}"/>
              </a:ext>
            </a:extLst>
          </p:cNvPr>
          <p:cNvSpPr txBox="1"/>
          <p:nvPr/>
        </p:nvSpPr>
        <p:spPr>
          <a:xfrm>
            <a:off x="739610" y="129424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Allowed 50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4398CEC-08AD-41C4-981A-6F3E80909033}"/>
              </a:ext>
            </a:extLst>
          </p:cNvPr>
          <p:cNvSpPr txBox="1"/>
          <p:nvPr/>
        </p:nvSpPr>
        <p:spPr>
          <a:xfrm>
            <a:off x="472852" y="426192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Accuracy 0.310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313E7C6D-2CF3-417C-9640-F6B3F921B62A}"/>
              </a:ext>
            </a:extLst>
          </p:cNvPr>
          <p:cNvSpPr txBox="1"/>
          <p:nvPr/>
        </p:nvSpPr>
        <p:spPr>
          <a:xfrm>
            <a:off x="3710511" y="129424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Allowed 200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8585D19D-1057-4B1D-B8FD-F1B74B40676A}"/>
              </a:ext>
            </a:extLst>
          </p:cNvPr>
          <p:cNvSpPr txBox="1"/>
          <p:nvPr/>
        </p:nvSpPr>
        <p:spPr>
          <a:xfrm>
            <a:off x="3684577" y="426713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Accuracy 0.350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9361166-26C8-4A1F-8B26-41D94D88DE35}"/>
              </a:ext>
            </a:extLst>
          </p:cNvPr>
          <p:cNvSpPr txBox="1"/>
          <p:nvPr/>
        </p:nvSpPr>
        <p:spPr>
          <a:xfrm>
            <a:off x="6774386" y="1294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Allowed 1000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A2CEC02-CB2D-4D1B-84F2-8E1667B7EC57}"/>
              </a:ext>
            </a:extLst>
          </p:cNvPr>
          <p:cNvSpPr txBox="1"/>
          <p:nvPr/>
        </p:nvSpPr>
        <p:spPr>
          <a:xfrm>
            <a:off x="6635146" y="428171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Accuracy 0.385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" descr="Pictur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/>
          <p:nvPr/>
        </p:nvPicPr>
        <p:blipFill rotWithShape="1">
          <a:blip r:embed="rId3" cstate="print"/>
          <a:srcRect l="9626" t="10415" r="8883" b="9539"/>
          <a:stretch/>
        </p:blipFill>
        <p:spPr>
          <a:xfrm>
            <a:off x="147521" y="1663574"/>
            <a:ext cx="2665425" cy="2618139"/>
          </a:xfrm>
          <a:prstGeom prst="rect">
            <a:avLst/>
          </a:prstGeom>
        </p:spPr>
      </p:pic>
      <p:pic>
        <p:nvPicPr>
          <p:cNvPr id="14" name="Image 1" descr="Pictur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/>
          <p:nvPr/>
        </p:nvPicPr>
        <p:blipFill rotWithShape="1">
          <a:blip r:embed="rId4" cstate="print"/>
          <a:srcRect l="9970" t="10672" r="9784" b="9258"/>
          <a:stretch/>
        </p:blipFill>
        <p:spPr>
          <a:xfrm>
            <a:off x="3139577" y="1663574"/>
            <a:ext cx="2623938" cy="2618139"/>
          </a:xfrm>
          <a:prstGeom prst="rect">
            <a:avLst/>
          </a:prstGeom>
        </p:spPr>
      </p:pic>
      <p:pic>
        <p:nvPicPr>
          <p:cNvPr id="15" name="Image 1" descr="Pictur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/>
          <p:nvPr/>
        </p:nvPicPr>
        <p:blipFill rotWithShape="1">
          <a:blip r:embed="rId5" cstate="print"/>
          <a:srcRect l="10000" t="10800" r="9600" b="9600"/>
          <a:stretch/>
        </p:blipFill>
        <p:spPr>
          <a:xfrm>
            <a:off x="6153937" y="1623018"/>
            <a:ext cx="2665425" cy="26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IncResNetV2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4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313E7C6D-2CF3-417C-9640-F6B3F921B62A}"/>
              </a:ext>
            </a:extLst>
          </p:cNvPr>
          <p:cNvSpPr txBox="1"/>
          <p:nvPr/>
        </p:nvSpPr>
        <p:spPr>
          <a:xfrm>
            <a:off x="3710511" y="129424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Allowed 200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8585D19D-1057-4B1D-B8FD-F1B74B40676A}"/>
              </a:ext>
            </a:extLst>
          </p:cNvPr>
          <p:cNvSpPr txBox="1"/>
          <p:nvPr/>
        </p:nvSpPr>
        <p:spPr>
          <a:xfrm>
            <a:off x="3684577" y="426713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Accuracy 0.299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9361166-26C8-4A1F-8B26-41D94D88DE35}"/>
              </a:ext>
            </a:extLst>
          </p:cNvPr>
          <p:cNvSpPr txBox="1"/>
          <p:nvPr/>
        </p:nvSpPr>
        <p:spPr>
          <a:xfrm>
            <a:off x="6774386" y="1294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Allowed 1000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A2CEC02-CB2D-4D1B-84F2-8E1667B7EC57}"/>
              </a:ext>
            </a:extLst>
          </p:cNvPr>
          <p:cNvSpPr txBox="1"/>
          <p:nvPr/>
        </p:nvSpPr>
        <p:spPr>
          <a:xfrm>
            <a:off x="6635146" y="428171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Accuracy 0.334</a:t>
            </a:r>
          </a:p>
        </p:txBody>
      </p:sp>
      <p:pic>
        <p:nvPicPr>
          <p:cNvPr id="16" name="Image 1" descr="Pictur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/>
          <p:nvPr/>
        </p:nvPicPr>
        <p:blipFill rotWithShape="1">
          <a:blip r:embed="rId3" cstate="print"/>
          <a:srcRect l="9598" t="10872" r="9539" b="9656"/>
          <a:stretch/>
        </p:blipFill>
        <p:spPr>
          <a:xfrm>
            <a:off x="3109311" y="1663574"/>
            <a:ext cx="2643819" cy="2598347"/>
          </a:xfrm>
          <a:prstGeom prst="rect">
            <a:avLst/>
          </a:prstGeom>
        </p:spPr>
      </p:pic>
      <p:pic>
        <p:nvPicPr>
          <p:cNvPr id="17" name="Image 1" descr="Pictur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/>
          <p:nvPr/>
        </p:nvPicPr>
        <p:blipFill rotWithShape="1">
          <a:blip r:embed="rId4" cstate="print"/>
          <a:srcRect l="9800" t="10400" r="9600" b="9600"/>
          <a:stretch/>
        </p:blipFill>
        <p:spPr>
          <a:xfrm>
            <a:off x="6252926" y="1668790"/>
            <a:ext cx="2612579" cy="25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7733</TotalTime>
  <Words>49</Words>
  <Application>Microsoft Office PowerPoint</Application>
  <PresentationFormat>画面に合わせる (4:3)</PresentationFormat>
  <Paragraphs>28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進捗報告会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f116056</dc:creator>
  <cp:lastModifiedBy>f120613</cp:lastModifiedBy>
  <cp:revision>501</cp:revision>
  <dcterms:created xsi:type="dcterms:W3CDTF">2019-11-07T22:06:24Z</dcterms:created>
  <dcterms:modified xsi:type="dcterms:W3CDTF">2021-04-27T06:32:41Z</dcterms:modified>
</cp:coreProperties>
</file>