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96960" y="2560596"/>
            <a:ext cx="206746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592222" y="1260161"/>
            <a:ext cx="201308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289185" y="20561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50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5145087" y="2299742"/>
            <a:ext cx="0" cy="1317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AD69C9-5AC9-4B33-9F33-3FC74B4C88E5}"/>
              </a:ext>
            </a:extLst>
          </p:cNvPr>
          <p:cNvSpPr/>
          <p:nvPr/>
        </p:nvSpPr>
        <p:spPr>
          <a:xfrm>
            <a:off x="5158768" y="2606160"/>
            <a:ext cx="660857" cy="1005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299CE8-462D-413B-AC8D-C1557DEA8467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/>
              <p:nvPr/>
            </p:nvSpPr>
            <p:spPr>
              <a:xfrm>
                <a:off x="3113003" y="3759206"/>
                <a:ext cx="902837" cy="65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3759206"/>
                <a:ext cx="902837" cy="65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133</Words>
  <Application>Microsoft Office PowerPoint</Application>
  <PresentationFormat>ワイド画面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18</cp:revision>
  <dcterms:created xsi:type="dcterms:W3CDTF">2021-05-17T02:30:23Z</dcterms:created>
  <dcterms:modified xsi:type="dcterms:W3CDTF">2021-05-18T07:20:11Z</dcterms:modified>
</cp:coreProperties>
</file>