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611532" y="701479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50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7</cp:revision>
  <dcterms:created xsi:type="dcterms:W3CDTF">2021-05-17T02:30:23Z</dcterms:created>
  <dcterms:modified xsi:type="dcterms:W3CDTF">2021-05-17T05:16:44Z</dcterms:modified>
</cp:coreProperties>
</file>