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7" r:id="rId6"/>
    <p:sldId id="260" r:id="rId7"/>
    <p:sldId id="261" r:id="rId8"/>
    <p:sldId id="257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2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96960" y="2560596"/>
            <a:ext cx="206746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592222" y="1260161"/>
            <a:ext cx="201308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289185" y="20561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5145087" y="2299742"/>
            <a:ext cx="0" cy="1317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AD69C9-5AC9-4B33-9F33-3FC74B4C88E5}"/>
              </a:ext>
            </a:extLst>
          </p:cNvPr>
          <p:cNvSpPr/>
          <p:nvPr/>
        </p:nvSpPr>
        <p:spPr>
          <a:xfrm>
            <a:off x="5158768" y="2606160"/>
            <a:ext cx="660857" cy="1005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299CE8-462D-413B-AC8D-C1557DEA8467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/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blipFill>
                <a:blip r:embed="rId3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5136271" y="1598637"/>
            <a:ext cx="8816" cy="201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A01CE712-19A0-4EC0-B640-057AD4318171}"/>
              </a:ext>
            </a:extLst>
          </p:cNvPr>
          <p:cNvSpPr/>
          <p:nvPr/>
        </p:nvSpPr>
        <p:spPr>
          <a:xfrm>
            <a:off x="6478265" y="37015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/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4C2411-FB6F-4668-A60B-E4DEA273A3C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145087" y="500241"/>
            <a:ext cx="1355496" cy="3111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/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0C9A774-3B51-45A5-B518-601C3D60C6F2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2AB31-3956-48B5-B2C4-8EEAFB82F363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B3C7CD-C08F-4D97-ACC6-C6CB4B96E99A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217C8B-14B9-41A5-BA0B-CC5D94A33BCB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60A778D-10EB-4D07-8CC9-EA31B5CB2A8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66066" y="446359"/>
            <a:ext cx="3912199" cy="505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/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blipFill>
                <a:blip r:embed="rId11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/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138787"/>
            <a:ext cx="3251915" cy="244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96200" y="306258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5CAF0-14AB-4DC7-B1CD-C6C0D4ABA89E}"/>
              </a:ext>
            </a:extLst>
          </p:cNvPr>
          <p:cNvSpPr/>
          <p:nvPr/>
        </p:nvSpPr>
        <p:spPr>
          <a:xfrm rot="20128930">
            <a:off x="2164970" y="3924970"/>
            <a:ext cx="3939529" cy="8548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60BC873-9AD6-409B-8353-F386231F9BC4}"/>
              </a:ext>
            </a:extLst>
          </p:cNvPr>
          <p:cNvGrpSpPr/>
          <p:nvPr/>
        </p:nvGrpSpPr>
        <p:grpSpPr>
          <a:xfrm>
            <a:off x="2498151" y="4804768"/>
            <a:ext cx="797311" cy="790045"/>
            <a:chOff x="2498151" y="4804768"/>
            <a:chExt cx="797311" cy="790045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FDEB84B-5BEC-4C1B-A1EB-FB3CBFEB3B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BEDC4BA-A3B2-4293-807F-41C90ADEA2A2}"/>
              </a:ext>
            </a:extLst>
          </p:cNvPr>
          <p:cNvGrpSpPr/>
          <p:nvPr/>
        </p:nvGrpSpPr>
        <p:grpSpPr>
          <a:xfrm rot="19993012">
            <a:off x="2341922" y="4684439"/>
            <a:ext cx="797311" cy="790045"/>
            <a:chOff x="2498151" y="4804768"/>
            <a:chExt cx="797311" cy="790045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F5712760-3A15-4EFC-8F7F-F07E7BA8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1B12B8A-AA26-4E09-9FF6-DCCB40AC46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22FF7C-DD92-4CBB-8783-6192C4704A89}"/>
              </a:ext>
            </a:extLst>
          </p:cNvPr>
          <p:cNvCxnSpPr>
            <a:cxnSpLocks/>
          </p:cNvCxnSpPr>
          <p:nvPr/>
        </p:nvCxnSpPr>
        <p:spPr>
          <a:xfrm flipV="1">
            <a:off x="2536532" y="3219450"/>
            <a:ext cx="3216568" cy="2339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638182"/>
            <a:ext cx="3271246" cy="1945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3DDB682-1149-46C6-9564-A99055152419}"/>
              </a:ext>
            </a:extLst>
          </p:cNvPr>
          <p:cNvSpPr/>
          <p:nvPr/>
        </p:nvSpPr>
        <p:spPr>
          <a:xfrm rot="20128930">
            <a:off x="2269271" y="4404986"/>
            <a:ext cx="3760692" cy="391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82331" y="3571041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1853" y="3085210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53" y="3085210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566535" y="4927671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35" y="4927671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678233" y="4380734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33" y="4380734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146637" y="3990562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37" y="3990562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551359" y="5614196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59" y="5614196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4786688" y="3598290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88" y="3598290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A0FEE4B-3D79-45FC-B04A-2A07099CA9EB}"/>
              </a:ext>
            </a:extLst>
          </p:cNvPr>
          <p:cNvCxnSpPr>
            <a:cxnSpLocks/>
          </p:cNvCxnSpPr>
          <p:nvPr/>
        </p:nvCxnSpPr>
        <p:spPr>
          <a:xfrm flipV="1">
            <a:off x="2131280" y="2342088"/>
            <a:ext cx="3155038" cy="3684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2B2A8E4-3066-4300-AECD-57D6210DAFDA}"/>
                  </a:ext>
                </a:extLst>
              </p:cNvPr>
              <p:cNvSpPr txBox="1"/>
              <p:nvPr/>
            </p:nvSpPr>
            <p:spPr>
              <a:xfrm>
                <a:off x="5069161" y="1933492"/>
                <a:ext cx="370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2B2A8E4-3066-4300-AECD-57D6210D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61" y="1933492"/>
                <a:ext cx="370678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A96C4D6-943E-47F0-B36E-0ADCA53DBA1A}"/>
                  </a:ext>
                </a:extLst>
              </p:cNvPr>
              <p:cNvSpPr txBox="1"/>
              <p:nvPr/>
            </p:nvSpPr>
            <p:spPr>
              <a:xfrm>
                <a:off x="5244689" y="2173101"/>
                <a:ext cx="3430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A96C4D6-943E-47F0-B36E-0ADCA53DB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89" y="2173101"/>
                <a:ext cx="34304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D0841C6-B31D-4E84-AF00-61AC97871F45}"/>
              </a:ext>
            </a:extLst>
          </p:cNvPr>
          <p:cNvGrpSpPr/>
          <p:nvPr/>
        </p:nvGrpSpPr>
        <p:grpSpPr>
          <a:xfrm>
            <a:off x="2492173" y="4611015"/>
            <a:ext cx="1233496" cy="983800"/>
            <a:chOff x="2492173" y="4611015"/>
            <a:chExt cx="1233496" cy="98380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498151" y="4611015"/>
              <a:ext cx="2456" cy="983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5D83B2E-6A8C-4834-90D5-DFE587B9DA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7693" y="4954014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58522AE-7C6E-4D11-887F-FC356DC3D22E}"/>
              </a:ext>
            </a:extLst>
          </p:cNvPr>
          <p:cNvCxnSpPr>
            <a:cxnSpLocks/>
          </p:cNvCxnSpPr>
          <p:nvPr/>
        </p:nvCxnSpPr>
        <p:spPr>
          <a:xfrm flipV="1">
            <a:off x="2524806" y="4721795"/>
            <a:ext cx="703010" cy="832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729BB2D-0D7B-43B8-912D-CEA297EB731D}"/>
              </a:ext>
            </a:extLst>
          </p:cNvPr>
          <p:cNvGrpSpPr/>
          <p:nvPr/>
        </p:nvGrpSpPr>
        <p:grpSpPr>
          <a:xfrm rot="19980834">
            <a:off x="2203067" y="4156684"/>
            <a:ext cx="1233496" cy="1233496"/>
            <a:chOff x="2492173" y="4361318"/>
            <a:chExt cx="1233496" cy="1233496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09B25C0D-D7C6-4BD6-A6E5-A11F1AACC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361318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AF08256-057C-404E-B25C-231980CDC27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7693" y="4954014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23A9FE6-EFA4-41D2-B8B4-01E83FF3960E}"/>
                  </a:ext>
                </a:extLst>
              </p:cNvPr>
              <p:cNvSpPr txBox="1"/>
              <p:nvPr/>
            </p:nvSpPr>
            <p:spPr>
              <a:xfrm>
                <a:off x="2921982" y="4243870"/>
                <a:ext cx="3286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23A9FE6-EFA4-41D2-B8B4-01E83FF39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82" y="4243870"/>
                <a:ext cx="328616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1D3599E-8A84-4DD9-9537-629BB2CBD12F}"/>
                  </a:ext>
                </a:extLst>
              </p:cNvPr>
              <p:cNvSpPr txBox="1"/>
              <p:nvPr/>
            </p:nvSpPr>
            <p:spPr>
              <a:xfrm>
                <a:off x="3226936" y="4464275"/>
                <a:ext cx="323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1D3599E-8A84-4DD9-9537-629BB2CB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36" y="4464275"/>
                <a:ext cx="323807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35D3E3F-D732-4EDA-AAF9-A370481990A9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2583521" y="3701123"/>
            <a:ext cx="3121128" cy="1812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1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172</Words>
  <Application>Microsoft Office PowerPoint</Application>
  <PresentationFormat>ワイド画面</PresentationFormat>
  <Paragraphs>95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26</cp:revision>
  <dcterms:created xsi:type="dcterms:W3CDTF">2021-05-17T02:30:23Z</dcterms:created>
  <dcterms:modified xsi:type="dcterms:W3CDTF">2021-05-19T01:49:52Z</dcterms:modified>
</cp:coreProperties>
</file>