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0" r:id="rId10"/>
    <p:sldId id="261" r:id="rId11"/>
    <p:sldId id="257" r:id="rId12"/>
    <p:sldId id="262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1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blipFill>
                <a:blip r:embed="rId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5136271" y="1598637"/>
            <a:ext cx="8816" cy="201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A01CE712-19A0-4EC0-B640-057AD4318171}"/>
              </a:ext>
            </a:extLst>
          </p:cNvPr>
          <p:cNvSpPr/>
          <p:nvPr/>
        </p:nvSpPr>
        <p:spPr>
          <a:xfrm>
            <a:off x="6478265" y="37015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/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4C2411-FB6F-4668-A60B-E4DEA273A3C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145087" y="500241"/>
            <a:ext cx="1355496" cy="311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/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0C9A774-3B51-45A5-B518-601C3D60C6F2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2AB31-3956-48B5-B2C4-8EEAFB82F363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B3C7CD-C08F-4D97-ACC6-C6CB4B96E99A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217C8B-14B9-41A5-BA0B-CC5D94A33BCB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60A778D-10EB-4D07-8CC9-EA31B5CB2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66066" y="446359"/>
            <a:ext cx="3912199" cy="505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/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blipFill>
                <a:blip r:embed="rId11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/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138787"/>
            <a:ext cx="3251915" cy="244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96200" y="306258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5CAF0-14AB-4DC7-B1CD-C6C0D4ABA89E}"/>
              </a:ext>
            </a:extLst>
          </p:cNvPr>
          <p:cNvSpPr/>
          <p:nvPr/>
        </p:nvSpPr>
        <p:spPr>
          <a:xfrm rot="20128930">
            <a:off x="2164970" y="3924970"/>
            <a:ext cx="3939529" cy="8548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0BC873-9AD6-409B-8353-F386231F9BC4}"/>
              </a:ext>
            </a:extLst>
          </p:cNvPr>
          <p:cNvGrpSpPr/>
          <p:nvPr/>
        </p:nvGrpSpPr>
        <p:grpSpPr>
          <a:xfrm>
            <a:off x="2498151" y="4804768"/>
            <a:ext cx="797311" cy="790045"/>
            <a:chOff x="2498151" y="4804768"/>
            <a:chExt cx="797311" cy="790045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FDEB84B-5BEC-4C1B-A1EB-FB3CBFEB3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BEDC4BA-A3B2-4293-807F-41C90ADEA2A2}"/>
              </a:ext>
            </a:extLst>
          </p:cNvPr>
          <p:cNvGrpSpPr/>
          <p:nvPr/>
        </p:nvGrpSpPr>
        <p:grpSpPr>
          <a:xfrm rot="19993012">
            <a:off x="2341922" y="4684439"/>
            <a:ext cx="797311" cy="790045"/>
            <a:chOff x="2498151" y="4804768"/>
            <a:chExt cx="797311" cy="790045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F5712760-3A15-4EFC-8F7F-F07E7BA8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1B12B8A-AA26-4E09-9FF6-DCCB40AC46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22FF7C-DD92-4CBB-8783-6192C4704A89}"/>
              </a:ext>
            </a:extLst>
          </p:cNvPr>
          <p:cNvCxnSpPr>
            <a:cxnSpLocks/>
          </p:cNvCxnSpPr>
          <p:nvPr/>
        </p:nvCxnSpPr>
        <p:spPr>
          <a:xfrm flipV="1">
            <a:off x="2536532" y="3219450"/>
            <a:ext cx="3216568" cy="233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638182"/>
            <a:ext cx="3271246" cy="1945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3DDB682-1149-46C6-9564-A99055152419}"/>
              </a:ext>
            </a:extLst>
          </p:cNvPr>
          <p:cNvSpPr/>
          <p:nvPr/>
        </p:nvSpPr>
        <p:spPr>
          <a:xfrm rot="20128930">
            <a:off x="2269271" y="4404986"/>
            <a:ext cx="3760692" cy="391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82331" y="3571041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1853" y="3085210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53" y="3085210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566535" y="4927671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35" y="4927671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678233" y="4380734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33" y="4380734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146637" y="3990562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37" y="3990562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551359" y="5614196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59" y="5614196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4786688" y="3598290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88" y="3598290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A0FEE4B-3D79-45FC-B04A-2A07099CA9EB}"/>
              </a:ext>
            </a:extLst>
          </p:cNvPr>
          <p:cNvCxnSpPr>
            <a:cxnSpLocks/>
          </p:cNvCxnSpPr>
          <p:nvPr/>
        </p:nvCxnSpPr>
        <p:spPr>
          <a:xfrm flipV="1">
            <a:off x="2131280" y="2342088"/>
            <a:ext cx="3155038" cy="3684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2B2A8E4-3066-4300-AECD-57D6210DAFDA}"/>
                  </a:ext>
                </a:extLst>
              </p:cNvPr>
              <p:cNvSpPr txBox="1"/>
              <p:nvPr/>
            </p:nvSpPr>
            <p:spPr>
              <a:xfrm>
                <a:off x="5069161" y="1933492"/>
                <a:ext cx="370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2B2A8E4-3066-4300-AECD-57D6210D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61" y="1933492"/>
                <a:ext cx="370678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96C4D6-943E-47F0-B36E-0ADCA53DBA1A}"/>
                  </a:ext>
                </a:extLst>
              </p:cNvPr>
              <p:cNvSpPr txBox="1"/>
              <p:nvPr/>
            </p:nvSpPr>
            <p:spPr>
              <a:xfrm>
                <a:off x="5244689" y="2173101"/>
                <a:ext cx="343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96C4D6-943E-47F0-B36E-0ADCA53DB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89" y="2173101"/>
                <a:ext cx="34304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D0841C6-B31D-4E84-AF00-61AC97871F45}"/>
              </a:ext>
            </a:extLst>
          </p:cNvPr>
          <p:cNvGrpSpPr/>
          <p:nvPr/>
        </p:nvGrpSpPr>
        <p:grpSpPr>
          <a:xfrm>
            <a:off x="2492173" y="4611015"/>
            <a:ext cx="1233496" cy="983800"/>
            <a:chOff x="2492173" y="4611015"/>
            <a:chExt cx="1233496" cy="98380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98151" y="4611015"/>
              <a:ext cx="2456" cy="983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5D83B2E-6A8C-4834-90D5-DFE587B9DA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7693" y="4954014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58522AE-7C6E-4D11-887F-FC356DC3D22E}"/>
              </a:ext>
            </a:extLst>
          </p:cNvPr>
          <p:cNvCxnSpPr>
            <a:cxnSpLocks/>
          </p:cNvCxnSpPr>
          <p:nvPr/>
        </p:nvCxnSpPr>
        <p:spPr>
          <a:xfrm flipV="1">
            <a:off x="2524806" y="4721795"/>
            <a:ext cx="703010" cy="832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729BB2D-0D7B-43B8-912D-CEA297EB731D}"/>
              </a:ext>
            </a:extLst>
          </p:cNvPr>
          <p:cNvGrpSpPr/>
          <p:nvPr/>
        </p:nvGrpSpPr>
        <p:grpSpPr>
          <a:xfrm rot="19980834">
            <a:off x="2203067" y="4156684"/>
            <a:ext cx="1233496" cy="1233496"/>
            <a:chOff x="2492173" y="4361318"/>
            <a:chExt cx="1233496" cy="1233496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09B25C0D-D7C6-4BD6-A6E5-A11F1AACC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361318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AF08256-057C-404E-B25C-231980CDC27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7693" y="4954014"/>
              <a:ext cx="2456" cy="12334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23A9FE6-EFA4-41D2-B8B4-01E83FF3960E}"/>
                  </a:ext>
                </a:extLst>
              </p:cNvPr>
              <p:cNvSpPr txBox="1"/>
              <p:nvPr/>
            </p:nvSpPr>
            <p:spPr>
              <a:xfrm>
                <a:off x="2921982" y="4243870"/>
                <a:ext cx="328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23A9FE6-EFA4-41D2-B8B4-01E83FF39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2" y="4243870"/>
                <a:ext cx="328616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1D3599E-8A84-4DD9-9537-629BB2CBD12F}"/>
                  </a:ext>
                </a:extLst>
              </p:cNvPr>
              <p:cNvSpPr txBox="1"/>
              <p:nvPr/>
            </p:nvSpPr>
            <p:spPr>
              <a:xfrm>
                <a:off x="3226936" y="4464275"/>
                <a:ext cx="323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1D3599E-8A84-4DD9-9537-629BB2CB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36" y="4464275"/>
                <a:ext cx="323807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35D3E3F-D732-4EDA-AAF9-A370481990A9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2583521" y="3701123"/>
            <a:ext cx="3121128" cy="1812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1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F4F2800-CC4D-48C5-AA2A-C9C3F975CECB}"/>
              </a:ext>
            </a:extLst>
          </p:cNvPr>
          <p:cNvGrpSpPr/>
          <p:nvPr/>
        </p:nvGrpSpPr>
        <p:grpSpPr>
          <a:xfrm>
            <a:off x="2634477" y="877493"/>
            <a:ext cx="6380034" cy="5456569"/>
            <a:chOff x="3707028" y="847504"/>
            <a:chExt cx="5226934" cy="4470373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83C233E0-CE0E-4664-84D8-5250678F1340}"/>
                </a:ext>
              </a:extLst>
            </p:cNvPr>
            <p:cNvCxnSpPr>
              <a:cxnSpLocks/>
            </p:cNvCxnSpPr>
            <p:nvPr/>
          </p:nvCxnSpPr>
          <p:spPr>
            <a:xfrm>
              <a:off x="3707028" y="3428997"/>
              <a:ext cx="522693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7F8868A1-C327-4BA6-8E73-AF9193863E19}"/>
                </a:ext>
              </a:extLst>
            </p:cNvPr>
            <p:cNvSpPr/>
            <p:nvPr/>
          </p:nvSpPr>
          <p:spPr>
            <a:xfrm>
              <a:off x="4423832" y="1756833"/>
              <a:ext cx="3344333" cy="3344333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693B13C-087C-4536-B048-D3DA57A80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7067" y="2654257"/>
              <a:ext cx="4211390" cy="1639044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02135DE-B233-4EDC-ADDF-0A2AB225A66D}"/>
                </a:ext>
              </a:extLst>
            </p:cNvPr>
            <p:cNvSpPr/>
            <p:nvPr/>
          </p:nvSpPr>
          <p:spPr>
            <a:xfrm>
              <a:off x="5068585" y="1756833"/>
              <a:ext cx="2054829" cy="3344333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C1DB6AE0-5019-4312-A639-9747D681AF1F}"/>
                </a:ext>
              </a:extLst>
            </p:cNvPr>
            <p:cNvSpPr/>
            <p:nvPr/>
          </p:nvSpPr>
          <p:spPr>
            <a:xfrm>
              <a:off x="4090140" y="2447723"/>
              <a:ext cx="4011711" cy="1962547"/>
            </a:xfrm>
            <a:prstGeom prst="ellips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483F906-9FF3-4584-AD05-9CDB38507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847504"/>
              <a:ext cx="0" cy="447037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矢印: 環状 72">
            <a:extLst>
              <a:ext uri="{FF2B5EF4-FFF2-40B4-BE49-F238E27FC236}">
                <a16:creationId xmlns:a16="http://schemas.microsoft.com/office/drawing/2014/main" id="{C5B23690-B207-455A-A203-B812B8A2A378}"/>
              </a:ext>
            </a:extLst>
          </p:cNvPr>
          <p:cNvSpPr/>
          <p:nvPr/>
        </p:nvSpPr>
        <p:spPr>
          <a:xfrm>
            <a:off x="2671554" y="4223064"/>
            <a:ext cx="801185" cy="145639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3807"/>
              <a:gd name="adj5" fmla="val 125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矢印: 環状 87">
            <a:extLst>
              <a:ext uri="{FF2B5EF4-FFF2-40B4-BE49-F238E27FC236}">
                <a16:creationId xmlns:a16="http://schemas.microsoft.com/office/drawing/2014/main" id="{9EB5F7A6-3A5B-4485-A9C8-9F6351B378D0}"/>
              </a:ext>
            </a:extLst>
          </p:cNvPr>
          <p:cNvSpPr/>
          <p:nvPr/>
        </p:nvSpPr>
        <p:spPr>
          <a:xfrm rot="16200000">
            <a:off x="5255588" y="1013579"/>
            <a:ext cx="589760" cy="13555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5906"/>
              <a:gd name="adj5" fmla="val 125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03EFD620-4989-4CD5-B85A-C74E1F0B58DD}"/>
                  </a:ext>
                </a:extLst>
              </p:cNvPr>
              <p:cNvSpPr txBox="1"/>
              <p:nvPr/>
            </p:nvSpPr>
            <p:spPr>
              <a:xfrm>
                <a:off x="9033500" y="3720704"/>
                <a:ext cx="4392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03EFD620-4989-4CD5-B85A-C74E1F0B5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00" y="3720704"/>
                <a:ext cx="43922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2F2FF2F-C0ED-4FED-AC28-BDBCE66270D5}"/>
                  </a:ext>
                </a:extLst>
              </p:cNvPr>
              <p:cNvSpPr txBox="1"/>
              <p:nvPr/>
            </p:nvSpPr>
            <p:spPr>
              <a:xfrm>
                <a:off x="5550468" y="548031"/>
                <a:ext cx="4392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2F2FF2F-C0ED-4FED-AC28-BDBCE662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68" y="548031"/>
                <a:ext cx="43922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6BC1EAA-9059-4DD4-9D5F-099E1D5A9CD1}"/>
                  </a:ext>
                </a:extLst>
              </p:cNvPr>
              <p:cNvSpPr txBox="1"/>
              <p:nvPr/>
            </p:nvSpPr>
            <p:spPr>
              <a:xfrm>
                <a:off x="7826864" y="2536539"/>
                <a:ext cx="462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6BC1EAA-9059-4DD4-9D5F-099E1D5A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64" y="2536539"/>
                <a:ext cx="46294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31EEA2-BE1B-4EE2-8830-494061A8D425}"/>
                  </a:ext>
                </a:extLst>
              </p:cNvPr>
              <p:cNvSpPr txBox="1"/>
              <p:nvPr/>
            </p:nvSpPr>
            <p:spPr>
              <a:xfrm>
                <a:off x="8580794" y="2893848"/>
                <a:ext cx="60952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80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31EEA2-BE1B-4EE2-8830-494061A8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794" y="2893848"/>
                <a:ext cx="60952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C568D636-596F-4F28-B743-78DF6499DE54}"/>
                  </a:ext>
                </a:extLst>
              </p:cNvPr>
              <p:cNvSpPr txBox="1"/>
              <p:nvPr/>
            </p:nvSpPr>
            <p:spPr>
              <a:xfrm>
                <a:off x="2232338" y="4336257"/>
                <a:ext cx="5405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C568D636-596F-4F28-B743-78DF6499D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38" y="4336257"/>
                <a:ext cx="540597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6D8A3855-9F78-41E8-9850-55EF51A10B6F}"/>
                  </a:ext>
                </a:extLst>
              </p:cNvPr>
              <p:cNvSpPr txBox="1"/>
              <p:nvPr/>
            </p:nvSpPr>
            <p:spPr>
              <a:xfrm>
                <a:off x="4559738" y="913297"/>
                <a:ext cx="61818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80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6D8A3855-9F78-41E8-9850-55EF51A1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38" y="913297"/>
                <a:ext cx="618182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矢印: 環状 83">
            <a:extLst>
              <a:ext uri="{FF2B5EF4-FFF2-40B4-BE49-F238E27FC236}">
                <a16:creationId xmlns:a16="http://schemas.microsoft.com/office/drawing/2014/main" id="{EF699CF2-B8F3-473A-BDC7-D7BF5B6B8AEE}"/>
              </a:ext>
            </a:extLst>
          </p:cNvPr>
          <p:cNvSpPr/>
          <p:nvPr/>
        </p:nvSpPr>
        <p:spPr>
          <a:xfrm>
            <a:off x="7846706" y="3120425"/>
            <a:ext cx="866413" cy="17364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15579"/>
              <a:gd name="adj5" fmla="val 125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3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75C08F7-09BF-47B1-BCD0-2493D191032A}"/>
              </a:ext>
            </a:extLst>
          </p:cNvPr>
          <p:cNvGrpSpPr/>
          <p:nvPr/>
        </p:nvGrpSpPr>
        <p:grpSpPr>
          <a:xfrm>
            <a:off x="2232338" y="548031"/>
            <a:ext cx="7240385" cy="5786031"/>
            <a:chOff x="2232338" y="548031"/>
            <a:chExt cx="7240385" cy="5786031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F4F2800-CC4D-48C5-AA2A-C9C3F975CECB}"/>
                </a:ext>
              </a:extLst>
            </p:cNvPr>
            <p:cNvGrpSpPr/>
            <p:nvPr/>
          </p:nvGrpSpPr>
          <p:grpSpPr>
            <a:xfrm>
              <a:off x="2634477" y="877493"/>
              <a:ext cx="6380034" cy="5456569"/>
              <a:chOff x="3707028" y="847504"/>
              <a:chExt cx="5226934" cy="4470373"/>
            </a:xfrm>
          </p:grpSpPr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83C233E0-CE0E-4664-84D8-5250678F1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028" y="3428997"/>
                <a:ext cx="5226934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693B13C-087C-4536-B048-D3DA57A80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7067" y="2654257"/>
                <a:ext cx="4211390" cy="1639044"/>
              </a:xfrm>
              <a:prstGeom prst="straightConnector1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9483F906-9FF3-4584-AD05-9CDB38507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47504"/>
                <a:ext cx="0" cy="4470373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矢印: 環状 72">
              <a:extLst>
                <a:ext uri="{FF2B5EF4-FFF2-40B4-BE49-F238E27FC236}">
                  <a16:creationId xmlns:a16="http://schemas.microsoft.com/office/drawing/2014/main" id="{C5B23690-B207-455A-A203-B812B8A2A378}"/>
                </a:ext>
              </a:extLst>
            </p:cNvPr>
            <p:cNvSpPr/>
            <p:nvPr/>
          </p:nvSpPr>
          <p:spPr>
            <a:xfrm>
              <a:off x="2671554" y="4223064"/>
              <a:ext cx="801185" cy="14563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3807"/>
                <a:gd name="adj5" fmla="val 125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3EFD620-4989-4CD5-B85A-C74E1F0B58DD}"/>
                    </a:ext>
                  </a:extLst>
                </p:cNvPr>
                <p:cNvSpPr txBox="1"/>
                <p:nvPr/>
              </p:nvSpPr>
              <p:spPr>
                <a:xfrm>
                  <a:off x="9033500" y="3720704"/>
                  <a:ext cx="43922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3EFD620-4989-4CD5-B85A-C74E1F0B5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500" y="3720704"/>
                  <a:ext cx="439223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2F2FF2F-C0ED-4FED-AC28-BDBCE66270D5}"/>
                    </a:ext>
                  </a:extLst>
                </p:cNvPr>
                <p:cNvSpPr txBox="1"/>
                <p:nvPr/>
              </p:nvSpPr>
              <p:spPr>
                <a:xfrm>
                  <a:off x="5550468" y="548031"/>
                  <a:ext cx="43922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4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2F2FF2F-C0ED-4FED-AC28-BDBCE6627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468" y="548031"/>
                  <a:ext cx="439223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F6BC1EAA-9059-4DD4-9D5F-099E1D5A9CD1}"/>
                    </a:ext>
                  </a:extLst>
                </p:cNvPr>
                <p:cNvSpPr txBox="1"/>
                <p:nvPr/>
              </p:nvSpPr>
              <p:spPr>
                <a:xfrm>
                  <a:off x="7826864" y="2536539"/>
                  <a:ext cx="462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F6BC1EAA-9059-4DD4-9D5F-099E1D5A9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864" y="2536539"/>
                  <a:ext cx="462947" cy="615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8D31EEA2-BE1B-4EE2-8830-494061A8D425}"/>
                    </a:ext>
                  </a:extLst>
                </p:cNvPr>
                <p:cNvSpPr txBox="1"/>
                <p:nvPr/>
              </p:nvSpPr>
              <p:spPr>
                <a:xfrm>
                  <a:off x="8580794" y="2893848"/>
                  <a:ext cx="609526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48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8D31EEA2-BE1B-4EE2-8830-494061A8D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94" y="2893848"/>
                  <a:ext cx="609526" cy="738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C568D636-596F-4F28-B743-78DF6499DE54}"/>
                    </a:ext>
                  </a:extLst>
                </p:cNvPr>
                <p:cNvSpPr txBox="1"/>
                <p:nvPr/>
              </p:nvSpPr>
              <p:spPr>
                <a:xfrm>
                  <a:off x="2232338" y="4336257"/>
                  <a:ext cx="540597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4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C568D636-596F-4F28-B743-78DF6499D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338" y="4336257"/>
                  <a:ext cx="540597" cy="7386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6D8A3855-9F78-41E8-9850-55EF51A10B6F}"/>
                    </a:ext>
                  </a:extLst>
                </p:cNvPr>
                <p:cNvSpPr txBox="1"/>
                <p:nvPr/>
              </p:nvSpPr>
              <p:spPr>
                <a:xfrm>
                  <a:off x="4559738" y="913297"/>
                  <a:ext cx="61818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48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6D8A3855-9F78-41E8-9850-55EF51A10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738" y="913297"/>
                  <a:ext cx="618182" cy="7386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56F2F6A4-470A-4302-AEA3-242CD28605CA}"/>
                </a:ext>
              </a:extLst>
            </p:cNvPr>
            <p:cNvSpPr/>
            <p:nvPr/>
          </p:nvSpPr>
          <p:spPr>
            <a:xfrm>
              <a:off x="3811499" y="2256176"/>
              <a:ext cx="3780031" cy="1736457"/>
            </a:xfrm>
            <a:prstGeom prst="parallelogram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6EDD1444-DC0E-411A-ABDD-A03EA1211041}"/>
                </a:ext>
              </a:extLst>
            </p:cNvPr>
            <p:cNvSpPr/>
            <p:nvPr/>
          </p:nvSpPr>
          <p:spPr>
            <a:xfrm rot="9499049" flipV="1">
              <a:off x="3452857" y="1849404"/>
              <a:ext cx="3351255" cy="2240523"/>
            </a:xfrm>
            <a:prstGeom prst="parallelogram">
              <a:avLst>
                <a:gd name="adj" fmla="val 13657"/>
              </a:avLst>
            </a:prstGeom>
            <a:solidFill>
              <a:schemeClr val="accent5">
                <a:lumMod val="60000"/>
                <a:lumOff val="40000"/>
                <a:alpha val="7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矢印: 環状 83">
              <a:extLst>
                <a:ext uri="{FF2B5EF4-FFF2-40B4-BE49-F238E27FC236}">
                  <a16:creationId xmlns:a16="http://schemas.microsoft.com/office/drawing/2014/main" id="{EF699CF2-B8F3-473A-BDC7-D7BF5B6B8AEE}"/>
                </a:ext>
              </a:extLst>
            </p:cNvPr>
            <p:cNvSpPr/>
            <p:nvPr/>
          </p:nvSpPr>
          <p:spPr>
            <a:xfrm>
              <a:off x="7846706" y="3120425"/>
              <a:ext cx="866413" cy="173645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15579"/>
                <a:gd name="adj5" fmla="val 125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5EDF1D6A-E94F-41D4-A994-2C34D06A8E92}"/>
                </a:ext>
              </a:extLst>
            </p:cNvPr>
            <p:cNvSpPr/>
            <p:nvPr/>
          </p:nvSpPr>
          <p:spPr>
            <a:xfrm rot="5400000" flipV="1">
              <a:off x="4200027" y="3362154"/>
              <a:ext cx="2760792" cy="2947992"/>
            </a:xfrm>
            <a:prstGeom prst="parallelogram">
              <a:avLst>
                <a:gd name="adj" fmla="val 42475"/>
              </a:avLst>
            </a:prstGeom>
            <a:solidFill>
              <a:schemeClr val="accent6">
                <a:lumMod val="75000"/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平行四辺形 103">
              <a:extLst>
                <a:ext uri="{FF2B5EF4-FFF2-40B4-BE49-F238E27FC236}">
                  <a16:creationId xmlns:a16="http://schemas.microsoft.com/office/drawing/2014/main" id="{3D219C16-3C74-4149-A800-427F166FD348}"/>
                </a:ext>
              </a:extLst>
            </p:cNvPr>
            <p:cNvSpPr/>
            <p:nvPr/>
          </p:nvSpPr>
          <p:spPr>
            <a:xfrm rot="9499049" flipV="1">
              <a:off x="4536207" y="3854532"/>
              <a:ext cx="3340828" cy="2020961"/>
            </a:xfrm>
            <a:prstGeom prst="parallelogram">
              <a:avLst>
                <a:gd name="adj" fmla="val 13657"/>
              </a:avLst>
            </a:prstGeom>
            <a:solidFill>
              <a:schemeClr val="accent5">
                <a:lumMod val="60000"/>
                <a:lumOff val="40000"/>
                <a:alpha val="7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34C3EA0E-763D-44F5-A855-30746C9C88FE}"/>
                </a:ext>
              </a:extLst>
            </p:cNvPr>
            <p:cNvSpPr/>
            <p:nvPr/>
          </p:nvSpPr>
          <p:spPr>
            <a:xfrm>
              <a:off x="3354565" y="4017261"/>
              <a:ext cx="3780031" cy="1736457"/>
            </a:xfrm>
            <a:prstGeom prst="parallelogram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C3A8CDC1-DA44-496B-AF68-FDE3F48177AD}"/>
                </a:ext>
              </a:extLst>
            </p:cNvPr>
            <p:cNvSpPr/>
            <p:nvPr/>
          </p:nvSpPr>
          <p:spPr>
            <a:xfrm rot="5400000" flipV="1">
              <a:off x="4108046" y="1602606"/>
              <a:ext cx="2944753" cy="2947990"/>
            </a:xfrm>
            <a:prstGeom prst="parallelogram">
              <a:avLst>
                <a:gd name="adj" fmla="val 39309"/>
              </a:avLst>
            </a:prstGeom>
            <a:solidFill>
              <a:schemeClr val="accent6">
                <a:lumMod val="75000"/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矢印: 環状 87">
              <a:extLst>
                <a:ext uri="{FF2B5EF4-FFF2-40B4-BE49-F238E27FC236}">
                  <a16:creationId xmlns:a16="http://schemas.microsoft.com/office/drawing/2014/main" id="{9EB5F7A6-3A5B-4485-A9C8-9F6351B378D0}"/>
                </a:ext>
              </a:extLst>
            </p:cNvPr>
            <p:cNvSpPr/>
            <p:nvPr/>
          </p:nvSpPr>
          <p:spPr>
            <a:xfrm rot="16200000">
              <a:off x="5255588" y="1013579"/>
              <a:ext cx="589760" cy="135555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5906"/>
                <a:gd name="adj5" fmla="val 1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C02A85A-EEFD-4830-8A26-C8B797EE6DDD}"/>
              </a:ext>
            </a:extLst>
          </p:cNvPr>
          <p:cNvGrpSpPr/>
          <p:nvPr/>
        </p:nvGrpSpPr>
        <p:grpSpPr>
          <a:xfrm>
            <a:off x="131147" y="2363716"/>
            <a:ext cx="11929706" cy="2130568"/>
            <a:chOff x="0" y="2361163"/>
            <a:chExt cx="11929706" cy="2130568"/>
          </a:xfrm>
        </p:grpSpPr>
        <p:pic>
          <p:nvPicPr>
            <p:cNvPr id="5" name="図 4" descr="ピンク, 紙, カップ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C7E497A0-39DD-4C81-9522-4CC5F996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61164"/>
              <a:ext cx="2125463" cy="2125463"/>
            </a:xfrm>
            <a:prstGeom prst="rect">
              <a:avLst/>
            </a:prstGeom>
          </p:spPr>
        </p:pic>
        <p:pic>
          <p:nvPicPr>
            <p:cNvPr id="7" name="図 6" descr="ピンク, グリーン, 紙, 小さい が含まれている画像&#10;&#10;自動的に生成された説明">
              <a:extLst>
                <a:ext uri="{FF2B5EF4-FFF2-40B4-BE49-F238E27FC236}">
                  <a16:creationId xmlns:a16="http://schemas.microsoft.com/office/drawing/2014/main" id="{39086EDE-ED78-408E-8B73-3575C9BA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081" y="2361164"/>
              <a:ext cx="2125463" cy="2125463"/>
            </a:xfrm>
            <a:prstGeom prst="rect">
              <a:avLst/>
            </a:prstGeom>
          </p:spPr>
        </p:pic>
        <p:pic>
          <p:nvPicPr>
            <p:cNvPr id="9" name="図 8" descr="ピンク, カップ, 空気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D4BF67A0-0638-40B8-8A44-B400C6F1B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162" y="2361163"/>
              <a:ext cx="2125463" cy="2125463"/>
            </a:xfrm>
            <a:prstGeom prst="rect">
              <a:avLst/>
            </a:prstGeom>
          </p:spPr>
        </p:pic>
        <p:pic>
          <p:nvPicPr>
            <p:cNvPr id="11" name="図 10" descr="ピンク, カップ, 暗い, 空気 が含まれている画像&#10;&#10;自動的に生成された説明">
              <a:extLst>
                <a:ext uri="{FF2B5EF4-FFF2-40B4-BE49-F238E27FC236}">
                  <a16:creationId xmlns:a16="http://schemas.microsoft.com/office/drawing/2014/main" id="{FCD371AD-1451-4937-B3E0-ADE2139C0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243" y="2366268"/>
              <a:ext cx="2125463" cy="2125463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AC58DF6-3ECD-4A2A-91B3-D49EA9D5A4FA}"/>
              </a:ext>
            </a:extLst>
          </p:cNvPr>
          <p:cNvGrpSpPr/>
          <p:nvPr/>
        </p:nvGrpSpPr>
        <p:grpSpPr>
          <a:xfrm>
            <a:off x="239490" y="2465244"/>
            <a:ext cx="1944910" cy="1785682"/>
            <a:chOff x="239490" y="2465244"/>
            <a:chExt cx="1944910" cy="178568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ECD7949-6494-47D4-B209-1C45B1BDCE5B}"/>
                </a:ext>
              </a:extLst>
            </p:cNvPr>
            <p:cNvGrpSpPr/>
            <p:nvPr/>
          </p:nvGrpSpPr>
          <p:grpSpPr>
            <a:xfrm>
              <a:off x="239490" y="2568332"/>
              <a:ext cx="1944910" cy="1455504"/>
              <a:chOff x="-189171" y="65564"/>
              <a:chExt cx="6392637" cy="4784029"/>
            </a:xfrm>
          </p:grpSpPr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6CF3605A-80B8-491E-AD71-25F9DB4FD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66" y="1325928"/>
                <a:ext cx="6011000" cy="3082537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502BA7E-7653-4752-8659-8F3CC1475C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9171" y="1823416"/>
                <a:ext cx="5460770" cy="212529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4C0689AA-8ACD-4921-8142-B8BB15E9A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507" y="65564"/>
                <a:ext cx="0" cy="4784029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29CC151-FBB8-49A9-A5CD-0DBE095A38C3}"/>
                    </a:ext>
                  </a:extLst>
                </p:cNvPr>
                <p:cNvSpPr txBox="1"/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C29CC151-FBB8-49A9-A5CD-0DBE095A3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2222" r="-25000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76E8924-5D9C-494B-9A37-6B1506EA8110}"/>
                    </a:ext>
                  </a:extLst>
                </p:cNvPr>
                <p:cNvSpPr txBox="1"/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76E8924-5D9C-494B-9A37-6B1506EA8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E0F50385-E4F7-49B1-ADEF-6D3E1D5E5999}"/>
                    </a:ext>
                  </a:extLst>
                </p:cNvPr>
                <p:cNvSpPr txBox="1"/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E0F50385-E4F7-49B1-ADEF-6D3E1D5E5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3684" r="-18421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3EF7539-2933-46AC-8BB8-F4C95362A715}"/>
              </a:ext>
            </a:extLst>
          </p:cNvPr>
          <p:cNvGrpSpPr/>
          <p:nvPr/>
        </p:nvGrpSpPr>
        <p:grpSpPr>
          <a:xfrm>
            <a:off x="3489504" y="2465244"/>
            <a:ext cx="1944910" cy="1785682"/>
            <a:chOff x="239490" y="2465244"/>
            <a:chExt cx="1944910" cy="17856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1562370A-FEE4-4FCD-8CA5-F265F773466E}"/>
                </a:ext>
              </a:extLst>
            </p:cNvPr>
            <p:cNvGrpSpPr/>
            <p:nvPr/>
          </p:nvGrpSpPr>
          <p:grpSpPr>
            <a:xfrm>
              <a:off x="239490" y="2568332"/>
              <a:ext cx="1944910" cy="1455504"/>
              <a:chOff x="-189171" y="65564"/>
              <a:chExt cx="6392637" cy="4784029"/>
            </a:xfrm>
          </p:grpSpPr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E6B7D5DA-F0B6-4198-A506-1667B6D66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66" y="1325928"/>
                <a:ext cx="6011000" cy="3082537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710DF4DD-66D8-4DAE-9CB7-91B24B0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9171" y="1823416"/>
                <a:ext cx="5460770" cy="212529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B817F36D-8512-4430-BE86-9B5BBA9ED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507" y="65564"/>
                <a:ext cx="0" cy="4784029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4A9DD225-AB95-4E3C-9A57-9ABFE1101DCB}"/>
                    </a:ext>
                  </a:extLst>
                </p:cNvPr>
                <p:cNvSpPr txBox="1"/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4A9DD225-AB95-4E3C-9A57-9ABFE1101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222" r="-25000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3151C4-DBC5-4428-82B1-9427966DE5D8}"/>
                    </a:ext>
                  </a:extLst>
                </p:cNvPr>
                <p:cNvSpPr txBox="1"/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3151C4-DBC5-4428-82B1-9427966DE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9810CEA-FE27-4766-83B7-038FA4B8CF51}"/>
                    </a:ext>
                  </a:extLst>
                </p:cNvPr>
                <p:cNvSpPr txBox="1"/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9810CEA-FE27-4766-83B7-038FA4B8C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1053" r="-21053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94C75660-070D-4F5E-96D9-04C5E2795F4B}"/>
              </a:ext>
            </a:extLst>
          </p:cNvPr>
          <p:cNvGrpSpPr/>
          <p:nvPr/>
        </p:nvGrpSpPr>
        <p:grpSpPr>
          <a:xfrm>
            <a:off x="6757585" y="2465244"/>
            <a:ext cx="1944910" cy="1785682"/>
            <a:chOff x="239490" y="2465244"/>
            <a:chExt cx="1944910" cy="1785682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1F132E2A-4F54-40B4-B817-3C7699886E08}"/>
                </a:ext>
              </a:extLst>
            </p:cNvPr>
            <p:cNvGrpSpPr/>
            <p:nvPr/>
          </p:nvGrpSpPr>
          <p:grpSpPr>
            <a:xfrm>
              <a:off x="239490" y="2568332"/>
              <a:ext cx="1944910" cy="1455504"/>
              <a:chOff x="-189171" y="65564"/>
              <a:chExt cx="6392637" cy="4784029"/>
            </a:xfrm>
          </p:grpSpPr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EC3D4705-B913-49FC-BF4B-71FDA4730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66" y="1325928"/>
                <a:ext cx="6011000" cy="3082537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1A18B0BC-8635-451E-8C68-84C1A2725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9171" y="1823416"/>
                <a:ext cx="5460770" cy="212529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0332AF8F-71E9-42CD-9CAE-C51B99A3E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507" y="65564"/>
                <a:ext cx="0" cy="4784029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E71D7612-2F82-4EE7-8702-6BE75346F1B0}"/>
                    </a:ext>
                  </a:extLst>
                </p:cNvPr>
                <p:cNvSpPr txBox="1"/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E71D7612-2F82-4EE7-8702-6BE75346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6F66E34-0DC7-4F75-ADA8-EE2CB3E383B1}"/>
                    </a:ext>
                  </a:extLst>
                </p:cNvPr>
                <p:cNvSpPr txBox="1"/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6F66E34-0DC7-4F75-ADA8-EE2CB3E38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22222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3033C41-5CA0-4172-926C-07EA34E30990}"/>
                    </a:ext>
                  </a:extLst>
                </p:cNvPr>
                <p:cNvSpPr txBox="1"/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3033C41-5CA0-4172-926C-07EA34E30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1053" r="-21053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FC0ADFD-3F4E-4127-B5AA-E1A3559F6B74}"/>
              </a:ext>
            </a:extLst>
          </p:cNvPr>
          <p:cNvGrpSpPr/>
          <p:nvPr/>
        </p:nvGrpSpPr>
        <p:grpSpPr>
          <a:xfrm>
            <a:off x="10025666" y="2459571"/>
            <a:ext cx="1944910" cy="1785682"/>
            <a:chOff x="239490" y="2465244"/>
            <a:chExt cx="1944910" cy="1785682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A128DABC-AD9E-4A3C-8BE4-4C9B41D98B61}"/>
                </a:ext>
              </a:extLst>
            </p:cNvPr>
            <p:cNvGrpSpPr/>
            <p:nvPr/>
          </p:nvGrpSpPr>
          <p:grpSpPr>
            <a:xfrm>
              <a:off x="239490" y="2568332"/>
              <a:ext cx="1944910" cy="1455504"/>
              <a:chOff x="-189171" y="65564"/>
              <a:chExt cx="6392637" cy="4784029"/>
            </a:xfrm>
          </p:grpSpPr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7A22E957-1FC1-4773-AA5B-84D286FE5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66" y="1325928"/>
                <a:ext cx="6011000" cy="3082537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7014A1F1-B2B9-44BD-B6C3-BCFD5BA4B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9171" y="1823416"/>
                <a:ext cx="5460770" cy="212529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C31230BD-9605-4F5D-A1A9-071B714F8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507" y="65564"/>
                <a:ext cx="0" cy="4784029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CEA0553-2FAE-46BD-9052-863E210DFE34}"/>
                    </a:ext>
                  </a:extLst>
                </p:cNvPr>
                <p:cNvSpPr txBox="1"/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CEA0553-2FAE-46BD-9052-863E210DF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0" y="3789261"/>
                  <a:ext cx="21961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2222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57AA9BEB-0228-4DA3-9B0A-1E5BA0B7A42E}"/>
                    </a:ext>
                  </a:extLst>
                </p:cNvPr>
                <p:cNvSpPr txBox="1"/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57AA9BEB-0228-4DA3-9B0A-1E5BA0B7A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05" y="3943149"/>
                  <a:ext cx="219611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2222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30CA2CBA-4FF3-4C42-B70E-61411DC6B2C4}"/>
                    </a:ext>
                  </a:extLst>
                </p:cNvPr>
                <p:cNvSpPr txBox="1"/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30CA2CBA-4FF3-4C42-B70E-61411DC6B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550" y="2465244"/>
                  <a:ext cx="23230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EF37286-A469-4E19-B5A3-ACE2C3844EBF}"/>
                  </a:ext>
                </a:extLst>
              </p:cNvPr>
              <p:cNvSpPr txBox="1"/>
              <p:nvPr/>
            </p:nvSpPr>
            <p:spPr>
              <a:xfrm>
                <a:off x="3691446" y="1812294"/>
                <a:ext cx="1530291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EF37286-A469-4E19-B5A3-ACE2C3844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46" y="1812294"/>
                <a:ext cx="1530291" cy="5035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6BC79105-F7DA-458B-9A2B-48A9A102E83E}"/>
                  </a:ext>
                </a:extLst>
              </p:cNvPr>
              <p:cNvSpPr txBox="1"/>
              <p:nvPr/>
            </p:nvSpPr>
            <p:spPr>
              <a:xfrm>
                <a:off x="6959527" y="1812294"/>
                <a:ext cx="1478610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6BC79105-F7DA-458B-9A2B-48A9A102E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27" y="1812294"/>
                <a:ext cx="1478610" cy="5035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73C309-8363-4B36-B7DA-EF25527BAEED}"/>
                  </a:ext>
                </a:extLst>
              </p:cNvPr>
              <p:cNvSpPr txBox="1"/>
              <p:nvPr/>
            </p:nvSpPr>
            <p:spPr>
              <a:xfrm>
                <a:off x="10261403" y="1812294"/>
                <a:ext cx="1525096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73C309-8363-4B36-B7DA-EF25527B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403" y="1812294"/>
                <a:ext cx="1525096" cy="5035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矢印: 右 32">
            <a:extLst>
              <a:ext uri="{FF2B5EF4-FFF2-40B4-BE49-F238E27FC236}">
                <a16:creationId xmlns:a16="http://schemas.microsoft.com/office/drawing/2014/main" id="{B98F1EF3-BAB1-45F8-A0B5-253C67B8DA64}"/>
              </a:ext>
            </a:extLst>
          </p:cNvPr>
          <p:cNvSpPr/>
          <p:nvPr/>
        </p:nvSpPr>
        <p:spPr>
          <a:xfrm>
            <a:off x="2487968" y="3138549"/>
            <a:ext cx="694248" cy="78648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5D3CADC3-B5BF-411E-A64C-A96EBA8B86A3}"/>
              </a:ext>
            </a:extLst>
          </p:cNvPr>
          <p:cNvSpPr/>
          <p:nvPr/>
        </p:nvSpPr>
        <p:spPr>
          <a:xfrm>
            <a:off x="5724675" y="3138548"/>
            <a:ext cx="694248" cy="78648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A2F4756E-32E4-4A8A-A547-9034135B8B99}"/>
              </a:ext>
            </a:extLst>
          </p:cNvPr>
          <p:cNvSpPr/>
          <p:nvPr/>
        </p:nvSpPr>
        <p:spPr>
          <a:xfrm>
            <a:off x="8991061" y="3097472"/>
            <a:ext cx="694248" cy="78648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2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205</Words>
  <Application>Microsoft Office PowerPoint</Application>
  <PresentationFormat>ワイド画面</PresentationFormat>
  <Paragraphs>122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36</cp:revision>
  <dcterms:created xsi:type="dcterms:W3CDTF">2021-05-17T02:30:23Z</dcterms:created>
  <dcterms:modified xsi:type="dcterms:W3CDTF">2021-05-20T09:09:08Z</dcterms:modified>
</cp:coreProperties>
</file>