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3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4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5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23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2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0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2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3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74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1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0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6D86-F11C-40F0-AEB4-09BAAC2F0F73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810B-A695-4231-BD9F-B56A885E0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2368" y="86757"/>
            <a:ext cx="11272252" cy="1264341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畳み込みニューラルネットワーク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(CNN)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の転移学習を用いた</a:t>
            </a:r>
            <a:b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ラップフィルムの不良品検出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129413" y="2360112"/>
            <a:ext cx="3933173" cy="90187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ja-JP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種類のオブジェクトクラスに分類可能な</a:t>
            </a:r>
            <a:r>
              <a:rPr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VGG19</a:t>
            </a:r>
            <a:endParaRPr lang="ja-JP" alt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492665" y="4179243"/>
            <a:ext cx="3206663" cy="90187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良品と不良品に分類可能な新たな</a:t>
            </a:r>
            <a:r>
              <a:rPr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ja-JP" alt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右矢印 6"/>
          <p:cNvSpPr/>
          <p:nvPr/>
        </p:nvSpPr>
        <p:spPr>
          <a:xfrm rot="5400000">
            <a:off x="5762376" y="3432516"/>
            <a:ext cx="667243" cy="5761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84096" y="3535948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転移学習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363277" y="3312757"/>
            <a:ext cx="2763491" cy="2719878"/>
            <a:chOff x="4920925" y="3249411"/>
            <a:chExt cx="2763491" cy="2719878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416" y="3249411"/>
              <a:ext cx="1260000" cy="1260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925" y="4709289"/>
              <a:ext cx="1260000" cy="126000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925" y="3249411"/>
              <a:ext cx="1260000" cy="12600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416" y="4709289"/>
              <a:ext cx="1260000" cy="1260000"/>
            </a:xfrm>
            <a:prstGeom prst="rect">
              <a:avLst/>
            </a:prstGeom>
          </p:spPr>
        </p:pic>
      </p:grpSp>
      <p:sp>
        <p:nvSpPr>
          <p:cNvPr id="22" name="右矢印 21"/>
          <p:cNvSpPr/>
          <p:nvPr/>
        </p:nvSpPr>
        <p:spPr>
          <a:xfrm>
            <a:off x="3321758" y="4316662"/>
            <a:ext cx="1003019" cy="5761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95835" y="3003181"/>
            <a:ext cx="2898376" cy="31600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44605" y="2855264"/>
            <a:ext cx="2400836" cy="332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ラップフィルム画像</a:t>
            </a:r>
          </a:p>
        </p:txBody>
      </p:sp>
      <p:sp>
        <p:nvSpPr>
          <p:cNvPr id="25" name="右矢印 24"/>
          <p:cNvSpPr/>
          <p:nvPr/>
        </p:nvSpPr>
        <p:spPr>
          <a:xfrm rot="19996584">
            <a:off x="7790395" y="3645274"/>
            <a:ext cx="1003019" cy="5761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6" name="右矢印 25"/>
          <p:cNvSpPr/>
          <p:nvPr/>
        </p:nvSpPr>
        <p:spPr>
          <a:xfrm rot="1603416" flipV="1">
            <a:off x="7838096" y="4799510"/>
            <a:ext cx="1003019" cy="5761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8904380" y="5210535"/>
            <a:ext cx="2737155" cy="1260000"/>
            <a:chOff x="8909741" y="3852230"/>
            <a:chExt cx="2737155" cy="1260000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896" y="3852230"/>
              <a:ext cx="1260000" cy="1260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741" y="3852230"/>
              <a:ext cx="1260000" cy="1260000"/>
            </a:xfrm>
            <a:prstGeom prst="rect">
              <a:avLst/>
            </a:prstGeom>
          </p:spPr>
        </p:pic>
      </p:grpSp>
      <p:grpSp>
        <p:nvGrpSpPr>
          <p:cNvPr id="32" name="グループ化 31"/>
          <p:cNvGrpSpPr/>
          <p:nvPr/>
        </p:nvGrpSpPr>
        <p:grpSpPr>
          <a:xfrm>
            <a:off x="8904380" y="3048380"/>
            <a:ext cx="2737155" cy="1260000"/>
            <a:chOff x="8909741" y="2392352"/>
            <a:chExt cx="2737155" cy="1260000"/>
          </a:xfrm>
        </p:grpSpPr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741" y="2392352"/>
              <a:ext cx="1260000" cy="1260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896" y="2392352"/>
              <a:ext cx="1260000" cy="1260000"/>
            </a:xfrm>
            <a:prstGeom prst="rect">
              <a:avLst/>
            </a:prstGeom>
          </p:spPr>
        </p:pic>
      </p:grpSp>
      <p:sp>
        <p:nvSpPr>
          <p:cNvPr id="34" name="正方形/長方形 33"/>
          <p:cNvSpPr/>
          <p:nvPr/>
        </p:nvSpPr>
        <p:spPr>
          <a:xfrm>
            <a:off x="8826244" y="2760577"/>
            <a:ext cx="2898376" cy="17174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9904762" y="2680319"/>
            <a:ext cx="741339" cy="175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良品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8826244" y="4935440"/>
            <a:ext cx="2898376" cy="1717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9822094" y="4855183"/>
            <a:ext cx="906673" cy="225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不良品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126768" y="1502275"/>
            <a:ext cx="6187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VGG19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の転移学習による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の設計と評価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687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51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畳み込みニューラルネットワーク(CNN)の転移学習を用いた ラップフィルムの不良品検出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畳み込みニューラルネットワーク(CNN)の転移学習を用いた ラップフィルムの不良品検出  ーVGG19の転移学習によるCNNの設計と評価ー </dc:title>
  <dc:creator>UNITCOM PC User</dc:creator>
  <cp:lastModifiedBy>Fusaomi Nagata</cp:lastModifiedBy>
  <cp:revision>12</cp:revision>
  <dcterms:created xsi:type="dcterms:W3CDTF">2020-10-23T00:06:37Z</dcterms:created>
  <dcterms:modified xsi:type="dcterms:W3CDTF">2020-10-24T01:45:00Z</dcterms:modified>
</cp:coreProperties>
</file>