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305" r:id="rId2"/>
    <p:sldId id="304" r:id="rId3"/>
    <p:sldId id="303" r:id="rId4"/>
    <p:sldId id="302" r:id="rId5"/>
    <p:sldId id="301" r:id="rId6"/>
    <p:sldId id="300" r:id="rId7"/>
    <p:sldId id="299" r:id="rId8"/>
    <p:sldId id="293" r:id="rId9"/>
    <p:sldId id="294" r:id="rId10"/>
    <p:sldId id="295" r:id="rId11"/>
    <p:sldId id="296" r:id="rId12"/>
    <p:sldId id="297" r:id="rId13"/>
    <p:sldId id="298" r:id="rId14"/>
    <p:sldId id="292" r:id="rId15"/>
    <p:sldId id="291" r:id="rId16"/>
    <p:sldId id="264" r:id="rId17"/>
    <p:sldId id="265" r:id="rId18"/>
    <p:sldId id="258" r:id="rId19"/>
    <p:sldId id="259" r:id="rId20"/>
    <p:sldId id="260" r:id="rId21"/>
    <p:sldId id="261" r:id="rId22"/>
    <p:sldId id="262" r:id="rId23"/>
    <p:sldId id="263" r:id="rId24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 flipV="1">
            <a:off x="3117023" y="207818"/>
            <a:ext cx="0" cy="6387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>
            <a:off x="2155517" y="5517760"/>
            <a:ext cx="74041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7423266" y="5331438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" name="二等辺三角形 7"/>
          <p:cNvSpPr/>
          <p:nvPr/>
        </p:nvSpPr>
        <p:spPr>
          <a:xfrm>
            <a:off x="2900892" y="5331440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" name="二等辺三角形 8"/>
          <p:cNvSpPr/>
          <p:nvPr/>
        </p:nvSpPr>
        <p:spPr>
          <a:xfrm>
            <a:off x="7423265" y="841897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" name="楕円 9"/>
          <p:cNvSpPr/>
          <p:nvPr/>
        </p:nvSpPr>
        <p:spPr>
          <a:xfrm>
            <a:off x="2900891" y="812087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/>
          <p:nvPr/>
        </p:nvCxnSpPr>
        <p:spPr>
          <a:xfrm>
            <a:off x="4530436" y="472565"/>
            <a:ext cx="4264429" cy="5477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blipFill>
                <a:blip r:embed="rId6"/>
                <a:stretch>
                  <a:fillRect l="-476" r="-1667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11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B32378F-64A7-457B-BAB3-01ECD2CA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11611" r="9532" b="7271"/>
          <a:stretch/>
        </p:blipFill>
        <p:spPr>
          <a:xfrm>
            <a:off x="2302933" y="632178"/>
            <a:ext cx="7382934" cy="5429542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7B213B-1FE0-4544-AB16-C9047375AFAB}"/>
              </a:ext>
            </a:extLst>
          </p:cNvPr>
          <p:cNvCxnSpPr>
            <a:cxnSpLocks/>
          </p:cNvCxnSpPr>
          <p:nvPr/>
        </p:nvCxnSpPr>
        <p:spPr>
          <a:xfrm flipV="1">
            <a:off x="2684151" y="298254"/>
            <a:ext cx="0" cy="552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3C331FA-078C-4D54-8B6D-DDD3D67CB116}"/>
              </a:ext>
            </a:extLst>
          </p:cNvPr>
          <p:cNvCxnSpPr>
            <a:cxnSpLocks/>
          </p:cNvCxnSpPr>
          <p:nvPr/>
        </p:nvCxnSpPr>
        <p:spPr>
          <a:xfrm>
            <a:off x="2661573" y="5815569"/>
            <a:ext cx="72274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/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/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F3A7535-A79E-425B-BC6D-FBB703BAF66D}"/>
              </a:ext>
            </a:extLst>
          </p:cNvPr>
          <p:cNvSpPr/>
          <p:nvPr/>
        </p:nvSpPr>
        <p:spPr>
          <a:xfrm>
            <a:off x="9507849" y="451556"/>
            <a:ext cx="1905216" cy="1264324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8234AC-8CC2-4BC3-90BC-144709148506}"/>
              </a:ext>
            </a:extLst>
          </p:cNvPr>
          <p:cNvGrpSpPr/>
          <p:nvPr/>
        </p:nvGrpSpPr>
        <p:grpSpPr>
          <a:xfrm>
            <a:off x="9685867" y="570678"/>
            <a:ext cx="1586521" cy="1026421"/>
            <a:chOff x="9685867" y="570678"/>
            <a:chExt cx="1586521" cy="102642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957CF5E-EAD9-401C-994A-1B27626926C7}"/>
                </a:ext>
              </a:extLst>
            </p:cNvPr>
            <p:cNvGrpSpPr/>
            <p:nvPr/>
          </p:nvGrpSpPr>
          <p:grpSpPr>
            <a:xfrm>
              <a:off x="9718911" y="570678"/>
              <a:ext cx="1553477" cy="461665"/>
              <a:chOff x="9718911" y="570678"/>
              <a:chExt cx="1553477" cy="461665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E658DEC3-52BE-46A4-930F-1710E944CCFD}"/>
                  </a:ext>
                </a:extLst>
              </p:cNvPr>
              <p:cNvSpPr/>
              <p:nvPr/>
            </p:nvSpPr>
            <p:spPr>
              <a:xfrm>
                <a:off x="9718911" y="681053"/>
                <a:ext cx="240916" cy="2409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541DE5-4EAA-403C-B952-C29202F15529}"/>
                  </a:ext>
                </a:extLst>
              </p:cNvPr>
              <p:cNvSpPr txBox="1"/>
              <p:nvPr/>
            </p:nvSpPr>
            <p:spPr>
              <a:xfrm>
                <a:off x="9992871" y="570678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Group1</a:t>
                </a:r>
                <a:endParaRPr kumimoji="1" lang="ja-JP" altLang="en-US" sz="2400" b="1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B2DF394-ABF7-44F0-8E02-AC9A735A873F}"/>
                </a:ext>
              </a:extLst>
            </p:cNvPr>
            <p:cNvGrpSpPr/>
            <p:nvPr/>
          </p:nvGrpSpPr>
          <p:grpSpPr>
            <a:xfrm>
              <a:off x="9685867" y="1135434"/>
              <a:ext cx="1586521" cy="461665"/>
              <a:chOff x="9685867" y="1311112"/>
              <a:chExt cx="1586521" cy="461665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7AF6AC9-02BE-4565-97D8-9FB86C8F9250}"/>
                  </a:ext>
                </a:extLst>
              </p:cNvPr>
              <p:cNvSpPr txBox="1"/>
              <p:nvPr/>
            </p:nvSpPr>
            <p:spPr>
              <a:xfrm>
                <a:off x="9992871" y="1311112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Group2</a:t>
                </a:r>
                <a:endParaRPr kumimoji="1" lang="ja-JP" altLang="en-US" sz="2400" b="1" dirty="0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6158CB43-4E96-44CC-8311-556B53DBD3E9}"/>
                  </a:ext>
                </a:extLst>
              </p:cNvPr>
              <p:cNvSpPr/>
              <p:nvPr/>
            </p:nvSpPr>
            <p:spPr>
              <a:xfrm>
                <a:off x="9685867" y="1391010"/>
                <a:ext cx="350167" cy="301868"/>
              </a:xfrm>
              <a:prstGeom prst="triangle">
                <a:avLst/>
              </a:prstGeom>
              <a:solidFill>
                <a:srgbClr val="1F03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0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5286894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534778" y="18520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4777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4776" y="525042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2152987" y="932903"/>
            <a:ext cx="3133907" cy="5081397"/>
            <a:chOff x="2152987" y="932903"/>
            <a:chExt cx="3133907" cy="5081397"/>
          </a:xfrm>
        </p:grpSpPr>
        <p:cxnSp>
          <p:nvCxnSpPr>
            <p:cNvPr id="7" name="直線コネクタ 6"/>
            <p:cNvCxnSpPr>
              <a:stCxn id="4" idx="6"/>
              <a:endCxn id="2" idx="2"/>
            </p:cNvCxnSpPr>
            <p:nvPr/>
          </p:nvCxnSpPr>
          <p:spPr>
            <a:xfrm>
              <a:off x="2152988" y="3465513"/>
              <a:ext cx="3133906" cy="0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3" idx="6"/>
            </p:cNvCxnSpPr>
            <p:nvPr/>
          </p:nvCxnSpPr>
          <p:spPr>
            <a:xfrm>
              <a:off x="2152989" y="93290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6"/>
            </p:cNvCxnSpPr>
            <p:nvPr/>
          </p:nvCxnSpPr>
          <p:spPr>
            <a:xfrm>
              <a:off x="2152987" y="599812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815536" y="949080"/>
              <a:ext cx="0" cy="50652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10038997" y="2717814"/>
            <a:ext cx="1618211" cy="14953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直線コネクタ 42"/>
          <p:cNvCxnSpPr>
            <a:stCxn id="2" idx="6"/>
            <a:endCxn id="30" idx="2"/>
          </p:cNvCxnSpPr>
          <p:nvPr/>
        </p:nvCxnSpPr>
        <p:spPr>
          <a:xfrm>
            <a:off x="6905105" y="3465513"/>
            <a:ext cx="313389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右矢印 46"/>
          <p:cNvSpPr/>
          <p:nvPr/>
        </p:nvSpPr>
        <p:spPr>
          <a:xfrm flipH="1">
            <a:off x="7942806" y="3907575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7942805" y="2599920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1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blipFill>
                <a:blip r:embed="rId6"/>
                <a:stretch>
                  <a:fillRect l="-362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非発火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0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blipFill>
                <a:blip r:embed="rId7"/>
                <a:stretch>
                  <a:fillRect l="-325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9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/>
          <p:nvPr/>
        </p:nvSpPr>
        <p:spPr>
          <a:xfrm>
            <a:off x="166140" y="138366"/>
            <a:ext cx="11995384" cy="6438325"/>
          </a:xfrm>
          <a:custGeom>
            <a:avLst/>
            <a:gdLst>
              <a:gd name="connsiteX0" fmla="*/ 174682 w 11995384"/>
              <a:gd name="connsiteY0" fmla="*/ 2796027 h 6438325"/>
              <a:gd name="connsiteX1" fmla="*/ 665133 w 11995384"/>
              <a:gd name="connsiteY1" fmla="*/ 2546645 h 6438325"/>
              <a:gd name="connsiteX2" fmla="*/ 1429904 w 11995384"/>
              <a:gd name="connsiteY2" fmla="*/ 2430267 h 6438325"/>
              <a:gd name="connsiteX3" fmla="*/ 2419118 w 11995384"/>
              <a:gd name="connsiteY3" fmla="*/ 2530019 h 6438325"/>
              <a:gd name="connsiteX4" fmla="*/ 2452369 w 11995384"/>
              <a:gd name="connsiteY4" fmla="*/ 2388703 h 6438325"/>
              <a:gd name="connsiteX5" fmla="*/ 1712536 w 11995384"/>
              <a:gd name="connsiteY5" fmla="*/ 1914878 h 6438325"/>
              <a:gd name="connsiteX6" fmla="*/ 789824 w 11995384"/>
              <a:gd name="connsiteY6" fmla="*/ 1831750 h 6438325"/>
              <a:gd name="connsiteX7" fmla="*/ 315998 w 11995384"/>
              <a:gd name="connsiteY7" fmla="*/ 1948129 h 6438325"/>
              <a:gd name="connsiteX8" fmla="*/ 573693 w 11995384"/>
              <a:gd name="connsiteY8" fmla="*/ 1781874 h 6438325"/>
              <a:gd name="connsiteX9" fmla="*/ 748260 w 11995384"/>
              <a:gd name="connsiteY9" fmla="*/ 1756936 h 6438325"/>
              <a:gd name="connsiteX10" fmla="*/ 582005 w 11995384"/>
              <a:gd name="connsiteY10" fmla="*/ 1682121 h 6438325"/>
              <a:gd name="connsiteX11" fmla="*/ 324311 w 11995384"/>
              <a:gd name="connsiteY11" fmla="*/ 1715372 h 6438325"/>
              <a:gd name="connsiteX12" fmla="*/ 482253 w 11995384"/>
              <a:gd name="connsiteY12" fmla="*/ 1623932 h 6438325"/>
              <a:gd name="connsiteX13" fmla="*/ 764885 w 11995384"/>
              <a:gd name="connsiteY13" fmla="*/ 1640558 h 6438325"/>
              <a:gd name="connsiteX14" fmla="*/ 1621096 w 11995384"/>
              <a:gd name="connsiteY14" fmla="*/ 1748623 h 6438325"/>
              <a:gd name="connsiteX15" fmla="*/ 2435744 w 11995384"/>
              <a:gd name="connsiteY15" fmla="*/ 1964754 h 6438325"/>
              <a:gd name="connsiteX16" fmla="*/ 1787351 w 11995384"/>
              <a:gd name="connsiteY16" fmla="*/ 834223 h 6438325"/>
              <a:gd name="connsiteX17" fmla="*/ 2527184 w 11995384"/>
              <a:gd name="connsiteY17" fmla="*/ 1823438 h 6438325"/>
              <a:gd name="connsiteX18" fmla="*/ 2942820 w 11995384"/>
              <a:gd name="connsiteY18" fmla="*/ 1998005 h 6438325"/>
              <a:gd name="connsiteX19" fmla="*/ 2843067 w 11995384"/>
              <a:gd name="connsiteY19" fmla="*/ 1224921 h 6438325"/>
              <a:gd name="connsiteX20" fmla="*/ 2360929 w 11995384"/>
              <a:gd name="connsiteY20" fmla="*/ 27889 h 6438325"/>
              <a:gd name="connsiteX21" fmla="*/ 2618624 w 11995384"/>
              <a:gd name="connsiteY21" fmla="*/ 352085 h 6438325"/>
              <a:gd name="connsiteX22" fmla="*/ 2776565 w 11995384"/>
              <a:gd name="connsiteY22" fmla="*/ 19576 h 6438325"/>
              <a:gd name="connsiteX23" fmla="*/ 2743315 w 11995384"/>
              <a:gd name="connsiteY23" fmla="*/ 526652 h 6438325"/>
              <a:gd name="connsiteX24" fmla="*/ 3067511 w 11995384"/>
              <a:gd name="connsiteY24" fmla="*/ 1108543 h 6438325"/>
              <a:gd name="connsiteX25" fmla="*/ 3366769 w 11995384"/>
              <a:gd name="connsiteY25" fmla="*/ 850849 h 6438325"/>
              <a:gd name="connsiteX26" fmla="*/ 3150638 w 11995384"/>
              <a:gd name="connsiteY26" fmla="*/ 659656 h 6438325"/>
              <a:gd name="connsiteX27" fmla="*/ 3491460 w 11995384"/>
              <a:gd name="connsiteY27" fmla="*/ 767721 h 6438325"/>
              <a:gd name="connsiteX28" fmla="*/ 3749155 w 11995384"/>
              <a:gd name="connsiteY28" fmla="*/ 584841 h 6438325"/>
              <a:gd name="connsiteX29" fmla="*/ 3192202 w 11995384"/>
              <a:gd name="connsiteY29" fmla="*/ 1316361 h 6438325"/>
              <a:gd name="connsiteX30" fmla="*/ 3175576 w 11995384"/>
              <a:gd name="connsiteY30" fmla="*/ 1998005 h 6438325"/>
              <a:gd name="connsiteX31" fmla="*/ 3732529 w 11995384"/>
              <a:gd name="connsiteY31" fmla="*/ 2114383 h 6438325"/>
              <a:gd name="connsiteX32" fmla="*/ 4247918 w 11995384"/>
              <a:gd name="connsiteY32" fmla="*/ 443525 h 6438325"/>
              <a:gd name="connsiteX33" fmla="*/ 4222980 w 11995384"/>
              <a:gd name="connsiteY33" fmla="*/ 701219 h 6438325"/>
              <a:gd name="connsiteX34" fmla="*/ 4031787 w 11995384"/>
              <a:gd name="connsiteY34" fmla="*/ 1773561 h 6438325"/>
              <a:gd name="connsiteX35" fmla="*/ 4464049 w 11995384"/>
              <a:gd name="connsiteY35" fmla="*/ 1357925 h 6438325"/>
              <a:gd name="connsiteX36" fmla="*/ 4605365 w 11995384"/>
              <a:gd name="connsiteY36" fmla="*/ 651343 h 6438325"/>
              <a:gd name="connsiteX37" fmla="*/ 4605365 w 11995384"/>
              <a:gd name="connsiteY37" fmla="*/ 1091918 h 6438325"/>
              <a:gd name="connsiteX38" fmla="*/ 4472362 w 11995384"/>
              <a:gd name="connsiteY38" fmla="*/ 1515867 h 6438325"/>
              <a:gd name="connsiteX39" fmla="*/ 3965285 w 11995384"/>
              <a:gd name="connsiteY39" fmla="*/ 2155947 h 6438325"/>
              <a:gd name="connsiteX40" fmla="*/ 4040100 w 11995384"/>
              <a:gd name="connsiteY40" fmla="*/ 2355452 h 6438325"/>
              <a:gd name="connsiteX41" fmla="*/ 4331045 w 11995384"/>
              <a:gd name="connsiteY41" fmla="*/ 2363765 h 6438325"/>
              <a:gd name="connsiteX42" fmla="*/ 4663555 w 11995384"/>
              <a:gd name="connsiteY42" fmla="*/ 1956441 h 6438325"/>
              <a:gd name="connsiteX43" fmla="*/ 4863060 w 11995384"/>
              <a:gd name="connsiteY43" fmla="*/ 1698747 h 6438325"/>
              <a:gd name="connsiteX44" fmla="*/ 4996064 w 11995384"/>
              <a:gd name="connsiteY44" fmla="*/ 1042041 h 6438325"/>
              <a:gd name="connsiteX45" fmla="*/ 4954500 w 11995384"/>
              <a:gd name="connsiteY45" fmla="*/ 1740310 h 6438325"/>
              <a:gd name="connsiteX46" fmla="*/ 5336885 w 11995384"/>
              <a:gd name="connsiteY46" fmla="*/ 1075292 h 6438325"/>
              <a:gd name="connsiteX47" fmla="*/ 5012689 w 11995384"/>
              <a:gd name="connsiteY47" fmla="*/ 1831750 h 6438325"/>
              <a:gd name="connsiteX48" fmla="*/ 4846435 w 11995384"/>
              <a:gd name="connsiteY48" fmla="*/ 2047881 h 6438325"/>
              <a:gd name="connsiteX49" fmla="*/ 5428325 w 11995384"/>
              <a:gd name="connsiteY49" fmla="*/ 1989692 h 6438325"/>
              <a:gd name="connsiteX50" fmla="*/ 4796558 w 11995384"/>
              <a:gd name="connsiteY50" fmla="*/ 2164259 h 6438325"/>
              <a:gd name="connsiteX51" fmla="*/ 4580427 w 11995384"/>
              <a:gd name="connsiteY51" fmla="*/ 2621459 h 6438325"/>
              <a:gd name="connsiteX52" fmla="*/ 5395075 w 11995384"/>
              <a:gd name="connsiteY52" fmla="*/ 3328041 h 6438325"/>
              <a:gd name="connsiteX53" fmla="*/ 7805765 w 11995384"/>
              <a:gd name="connsiteY53" fmla="*/ 3618987 h 6438325"/>
              <a:gd name="connsiteX54" fmla="*/ 9634565 w 11995384"/>
              <a:gd name="connsiteY54" fmla="*/ 3344667 h 6438325"/>
              <a:gd name="connsiteX55" fmla="*/ 10324522 w 11995384"/>
              <a:gd name="connsiteY55" fmla="*/ 2363765 h 6438325"/>
              <a:gd name="connsiteX56" fmla="*/ 10108391 w 11995384"/>
              <a:gd name="connsiteY56" fmla="*/ 1873314 h 6438325"/>
              <a:gd name="connsiteX57" fmla="*/ 9750944 w 11995384"/>
              <a:gd name="connsiteY57" fmla="*/ 1948129 h 6438325"/>
              <a:gd name="connsiteX58" fmla="*/ 9401809 w 11995384"/>
              <a:gd name="connsiteY58" fmla="*/ 1948129 h 6438325"/>
              <a:gd name="connsiteX59" fmla="*/ 9734318 w 11995384"/>
              <a:gd name="connsiteY59" fmla="*/ 1873314 h 6438325"/>
              <a:gd name="connsiteX60" fmla="*/ 10025264 w 11995384"/>
              <a:gd name="connsiteY60" fmla="*/ 1765249 h 6438325"/>
              <a:gd name="connsiteX61" fmla="*/ 9609627 w 11995384"/>
              <a:gd name="connsiteY61" fmla="*/ 1756936 h 6438325"/>
              <a:gd name="connsiteX62" fmla="*/ 9950449 w 11995384"/>
              <a:gd name="connsiteY62" fmla="*/ 1682121 h 6438325"/>
              <a:gd name="connsiteX63" fmla="*/ 10307896 w 11995384"/>
              <a:gd name="connsiteY63" fmla="*/ 1873314 h 6438325"/>
              <a:gd name="connsiteX64" fmla="*/ 10515715 w 11995384"/>
              <a:gd name="connsiteY64" fmla="*/ 2097758 h 6438325"/>
              <a:gd name="connsiteX65" fmla="*/ 10657031 w 11995384"/>
              <a:gd name="connsiteY65" fmla="*/ 1865001 h 6438325"/>
              <a:gd name="connsiteX66" fmla="*/ 10781722 w 11995384"/>
              <a:gd name="connsiteY66" fmla="*/ 1707059 h 6438325"/>
              <a:gd name="connsiteX67" fmla="*/ 11164107 w 11995384"/>
              <a:gd name="connsiteY67" fmla="*/ 1407801 h 6438325"/>
              <a:gd name="connsiteX68" fmla="*/ 10723533 w 11995384"/>
              <a:gd name="connsiteY68" fmla="*/ 1898252 h 6438325"/>
              <a:gd name="connsiteX69" fmla="*/ 10756784 w 11995384"/>
              <a:gd name="connsiteY69" fmla="*/ 2097758 h 6438325"/>
              <a:gd name="connsiteX70" fmla="*/ 11139169 w 11995384"/>
              <a:gd name="connsiteY70" fmla="*/ 1823438 h 6438325"/>
              <a:gd name="connsiteX71" fmla="*/ 11363613 w 11995384"/>
              <a:gd name="connsiteY71" fmla="*/ 1457678 h 6438325"/>
              <a:gd name="connsiteX72" fmla="*/ 11255547 w 11995384"/>
              <a:gd name="connsiteY72" fmla="*/ 1798499 h 6438325"/>
              <a:gd name="connsiteX73" fmla="*/ 11529867 w 11995384"/>
              <a:gd name="connsiteY73" fmla="*/ 1690434 h 6438325"/>
              <a:gd name="connsiteX74" fmla="*/ 11637933 w 11995384"/>
              <a:gd name="connsiteY74" fmla="*/ 1632245 h 6438325"/>
              <a:gd name="connsiteX75" fmla="*/ 11338675 w 11995384"/>
              <a:gd name="connsiteY75" fmla="*/ 1873314 h 6438325"/>
              <a:gd name="connsiteX76" fmla="*/ 10740158 w 11995384"/>
              <a:gd name="connsiteY76" fmla="*/ 2222449 h 6438325"/>
              <a:gd name="connsiteX77" fmla="*/ 10715220 w 11995384"/>
              <a:gd name="connsiteY77" fmla="*/ 2413641 h 6438325"/>
              <a:gd name="connsiteX78" fmla="*/ 11413489 w 11995384"/>
              <a:gd name="connsiteY78" fmla="*/ 2280638 h 6438325"/>
              <a:gd name="connsiteX79" fmla="*/ 11737685 w 11995384"/>
              <a:gd name="connsiteY79" fmla="*/ 2155947 h 6438325"/>
              <a:gd name="connsiteX80" fmla="*/ 11513242 w 11995384"/>
              <a:gd name="connsiteY80" fmla="*/ 2338827 h 6438325"/>
              <a:gd name="connsiteX81" fmla="*/ 11770936 w 11995384"/>
              <a:gd name="connsiteY81" fmla="*/ 2538332 h 6438325"/>
              <a:gd name="connsiteX82" fmla="*/ 11529867 w 11995384"/>
              <a:gd name="connsiteY82" fmla="*/ 2446892 h 6438325"/>
              <a:gd name="connsiteX83" fmla="*/ 11313736 w 11995384"/>
              <a:gd name="connsiteY83" fmla="*/ 2405329 h 6438325"/>
              <a:gd name="connsiteX84" fmla="*/ 10665344 w 11995384"/>
              <a:gd name="connsiteY84" fmla="*/ 2521707 h 6438325"/>
              <a:gd name="connsiteX85" fmla="*/ 10324522 w 11995384"/>
              <a:gd name="connsiteY85" fmla="*/ 2953969 h 6438325"/>
              <a:gd name="connsiteX86" fmla="*/ 10158267 w 11995384"/>
              <a:gd name="connsiteY86" fmla="*/ 3452732 h 6438325"/>
              <a:gd name="connsiteX87" fmla="*/ 11213984 w 11995384"/>
              <a:gd name="connsiteY87" fmla="*/ 3660550 h 6438325"/>
              <a:gd name="connsiteX88" fmla="*/ 11579744 w 11995384"/>
              <a:gd name="connsiteY88" fmla="*/ 3286478 h 6438325"/>
              <a:gd name="connsiteX89" fmla="*/ 11446740 w 11995384"/>
              <a:gd name="connsiteY89" fmla="*/ 3718739 h 6438325"/>
              <a:gd name="connsiteX90" fmla="*/ 11646245 w 11995384"/>
              <a:gd name="connsiteY90" fmla="*/ 3685489 h 6438325"/>
              <a:gd name="connsiteX91" fmla="*/ 11837438 w 11995384"/>
              <a:gd name="connsiteY91" fmla="*/ 3552485 h 6438325"/>
              <a:gd name="connsiteX92" fmla="*/ 11571431 w 11995384"/>
              <a:gd name="connsiteY92" fmla="*/ 3860056 h 6438325"/>
              <a:gd name="connsiteX93" fmla="*/ 11995380 w 11995384"/>
              <a:gd name="connsiteY93" fmla="*/ 3993059 h 6438325"/>
              <a:gd name="connsiteX94" fmla="*/ 11579744 w 11995384"/>
              <a:gd name="connsiteY94" fmla="*/ 3976434 h 6438325"/>
              <a:gd name="connsiteX95" fmla="*/ 11430115 w 11995384"/>
              <a:gd name="connsiteY95" fmla="*/ 3884994 h 6438325"/>
              <a:gd name="connsiteX96" fmla="*/ 11612995 w 11995384"/>
              <a:gd name="connsiteY96" fmla="*/ 4175939 h 6438325"/>
              <a:gd name="connsiteX97" fmla="*/ 11937191 w 11995384"/>
              <a:gd name="connsiteY97" fmla="*/ 4325569 h 6438325"/>
              <a:gd name="connsiteX98" fmla="*/ 11538180 w 11995384"/>
              <a:gd name="connsiteY98" fmla="*/ 4250754 h 6438325"/>
              <a:gd name="connsiteX99" fmla="*/ 11338675 w 11995384"/>
              <a:gd name="connsiteY99" fmla="*/ 3876681 h 6438325"/>
              <a:gd name="connsiteX100" fmla="*/ 11189045 w 11995384"/>
              <a:gd name="connsiteY100" fmla="*/ 3801867 h 6438325"/>
              <a:gd name="connsiteX101" fmla="*/ 11338675 w 11995384"/>
              <a:gd name="connsiteY101" fmla="*/ 4317256 h 6438325"/>
              <a:gd name="connsiteX102" fmla="*/ 11413489 w 11995384"/>
              <a:gd name="connsiteY102" fmla="*/ 4466885 h 6438325"/>
              <a:gd name="connsiteX103" fmla="*/ 11255547 w 11995384"/>
              <a:gd name="connsiteY103" fmla="*/ 4275692 h 6438325"/>
              <a:gd name="connsiteX104" fmla="*/ 11022791 w 11995384"/>
              <a:gd name="connsiteY104" fmla="*/ 3835118 h 6438325"/>
              <a:gd name="connsiteX105" fmla="*/ 10000325 w 11995384"/>
              <a:gd name="connsiteY105" fmla="*/ 3635612 h 6438325"/>
              <a:gd name="connsiteX106" fmla="*/ 8179838 w 11995384"/>
              <a:gd name="connsiteY106" fmla="*/ 3768616 h 6438325"/>
              <a:gd name="connsiteX107" fmla="*/ 5228820 w 11995384"/>
              <a:gd name="connsiteY107" fmla="*/ 3643925 h 6438325"/>
              <a:gd name="connsiteX108" fmla="*/ 4222980 w 11995384"/>
              <a:gd name="connsiteY108" fmla="*/ 3585736 h 6438325"/>
              <a:gd name="connsiteX109" fmla="*/ 4214667 w 11995384"/>
              <a:gd name="connsiteY109" fmla="*/ 4292318 h 6438325"/>
              <a:gd name="connsiteX110" fmla="*/ 4630304 w 11995384"/>
              <a:gd name="connsiteY110" fmla="*/ 5846798 h 6438325"/>
              <a:gd name="connsiteX111" fmla="*/ 4887998 w 11995384"/>
              <a:gd name="connsiteY111" fmla="*/ 6287372 h 6438325"/>
              <a:gd name="connsiteX112" fmla="*/ 4555489 w 11995384"/>
              <a:gd name="connsiteY112" fmla="*/ 6021365 h 6438325"/>
              <a:gd name="connsiteX113" fmla="*/ 4663555 w 11995384"/>
              <a:gd name="connsiteY113" fmla="*/ 6437001 h 6438325"/>
              <a:gd name="connsiteX114" fmla="*/ 4488987 w 11995384"/>
              <a:gd name="connsiteY114" fmla="*/ 6137743 h 6438325"/>
              <a:gd name="connsiteX115" fmla="*/ 4405860 w 11995384"/>
              <a:gd name="connsiteY115" fmla="*/ 5713794 h 6438325"/>
              <a:gd name="connsiteX116" fmla="*/ 4198042 w 11995384"/>
              <a:gd name="connsiteY116" fmla="*/ 5215030 h 6438325"/>
              <a:gd name="connsiteX117" fmla="*/ 4206355 w 11995384"/>
              <a:gd name="connsiteY117" fmla="*/ 5040463 h 6438325"/>
              <a:gd name="connsiteX118" fmla="*/ 3990224 w 11995384"/>
              <a:gd name="connsiteY118" fmla="*/ 4483510 h 6438325"/>
              <a:gd name="connsiteX119" fmla="*/ 3832282 w 11995384"/>
              <a:gd name="connsiteY119" fmla="*/ 4234129 h 6438325"/>
              <a:gd name="connsiteX120" fmla="*/ 3242078 w 11995384"/>
              <a:gd name="connsiteY120" fmla="*/ 4234129 h 6438325"/>
              <a:gd name="connsiteX121" fmla="*/ 3167264 w 11995384"/>
              <a:gd name="connsiteY121" fmla="*/ 5073714 h 6438325"/>
              <a:gd name="connsiteX122" fmla="*/ 4056725 w 11995384"/>
              <a:gd name="connsiteY122" fmla="*/ 6170994 h 6438325"/>
              <a:gd name="connsiteX123" fmla="*/ 4439111 w 11995384"/>
              <a:gd name="connsiteY123" fmla="*/ 6378812 h 6438325"/>
              <a:gd name="connsiteX124" fmla="*/ 4156478 w 11995384"/>
              <a:gd name="connsiteY124" fmla="*/ 6362187 h 6438325"/>
              <a:gd name="connsiteX125" fmla="*/ 3940347 w 11995384"/>
              <a:gd name="connsiteY125" fmla="*/ 6146056 h 6438325"/>
              <a:gd name="connsiteX126" fmla="*/ 3857220 w 11995384"/>
              <a:gd name="connsiteY126" fmla="*/ 6345561 h 6438325"/>
              <a:gd name="connsiteX127" fmla="*/ 3749155 w 11995384"/>
              <a:gd name="connsiteY127" fmla="*/ 6054616 h 6438325"/>
              <a:gd name="connsiteX128" fmla="*/ 3258704 w 11995384"/>
              <a:gd name="connsiteY128" fmla="*/ 5530914 h 6438325"/>
              <a:gd name="connsiteX129" fmla="*/ 3050885 w 11995384"/>
              <a:gd name="connsiteY129" fmla="*/ 5979801 h 6438325"/>
              <a:gd name="connsiteX130" fmla="*/ 3092449 w 11995384"/>
              <a:gd name="connsiteY130" fmla="*/ 6320623 h 6438325"/>
              <a:gd name="connsiteX131" fmla="*/ 2959445 w 11995384"/>
              <a:gd name="connsiteY131" fmla="*/ 6029678 h 6438325"/>
              <a:gd name="connsiteX132" fmla="*/ 2951133 w 11995384"/>
              <a:gd name="connsiteY132" fmla="*/ 5771983 h 6438325"/>
              <a:gd name="connsiteX133" fmla="*/ 2793191 w 11995384"/>
              <a:gd name="connsiteY133" fmla="*/ 6170994 h 6438325"/>
              <a:gd name="connsiteX134" fmla="*/ 2926195 w 11995384"/>
              <a:gd name="connsiteY134" fmla="*/ 5672230 h 6438325"/>
              <a:gd name="connsiteX135" fmla="*/ 3042573 w 11995384"/>
              <a:gd name="connsiteY135" fmla="*/ 5381285 h 6438325"/>
              <a:gd name="connsiteX136" fmla="*/ 2926195 w 11995384"/>
              <a:gd name="connsiteY136" fmla="*/ 5065401 h 6438325"/>
              <a:gd name="connsiteX137" fmla="*/ 2668500 w 11995384"/>
              <a:gd name="connsiteY137" fmla="*/ 5597416 h 6438325"/>
              <a:gd name="connsiteX138" fmla="*/ 2868005 w 11995384"/>
              <a:gd name="connsiteY138" fmla="*/ 4874209 h 6438325"/>
              <a:gd name="connsiteX139" fmla="*/ 2676813 w 11995384"/>
              <a:gd name="connsiteY139" fmla="*/ 4325569 h 6438325"/>
              <a:gd name="connsiteX140" fmla="*/ 2169736 w 11995384"/>
              <a:gd name="connsiteY140" fmla="*/ 4732892 h 6438325"/>
              <a:gd name="connsiteX141" fmla="*/ 1853853 w 11995384"/>
              <a:gd name="connsiteY141" fmla="*/ 5131903 h 6438325"/>
              <a:gd name="connsiteX142" fmla="*/ 1762413 w 11995384"/>
              <a:gd name="connsiteY142" fmla="*/ 6262434 h 6438325"/>
              <a:gd name="connsiteX143" fmla="*/ 1679285 w 11995384"/>
              <a:gd name="connsiteY143" fmla="*/ 5356347 h 6438325"/>
              <a:gd name="connsiteX144" fmla="*/ 1646035 w 11995384"/>
              <a:gd name="connsiteY144" fmla="*/ 5007212 h 6438325"/>
              <a:gd name="connsiteX145" fmla="*/ 465627 w 11995384"/>
              <a:gd name="connsiteY145" fmla="*/ 6046303 h 6438325"/>
              <a:gd name="connsiteX146" fmla="*/ 648507 w 11995384"/>
              <a:gd name="connsiteY146" fmla="*/ 5705481 h 6438325"/>
              <a:gd name="connsiteX147" fmla="*/ 274435 w 11995384"/>
              <a:gd name="connsiteY147" fmla="*/ 5697169 h 6438325"/>
              <a:gd name="connsiteX148" fmla="*/ 814762 w 11995384"/>
              <a:gd name="connsiteY148" fmla="*/ 5589103 h 6438325"/>
              <a:gd name="connsiteX149" fmla="*/ 1629409 w 11995384"/>
              <a:gd name="connsiteY149" fmla="*/ 4899147 h 6438325"/>
              <a:gd name="connsiteX150" fmla="*/ 1986856 w 11995384"/>
              <a:gd name="connsiteY150" fmla="*/ 4425321 h 6438325"/>
              <a:gd name="connsiteX151" fmla="*/ 2419118 w 11995384"/>
              <a:gd name="connsiteY151" fmla="*/ 4076187 h 6438325"/>
              <a:gd name="connsiteX152" fmla="*/ 2402493 w 11995384"/>
              <a:gd name="connsiteY152" fmla="*/ 3585736 h 6438325"/>
              <a:gd name="connsiteX153" fmla="*/ 1895416 w 11995384"/>
              <a:gd name="connsiteY153" fmla="*/ 3386230 h 6438325"/>
              <a:gd name="connsiteX154" fmla="*/ 1163896 w 11995384"/>
              <a:gd name="connsiteY154" fmla="*/ 3535859 h 6438325"/>
              <a:gd name="connsiteX155" fmla="*/ 656820 w 11995384"/>
              <a:gd name="connsiteY155" fmla="*/ 4142689 h 6438325"/>
              <a:gd name="connsiteX156" fmla="*/ 748260 w 11995384"/>
              <a:gd name="connsiteY156" fmla="*/ 3909932 h 6438325"/>
              <a:gd name="connsiteX157" fmla="*/ 282747 w 11995384"/>
              <a:gd name="connsiteY157" fmla="*/ 4109438 h 6438325"/>
              <a:gd name="connsiteX158" fmla="*/ 1039205 w 11995384"/>
              <a:gd name="connsiteY158" fmla="*/ 3510921 h 6438325"/>
              <a:gd name="connsiteX159" fmla="*/ 1446529 w 11995384"/>
              <a:gd name="connsiteY159" fmla="*/ 3228289 h 6438325"/>
              <a:gd name="connsiteX160" fmla="*/ 115 w 11995384"/>
              <a:gd name="connsiteY160" fmla="*/ 3560798 h 6438325"/>
              <a:gd name="connsiteX161" fmla="*/ 1371715 w 11995384"/>
              <a:gd name="connsiteY161" fmla="*/ 3095285 h 6438325"/>
              <a:gd name="connsiteX162" fmla="*/ 2327678 w 11995384"/>
              <a:gd name="connsiteY162" fmla="*/ 2937343 h 6438325"/>
              <a:gd name="connsiteX163" fmla="*/ 2086609 w 11995384"/>
              <a:gd name="connsiteY163" fmla="*/ 2646398 h 6438325"/>
              <a:gd name="connsiteX164" fmla="*/ 1288587 w 11995384"/>
              <a:gd name="connsiteY164" fmla="*/ 2546645 h 6438325"/>
              <a:gd name="connsiteX165" fmla="*/ 914515 w 11995384"/>
              <a:gd name="connsiteY165" fmla="*/ 3070347 h 6438325"/>
              <a:gd name="connsiteX166" fmla="*/ 972704 w 11995384"/>
              <a:gd name="connsiteY166" fmla="*/ 2854216 h 6438325"/>
              <a:gd name="connsiteX167" fmla="*/ 989329 w 11995384"/>
              <a:gd name="connsiteY167" fmla="*/ 2629772 h 6438325"/>
              <a:gd name="connsiteX168" fmla="*/ 174682 w 11995384"/>
              <a:gd name="connsiteY168" fmla="*/ 2796027 h 64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995384" h="6438325">
                <a:moveTo>
                  <a:pt x="174682" y="2796027"/>
                </a:moveTo>
                <a:cubicBezTo>
                  <a:pt x="120649" y="2782173"/>
                  <a:pt x="455929" y="2607605"/>
                  <a:pt x="665133" y="2546645"/>
                </a:cubicBezTo>
                <a:cubicBezTo>
                  <a:pt x="874337" y="2485685"/>
                  <a:pt x="1137573" y="2433038"/>
                  <a:pt x="1429904" y="2430267"/>
                </a:cubicBezTo>
                <a:cubicBezTo>
                  <a:pt x="1722235" y="2427496"/>
                  <a:pt x="2248707" y="2536946"/>
                  <a:pt x="2419118" y="2530019"/>
                </a:cubicBezTo>
                <a:cubicBezTo>
                  <a:pt x="2589529" y="2523092"/>
                  <a:pt x="2570133" y="2491226"/>
                  <a:pt x="2452369" y="2388703"/>
                </a:cubicBezTo>
                <a:cubicBezTo>
                  <a:pt x="2334605" y="2286179"/>
                  <a:pt x="1989627" y="2007703"/>
                  <a:pt x="1712536" y="1914878"/>
                </a:cubicBezTo>
                <a:cubicBezTo>
                  <a:pt x="1435445" y="1822053"/>
                  <a:pt x="1022580" y="1826208"/>
                  <a:pt x="789824" y="1831750"/>
                </a:cubicBezTo>
                <a:cubicBezTo>
                  <a:pt x="557068" y="1837292"/>
                  <a:pt x="352020" y="1956442"/>
                  <a:pt x="315998" y="1948129"/>
                </a:cubicBezTo>
                <a:cubicBezTo>
                  <a:pt x="279976" y="1939816"/>
                  <a:pt x="501649" y="1813739"/>
                  <a:pt x="573693" y="1781874"/>
                </a:cubicBezTo>
                <a:cubicBezTo>
                  <a:pt x="645737" y="1750009"/>
                  <a:pt x="746875" y="1773561"/>
                  <a:pt x="748260" y="1756936"/>
                </a:cubicBezTo>
                <a:cubicBezTo>
                  <a:pt x="749645" y="1740311"/>
                  <a:pt x="652663" y="1689048"/>
                  <a:pt x="582005" y="1682121"/>
                </a:cubicBezTo>
                <a:cubicBezTo>
                  <a:pt x="511347" y="1675194"/>
                  <a:pt x="340936" y="1725070"/>
                  <a:pt x="324311" y="1715372"/>
                </a:cubicBezTo>
                <a:cubicBezTo>
                  <a:pt x="307686" y="1705674"/>
                  <a:pt x="408824" y="1636401"/>
                  <a:pt x="482253" y="1623932"/>
                </a:cubicBezTo>
                <a:cubicBezTo>
                  <a:pt x="555682" y="1611463"/>
                  <a:pt x="575078" y="1619776"/>
                  <a:pt x="764885" y="1640558"/>
                </a:cubicBezTo>
                <a:cubicBezTo>
                  <a:pt x="954692" y="1661340"/>
                  <a:pt x="1342620" y="1694590"/>
                  <a:pt x="1621096" y="1748623"/>
                </a:cubicBezTo>
                <a:cubicBezTo>
                  <a:pt x="1899572" y="1802656"/>
                  <a:pt x="2408035" y="2117154"/>
                  <a:pt x="2435744" y="1964754"/>
                </a:cubicBezTo>
                <a:cubicBezTo>
                  <a:pt x="2463453" y="1812354"/>
                  <a:pt x="1772111" y="857776"/>
                  <a:pt x="1787351" y="834223"/>
                </a:cubicBezTo>
                <a:cubicBezTo>
                  <a:pt x="1802591" y="810670"/>
                  <a:pt x="2334606" y="1629474"/>
                  <a:pt x="2527184" y="1823438"/>
                </a:cubicBezTo>
                <a:cubicBezTo>
                  <a:pt x="2719762" y="2017402"/>
                  <a:pt x="2890173" y="2097758"/>
                  <a:pt x="2942820" y="1998005"/>
                </a:cubicBezTo>
                <a:cubicBezTo>
                  <a:pt x="2995467" y="1898252"/>
                  <a:pt x="2940049" y="1553274"/>
                  <a:pt x="2843067" y="1224921"/>
                </a:cubicBezTo>
                <a:cubicBezTo>
                  <a:pt x="2746085" y="896568"/>
                  <a:pt x="2398336" y="173362"/>
                  <a:pt x="2360929" y="27889"/>
                </a:cubicBezTo>
                <a:cubicBezTo>
                  <a:pt x="2323522" y="-117584"/>
                  <a:pt x="2549351" y="353470"/>
                  <a:pt x="2618624" y="352085"/>
                </a:cubicBezTo>
                <a:cubicBezTo>
                  <a:pt x="2687897" y="350700"/>
                  <a:pt x="2755783" y="-9518"/>
                  <a:pt x="2776565" y="19576"/>
                </a:cubicBezTo>
                <a:cubicBezTo>
                  <a:pt x="2797347" y="48670"/>
                  <a:pt x="2694824" y="345158"/>
                  <a:pt x="2743315" y="526652"/>
                </a:cubicBezTo>
                <a:cubicBezTo>
                  <a:pt x="2791806" y="708146"/>
                  <a:pt x="2963602" y="1054510"/>
                  <a:pt x="3067511" y="1108543"/>
                </a:cubicBezTo>
                <a:cubicBezTo>
                  <a:pt x="3171420" y="1162576"/>
                  <a:pt x="3352915" y="925663"/>
                  <a:pt x="3366769" y="850849"/>
                </a:cubicBezTo>
                <a:cubicBezTo>
                  <a:pt x="3380623" y="776035"/>
                  <a:pt x="3129856" y="673511"/>
                  <a:pt x="3150638" y="659656"/>
                </a:cubicBezTo>
                <a:cubicBezTo>
                  <a:pt x="3171420" y="645801"/>
                  <a:pt x="3391707" y="780190"/>
                  <a:pt x="3491460" y="767721"/>
                </a:cubicBezTo>
                <a:cubicBezTo>
                  <a:pt x="3591213" y="755252"/>
                  <a:pt x="3799031" y="493401"/>
                  <a:pt x="3749155" y="584841"/>
                </a:cubicBezTo>
                <a:cubicBezTo>
                  <a:pt x="3699279" y="676281"/>
                  <a:pt x="3287798" y="1080834"/>
                  <a:pt x="3192202" y="1316361"/>
                </a:cubicBezTo>
                <a:cubicBezTo>
                  <a:pt x="3096606" y="1551888"/>
                  <a:pt x="3085522" y="1865001"/>
                  <a:pt x="3175576" y="1998005"/>
                </a:cubicBezTo>
                <a:cubicBezTo>
                  <a:pt x="3265630" y="2131009"/>
                  <a:pt x="3553805" y="2373463"/>
                  <a:pt x="3732529" y="2114383"/>
                </a:cubicBezTo>
                <a:cubicBezTo>
                  <a:pt x="3911253" y="1855303"/>
                  <a:pt x="4166176" y="679052"/>
                  <a:pt x="4247918" y="443525"/>
                </a:cubicBezTo>
                <a:cubicBezTo>
                  <a:pt x="4329660" y="207998"/>
                  <a:pt x="4259002" y="479546"/>
                  <a:pt x="4222980" y="701219"/>
                </a:cubicBezTo>
                <a:cubicBezTo>
                  <a:pt x="4186958" y="922892"/>
                  <a:pt x="3991609" y="1664110"/>
                  <a:pt x="4031787" y="1773561"/>
                </a:cubicBezTo>
                <a:cubicBezTo>
                  <a:pt x="4071965" y="1883012"/>
                  <a:pt x="4368453" y="1544961"/>
                  <a:pt x="4464049" y="1357925"/>
                </a:cubicBezTo>
                <a:cubicBezTo>
                  <a:pt x="4559645" y="1170889"/>
                  <a:pt x="4581812" y="695677"/>
                  <a:pt x="4605365" y="651343"/>
                </a:cubicBezTo>
                <a:cubicBezTo>
                  <a:pt x="4628918" y="607009"/>
                  <a:pt x="4627532" y="947831"/>
                  <a:pt x="4605365" y="1091918"/>
                </a:cubicBezTo>
                <a:cubicBezTo>
                  <a:pt x="4583198" y="1236005"/>
                  <a:pt x="4579042" y="1338529"/>
                  <a:pt x="4472362" y="1515867"/>
                </a:cubicBezTo>
                <a:cubicBezTo>
                  <a:pt x="4365682" y="1693205"/>
                  <a:pt x="4037329" y="2016016"/>
                  <a:pt x="3965285" y="2155947"/>
                </a:cubicBezTo>
                <a:cubicBezTo>
                  <a:pt x="3893241" y="2295878"/>
                  <a:pt x="3979140" y="2320816"/>
                  <a:pt x="4040100" y="2355452"/>
                </a:cubicBezTo>
                <a:cubicBezTo>
                  <a:pt x="4101060" y="2390088"/>
                  <a:pt x="4227136" y="2430267"/>
                  <a:pt x="4331045" y="2363765"/>
                </a:cubicBezTo>
                <a:cubicBezTo>
                  <a:pt x="4434954" y="2297263"/>
                  <a:pt x="4574886" y="2067277"/>
                  <a:pt x="4663555" y="1956441"/>
                </a:cubicBezTo>
                <a:cubicBezTo>
                  <a:pt x="4752224" y="1845605"/>
                  <a:pt x="4807642" y="1851147"/>
                  <a:pt x="4863060" y="1698747"/>
                </a:cubicBezTo>
                <a:cubicBezTo>
                  <a:pt x="4918478" y="1546347"/>
                  <a:pt x="4980824" y="1035114"/>
                  <a:pt x="4996064" y="1042041"/>
                </a:cubicBezTo>
                <a:cubicBezTo>
                  <a:pt x="5011304" y="1048968"/>
                  <a:pt x="4897696" y="1734768"/>
                  <a:pt x="4954500" y="1740310"/>
                </a:cubicBezTo>
                <a:cubicBezTo>
                  <a:pt x="5011304" y="1745852"/>
                  <a:pt x="5327187" y="1060052"/>
                  <a:pt x="5336885" y="1075292"/>
                </a:cubicBezTo>
                <a:cubicBezTo>
                  <a:pt x="5346583" y="1090532"/>
                  <a:pt x="5094431" y="1669652"/>
                  <a:pt x="5012689" y="1831750"/>
                </a:cubicBezTo>
                <a:cubicBezTo>
                  <a:pt x="4930947" y="1993848"/>
                  <a:pt x="4777162" y="2021557"/>
                  <a:pt x="4846435" y="2047881"/>
                </a:cubicBezTo>
                <a:cubicBezTo>
                  <a:pt x="4915708" y="2074205"/>
                  <a:pt x="5436638" y="1970296"/>
                  <a:pt x="5428325" y="1989692"/>
                </a:cubicBezTo>
                <a:cubicBezTo>
                  <a:pt x="5420012" y="2009088"/>
                  <a:pt x="4937874" y="2058964"/>
                  <a:pt x="4796558" y="2164259"/>
                </a:cubicBezTo>
                <a:cubicBezTo>
                  <a:pt x="4655242" y="2269554"/>
                  <a:pt x="4480674" y="2427495"/>
                  <a:pt x="4580427" y="2621459"/>
                </a:cubicBezTo>
                <a:cubicBezTo>
                  <a:pt x="4680180" y="2815423"/>
                  <a:pt x="4857519" y="3161786"/>
                  <a:pt x="5395075" y="3328041"/>
                </a:cubicBezTo>
                <a:cubicBezTo>
                  <a:pt x="5932631" y="3494296"/>
                  <a:pt x="7099183" y="3616216"/>
                  <a:pt x="7805765" y="3618987"/>
                </a:cubicBezTo>
                <a:cubicBezTo>
                  <a:pt x="8512347" y="3621758"/>
                  <a:pt x="9214772" y="3553871"/>
                  <a:pt x="9634565" y="3344667"/>
                </a:cubicBezTo>
                <a:cubicBezTo>
                  <a:pt x="10054358" y="3135463"/>
                  <a:pt x="10245551" y="2608990"/>
                  <a:pt x="10324522" y="2363765"/>
                </a:cubicBezTo>
                <a:cubicBezTo>
                  <a:pt x="10403493" y="2118540"/>
                  <a:pt x="10203987" y="1942587"/>
                  <a:pt x="10108391" y="1873314"/>
                </a:cubicBezTo>
                <a:cubicBezTo>
                  <a:pt x="10012795" y="1804041"/>
                  <a:pt x="9868708" y="1935660"/>
                  <a:pt x="9750944" y="1948129"/>
                </a:cubicBezTo>
                <a:cubicBezTo>
                  <a:pt x="9633180" y="1960598"/>
                  <a:pt x="9404580" y="1960598"/>
                  <a:pt x="9401809" y="1948129"/>
                </a:cubicBezTo>
                <a:cubicBezTo>
                  <a:pt x="9399038" y="1935660"/>
                  <a:pt x="9630409" y="1903794"/>
                  <a:pt x="9734318" y="1873314"/>
                </a:cubicBezTo>
                <a:cubicBezTo>
                  <a:pt x="9838227" y="1842834"/>
                  <a:pt x="10046046" y="1784645"/>
                  <a:pt x="10025264" y="1765249"/>
                </a:cubicBezTo>
                <a:cubicBezTo>
                  <a:pt x="10004482" y="1745853"/>
                  <a:pt x="9622096" y="1770791"/>
                  <a:pt x="9609627" y="1756936"/>
                </a:cubicBezTo>
                <a:cubicBezTo>
                  <a:pt x="9597158" y="1743081"/>
                  <a:pt x="9834071" y="1662725"/>
                  <a:pt x="9950449" y="1682121"/>
                </a:cubicBezTo>
                <a:cubicBezTo>
                  <a:pt x="10066827" y="1701517"/>
                  <a:pt x="10213685" y="1804041"/>
                  <a:pt x="10307896" y="1873314"/>
                </a:cubicBezTo>
                <a:cubicBezTo>
                  <a:pt x="10402107" y="1942587"/>
                  <a:pt x="10457526" y="2099143"/>
                  <a:pt x="10515715" y="2097758"/>
                </a:cubicBezTo>
                <a:cubicBezTo>
                  <a:pt x="10573904" y="2096373"/>
                  <a:pt x="10612697" y="1930117"/>
                  <a:pt x="10657031" y="1865001"/>
                </a:cubicBezTo>
                <a:cubicBezTo>
                  <a:pt x="10701365" y="1799885"/>
                  <a:pt x="10697209" y="1783259"/>
                  <a:pt x="10781722" y="1707059"/>
                </a:cubicBezTo>
                <a:cubicBezTo>
                  <a:pt x="10866235" y="1630859"/>
                  <a:pt x="11173805" y="1375936"/>
                  <a:pt x="11164107" y="1407801"/>
                </a:cubicBezTo>
                <a:cubicBezTo>
                  <a:pt x="11154409" y="1439666"/>
                  <a:pt x="10791420" y="1783259"/>
                  <a:pt x="10723533" y="1898252"/>
                </a:cubicBezTo>
                <a:cubicBezTo>
                  <a:pt x="10655646" y="2013245"/>
                  <a:pt x="10687511" y="2110227"/>
                  <a:pt x="10756784" y="2097758"/>
                </a:cubicBezTo>
                <a:cubicBezTo>
                  <a:pt x="10826057" y="2085289"/>
                  <a:pt x="11038031" y="1930118"/>
                  <a:pt x="11139169" y="1823438"/>
                </a:cubicBezTo>
                <a:cubicBezTo>
                  <a:pt x="11240307" y="1716758"/>
                  <a:pt x="11344217" y="1461834"/>
                  <a:pt x="11363613" y="1457678"/>
                </a:cubicBezTo>
                <a:cubicBezTo>
                  <a:pt x="11383009" y="1453521"/>
                  <a:pt x="11227838" y="1759706"/>
                  <a:pt x="11255547" y="1798499"/>
                </a:cubicBezTo>
                <a:cubicBezTo>
                  <a:pt x="11283256" y="1837292"/>
                  <a:pt x="11466136" y="1718143"/>
                  <a:pt x="11529867" y="1690434"/>
                </a:cubicBezTo>
                <a:cubicBezTo>
                  <a:pt x="11593598" y="1662725"/>
                  <a:pt x="11669798" y="1601765"/>
                  <a:pt x="11637933" y="1632245"/>
                </a:cubicBezTo>
                <a:cubicBezTo>
                  <a:pt x="11606068" y="1662725"/>
                  <a:pt x="11488304" y="1774947"/>
                  <a:pt x="11338675" y="1873314"/>
                </a:cubicBezTo>
                <a:cubicBezTo>
                  <a:pt x="11189046" y="1971681"/>
                  <a:pt x="10844067" y="2132395"/>
                  <a:pt x="10740158" y="2222449"/>
                </a:cubicBezTo>
                <a:cubicBezTo>
                  <a:pt x="10636249" y="2312503"/>
                  <a:pt x="10602998" y="2403943"/>
                  <a:pt x="10715220" y="2413641"/>
                </a:cubicBezTo>
                <a:cubicBezTo>
                  <a:pt x="10827442" y="2423339"/>
                  <a:pt x="11243078" y="2323587"/>
                  <a:pt x="11413489" y="2280638"/>
                </a:cubicBezTo>
                <a:cubicBezTo>
                  <a:pt x="11583900" y="2237689"/>
                  <a:pt x="11721060" y="2146249"/>
                  <a:pt x="11737685" y="2155947"/>
                </a:cubicBezTo>
                <a:cubicBezTo>
                  <a:pt x="11754310" y="2165645"/>
                  <a:pt x="11507700" y="2275096"/>
                  <a:pt x="11513242" y="2338827"/>
                </a:cubicBezTo>
                <a:cubicBezTo>
                  <a:pt x="11518784" y="2402558"/>
                  <a:pt x="11768165" y="2520321"/>
                  <a:pt x="11770936" y="2538332"/>
                </a:cubicBezTo>
                <a:cubicBezTo>
                  <a:pt x="11773707" y="2556343"/>
                  <a:pt x="11606067" y="2469059"/>
                  <a:pt x="11529867" y="2446892"/>
                </a:cubicBezTo>
                <a:cubicBezTo>
                  <a:pt x="11453667" y="2424725"/>
                  <a:pt x="11457823" y="2392860"/>
                  <a:pt x="11313736" y="2405329"/>
                </a:cubicBezTo>
                <a:cubicBezTo>
                  <a:pt x="11169649" y="2417798"/>
                  <a:pt x="10830213" y="2430267"/>
                  <a:pt x="10665344" y="2521707"/>
                </a:cubicBezTo>
                <a:cubicBezTo>
                  <a:pt x="10500475" y="2613147"/>
                  <a:pt x="10409035" y="2798798"/>
                  <a:pt x="10324522" y="2953969"/>
                </a:cubicBezTo>
                <a:cubicBezTo>
                  <a:pt x="10240009" y="3109140"/>
                  <a:pt x="10010023" y="3334969"/>
                  <a:pt x="10158267" y="3452732"/>
                </a:cubicBezTo>
                <a:cubicBezTo>
                  <a:pt x="10306511" y="3570495"/>
                  <a:pt x="10977071" y="3688259"/>
                  <a:pt x="11213984" y="3660550"/>
                </a:cubicBezTo>
                <a:cubicBezTo>
                  <a:pt x="11450897" y="3632841"/>
                  <a:pt x="11540951" y="3276780"/>
                  <a:pt x="11579744" y="3286478"/>
                </a:cubicBezTo>
                <a:cubicBezTo>
                  <a:pt x="11618537" y="3296176"/>
                  <a:pt x="11435657" y="3652237"/>
                  <a:pt x="11446740" y="3718739"/>
                </a:cubicBezTo>
                <a:cubicBezTo>
                  <a:pt x="11457824" y="3785241"/>
                  <a:pt x="11581129" y="3713198"/>
                  <a:pt x="11646245" y="3685489"/>
                </a:cubicBezTo>
                <a:cubicBezTo>
                  <a:pt x="11711361" y="3657780"/>
                  <a:pt x="11849907" y="3523391"/>
                  <a:pt x="11837438" y="3552485"/>
                </a:cubicBezTo>
                <a:cubicBezTo>
                  <a:pt x="11824969" y="3581579"/>
                  <a:pt x="11545107" y="3786627"/>
                  <a:pt x="11571431" y="3860056"/>
                </a:cubicBezTo>
                <a:cubicBezTo>
                  <a:pt x="11597755" y="3933485"/>
                  <a:pt x="11993995" y="3973663"/>
                  <a:pt x="11995380" y="3993059"/>
                </a:cubicBezTo>
                <a:cubicBezTo>
                  <a:pt x="11996765" y="4012455"/>
                  <a:pt x="11673955" y="3994445"/>
                  <a:pt x="11579744" y="3976434"/>
                </a:cubicBezTo>
                <a:cubicBezTo>
                  <a:pt x="11485533" y="3958423"/>
                  <a:pt x="11424573" y="3851743"/>
                  <a:pt x="11430115" y="3884994"/>
                </a:cubicBezTo>
                <a:cubicBezTo>
                  <a:pt x="11435657" y="3918245"/>
                  <a:pt x="11528482" y="4102510"/>
                  <a:pt x="11612995" y="4175939"/>
                </a:cubicBezTo>
                <a:cubicBezTo>
                  <a:pt x="11697508" y="4249368"/>
                  <a:pt x="11949660" y="4313100"/>
                  <a:pt x="11937191" y="4325569"/>
                </a:cubicBezTo>
                <a:cubicBezTo>
                  <a:pt x="11924722" y="4338038"/>
                  <a:pt x="11637933" y="4325569"/>
                  <a:pt x="11538180" y="4250754"/>
                </a:cubicBezTo>
                <a:cubicBezTo>
                  <a:pt x="11438427" y="4175939"/>
                  <a:pt x="11396864" y="3951495"/>
                  <a:pt x="11338675" y="3876681"/>
                </a:cubicBezTo>
                <a:cubicBezTo>
                  <a:pt x="11280486" y="3801867"/>
                  <a:pt x="11189045" y="3728438"/>
                  <a:pt x="11189045" y="3801867"/>
                </a:cubicBezTo>
                <a:cubicBezTo>
                  <a:pt x="11189045" y="3875296"/>
                  <a:pt x="11301268" y="4206420"/>
                  <a:pt x="11338675" y="4317256"/>
                </a:cubicBezTo>
                <a:cubicBezTo>
                  <a:pt x="11376082" y="4428092"/>
                  <a:pt x="11427344" y="4473812"/>
                  <a:pt x="11413489" y="4466885"/>
                </a:cubicBezTo>
                <a:cubicBezTo>
                  <a:pt x="11399634" y="4459958"/>
                  <a:pt x="11320663" y="4380986"/>
                  <a:pt x="11255547" y="4275692"/>
                </a:cubicBezTo>
                <a:cubicBezTo>
                  <a:pt x="11190431" y="4170398"/>
                  <a:pt x="11231995" y="3941798"/>
                  <a:pt x="11022791" y="3835118"/>
                </a:cubicBezTo>
                <a:cubicBezTo>
                  <a:pt x="10813587" y="3728438"/>
                  <a:pt x="10474151" y="3646696"/>
                  <a:pt x="10000325" y="3635612"/>
                </a:cubicBezTo>
                <a:cubicBezTo>
                  <a:pt x="9526500" y="3624528"/>
                  <a:pt x="8975089" y="3767231"/>
                  <a:pt x="8179838" y="3768616"/>
                </a:cubicBezTo>
                <a:cubicBezTo>
                  <a:pt x="7384587" y="3770001"/>
                  <a:pt x="5888296" y="3674405"/>
                  <a:pt x="5228820" y="3643925"/>
                </a:cubicBezTo>
                <a:cubicBezTo>
                  <a:pt x="4569344" y="3613445"/>
                  <a:pt x="4392005" y="3477671"/>
                  <a:pt x="4222980" y="3585736"/>
                </a:cubicBezTo>
                <a:cubicBezTo>
                  <a:pt x="4053955" y="3693801"/>
                  <a:pt x="4146780" y="3915474"/>
                  <a:pt x="4214667" y="4292318"/>
                </a:cubicBezTo>
                <a:cubicBezTo>
                  <a:pt x="4282554" y="4669162"/>
                  <a:pt x="4518082" y="5514289"/>
                  <a:pt x="4630304" y="5846798"/>
                </a:cubicBezTo>
                <a:cubicBezTo>
                  <a:pt x="4742526" y="6179307"/>
                  <a:pt x="4900467" y="6258278"/>
                  <a:pt x="4887998" y="6287372"/>
                </a:cubicBezTo>
                <a:cubicBezTo>
                  <a:pt x="4875529" y="6316466"/>
                  <a:pt x="4592896" y="5996427"/>
                  <a:pt x="4555489" y="6021365"/>
                </a:cubicBezTo>
                <a:cubicBezTo>
                  <a:pt x="4518082" y="6046303"/>
                  <a:pt x="4674639" y="6417605"/>
                  <a:pt x="4663555" y="6437001"/>
                </a:cubicBezTo>
                <a:cubicBezTo>
                  <a:pt x="4652471" y="6456397"/>
                  <a:pt x="4531936" y="6258277"/>
                  <a:pt x="4488987" y="6137743"/>
                </a:cubicBezTo>
                <a:cubicBezTo>
                  <a:pt x="4446038" y="6017209"/>
                  <a:pt x="4454351" y="5867579"/>
                  <a:pt x="4405860" y="5713794"/>
                </a:cubicBezTo>
                <a:cubicBezTo>
                  <a:pt x="4357369" y="5560009"/>
                  <a:pt x="4231293" y="5327252"/>
                  <a:pt x="4198042" y="5215030"/>
                </a:cubicBezTo>
                <a:cubicBezTo>
                  <a:pt x="4164791" y="5102808"/>
                  <a:pt x="4240991" y="5162383"/>
                  <a:pt x="4206355" y="5040463"/>
                </a:cubicBezTo>
                <a:cubicBezTo>
                  <a:pt x="4171719" y="4918543"/>
                  <a:pt x="4052569" y="4617899"/>
                  <a:pt x="3990224" y="4483510"/>
                </a:cubicBezTo>
                <a:cubicBezTo>
                  <a:pt x="3927879" y="4349121"/>
                  <a:pt x="3956973" y="4275693"/>
                  <a:pt x="3832282" y="4234129"/>
                </a:cubicBezTo>
                <a:cubicBezTo>
                  <a:pt x="3707591" y="4192566"/>
                  <a:pt x="3352914" y="4094198"/>
                  <a:pt x="3242078" y="4234129"/>
                </a:cubicBezTo>
                <a:cubicBezTo>
                  <a:pt x="3131242" y="4374060"/>
                  <a:pt x="3031490" y="4750903"/>
                  <a:pt x="3167264" y="5073714"/>
                </a:cubicBezTo>
                <a:cubicBezTo>
                  <a:pt x="3303039" y="5396525"/>
                  <a:pt x="3844751" y="5953478"/>
                  <a:pt x="4056725" y="6170994"/>
                </a:cubicBezTo>
                <a:cubicBezTo>
                  <a:pt x="4268699" y="6388510"/>
                  <a:pt x="4422486" y="6346947"/>
                  <a:pt x="4439111" y="6378812"/>
                </a:cubicBezTo>
                <a:cubicBezTo>
                  <a:pt x="4455736" y="6410677"/>
                  <a:pt x="4239605" y="6400980"/>
                  <a:pt x="4156478" y="6362187"/>
                </a:cubicBezTo>
                <a:cubicBezTo>
                  <a:pt x="4073351" y="6323394"/>
                  <a:pt x="3990223" y="6148827"/>
                  <a:pt x="3940347" y="6146056"/>
                </a:cubicBezTo>
                <a:cubicBezTo>
                  <a:pt x="3890471" y="6143285"/>
                  <a:pt x="3889085" y="6360801"/>
                  <a:pt x="3857220" y="6345561"/>
                </a:cubicBezTo>
                <a:cubicBezTo>
                  <a:pt x="3825355" y="6330321"/>
                  <a:pt x="3848908" y="6190391"/>
                  <a:pt x="3749155" y="6054616"/>
                </a:cubicBezTo>
                <a:cubicBezTo>
                  <a:pt x="3649402" y="5918842"/>
                  <a:pt x="3375082" y="5543383"/>
                  <a:pt x="3258704" y="5530914"/>
                </a:cubicBezTo>
                <a:cubicBezTo>
                  <a:pt x="3142326" y="5518445"/>
                  <a:pt x="3078594" y="5848183"/>
                  <a:pt x="3050885" y="5979801"/>
                </a:cubicBezTo>
                <a:cubicBezTo>
                  <a:pt x="3023176" y="6111419"/>
                  <a:pt x="3107689" y="6312310"/>
                  <a:pt x="3092449" y="6320623"/>
                </a:cubicBezTo>
                <a:cubicBezTo>
                  <a:pt x="3077209" y="6328936"/>
                  <a:pt x="2982998" y="6121118"/>
                  <a:pt x="2959445" y="6029678"/>
                </a:cubicBezTo>
                <a:cubicBezTo>
                  <a:pt x="2935892" y="5938238"/>
                  <a:pt x="2978842" y="5748430"/>
                  <a:pt x="2951133" y="5771983"/>
                </a:cubicBezTo>
                <a:cubicBezTo>
                  <a:pt x="2923424" y="5795536"/>
                  <a:pt x="2797347" y="6187619"/>
                  <a:pt x="2793191" y="6170994"/>
                </a:cubicBezTo>
                <a:cubicBezTo>
                  <a:pt x="2789035" y="6154369"/>
                  <a:pt x="2884631" y="5803848"/>
                  <a:pt x="2926195" y="5672230"/>
                </a:cubicBezTo>
                <a:cubicBezTo>
                  <a:pt x="2967759" y="5540612"/>
                  <a:pt x="3042573" y="5482423"/>
                  <a:pt x="3042573" y="5381285"/>
                </a:cubicBezTo>
                <a:cubicBezTo>
                  <a:pt x="3042573" y="5280147"/>
                  <a:pt x="2988541" y="5029379"/>
                  <a:pt x="2926195" y="5065401"/>
                </a:cubicBezTo>
                <a:cubicBezTo>
                  <a:pt x="2863849" y="5101423"/>
                  <a:pt x="2678198" y="5629281"/>
                  <a:pt x="2668500" y="5597416"/>
                </a:cubicBezTo>
                <a:cubicBezTo>
                  <a:pt x="2658802" y="5565551"/>
                  <a:pt x="2866620" y="5086183"/>
                  <a:pt x="2868005" y="4874209"/>
                </a:cubicBezTo>
                <a:cubicBezTo>
                  <a:pt x="2869390" y="4662235"/>
                  <a:pt x="2793191" y="4349122"/>
                  <a:pt x="2676813" y="4325569"/>
                </a:cubicBezTo>
                <a:cubicBezTo>
                  <a:pt x="2560435" y="4302016"/>
                  <a:pt x="2306896" y="4598503"/>
                  <a:pt x="2169736" y="4732892"/>
                </a:cubicBezTo>
                <a:cubicBezTo>
                  <a:pt x="2032576" y="4867281"/>
                  <a:pt x="1921740" y="4876979"/>
                  <a:pt x="1853853" y="5131903"/>
                </a:cubicBezTo>
                <a:cubicBezTo>
                  <a:pt x="1785966" y="5386827"/>
                  <a:pt x="1791508" y="6225027"/>
                  <a:pt x="1762413" y="6262434"/>
                </a:cubicBezTo>
                <a:cubicBezTo>
                  <a:pt x="1733318" y="6299841"/>
                  <a:pt x="1698681" y="5565551"/>
                  <a:pt x="1679285" y="5356347"/>
                </a:cubicBezTo>
                <a:cubicBezTo>
                  <a:pt x="1659889" y="5147143"/>
                  <a:pt x="1848311" y="4892219"/>
                  <a:pt x="1646035" y="5007212"/>
                </a:cubicBezTo>
                <a:cubicBezTo>
                  <a:pt x="1443759" y="5122205"/>
                  <a:pt x="631882" y="5929925"/>
                  <a:pt x="465627" y="6046303"/>
                </a:cubicBezTo>
                <a:cubicBezTo>
                  <a:pt x="299372" y="6162681"/>
                  <a:pt x="680372" y="5763670"/>
                  <a:pt x="648507" y="5705481"/>
                </a:cubicBezTo>
                <a:cubicBezTo>
                  <a:pt x="616642" y="5647292"/>
                  <a:pt x="246726" y="5716565"/>
                  <a:pt x="274435" y="5697169"/>
                </a:cubicBezTo>
                <a:cubicBezTo>
                  <a:pt x="302144" y="5677773"/>
                  <a:pt x="588933" y="5722107"/>
                  <a:pt x="814762" y="5589103"/>
                </a:cubicBezTo>
                <a:cubicBezTo>
                  <a:pt x="1040591" y="5456099"/>
                  <a:pt x="1434060" y="5093111"/>
                  <a:pt x="1629409" y="4899147"/>
                </a:cubicBezTo>
                <a:cubicBezTo>
                  <a:pt x="1824758" y="4705183"/>
                  <a:pt x="1855238" y="4562481"/>
                  <a:pt x="1986856" y="4425321"/>
                </a:cubicBezTo>
                <a:cubicBezTo>
                  <a:pt x="2118474" y="4288161"/>
                  <a:pt x="2349845" y="4216118"/>
                  <a:pt x="2419118" y="4076187"/>
                </a:cubicBezTo>
                <a:cubicBezTo>
                  <a:pt x="2488391" y="3936256"/>
                  <a:pt x="2489777" y="3700729"/>
                  <a:pt x="2402493" y="3585736"/>
                </a:cubicBezTo>
                <a:cubicBezTo>
                  <a:pt x="2315209" y="3470743"/>
                  <a:pt x="2101849" y="3394543"/>
                  <a:pt x="1895416" y="3386230"/>
                </a:cubicBezTo>
                <a:cubicBezTo>
                  <a:pt x="1688983" y="3377917"/>
                  <a:pt x="1370329" y="3409783"/>
                  <a:pt x="1163896" y="3535859"/>
                </a:cubicBezTo>
                <a:cubicBezTo>
                  <a:pt x="957463" y="3661936"/>
                  <a:pt x="726093" y="4080344"/>
                  <a:pt x="656820" y="4142689"/>
                </a:cubicBezTo>
                <a:cubicBezTo>
                  <a:pt x="587547" y="4205034"/>
                  <a:pt x="810606" y="3915474"/>
                  <a:pt x="748260" y="3909932"/>
                </a:cubicBezTo>
                <a:cubicBezTo>
                  <a:pt x="685914" y="3904390"/>
                  <a:pt x="234256" y="4175940"/>
                  <a:pt x="282747" y="4109438"/>
                </a:cubicBezTo>
                <a:cubicBezTo>
                  <a:pt x="331238" y="4042936"/>
                  <a:pt x="845241" y="3657779"/>
                  <a:pt x="1039205" y="3510921"/>
                </a:cubicBezTo>
                <a:cubicBezTo>
                  <a:pt x="1233169" y="3364063"/>
                  <a:pt x="1619711" y="3219976"/>
                  <a:pt x="1446529" y="3228289"/>
                </a:cubicBezTo>
                <a:cubicBezTo>
                  <a:pt x="1273347" y="3236602"/>
                  <a:pt x="12584" y="3582965"/>
                  <a:pt x="115" y="3560798"/>
                </a:cubicBezTo>
                <a:cubicBezTo>
                  <a:pt x="-12354" y="3538631"/>
                  <a:pt x="983788" y="3199194"/>
                  <a:pt x="1371715" y="3095285"/>
                </a:cubicBezTo>
                <a:cubicBezTo>
                  <a:pt x="1759642" y="2991376"/>
                  <a:pt x="2208529" y="3012157"/>
                  <a:pt x="2327678" y="2937343"/>
                </a:cubicBezTo>
                <a:cubicBezTo>
                  <a:pt x="2446827" y="2862529"/>
                  <a:pt x="2259791" y="2711514"/>
                  <a:pt x="2086609" y="2646398"/>
                </a:cubicBezTo>
                <a:cubicBezTo>
                  <a:pt x="1913427" y="2581282"/>
                  <a:pt x="1483936" y="2475987"/>
                  <a:pt x="1288587" y="2546645"/>
                </a:cubicBezTo>
                <a:cubicBezTo>
                  <a:pt x="1093238" y="2617303"/>
                  <a:pt x="967162" y="3019085"/>
                  <a:pt x="914515" y="3070347"/>
                </a:cubicBezTo>
                <a:cubicBezTo>
                  <a:pt x="861868" y="3121609"/>
                  <a:pt x="960235" y="2927645"/>
                  <a:pt x="972704" y="2854216"/>
                </a:cubicBezTo>
                <a:cubicBezTo>
                  <a:pt x="985173" y="2780787"/>
                  <a:pt x="1119562" y="2642241"/>
                  <a:pt x="989329" y="2629772"/>
                </a:cubicBezTo>
                <a:cubicBezTo>
                  <a:pt x="859096" y="2617303"/>
                  <a:pt x="228715" y="2809881"/>
                  <a:pt x="174682" y="279602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40256">
            <a:off x="5318623" y="3382835"/>
            <a:ext cx="1025825" cy="577699"/>
          </a:xfrm>
          <a:custGeom>
            <a:avLst/>
            <a:gdLst>
              <a:gd name="connsiteX0" fmla="*/ 307237 w 1157078"/>
              <a:gd name="connsiteY0" fmla="*/ 18407 h 651615"/>
              <a:gd name="connsiteX1" fmla="*/ 24605 w 1157078"/>
              <a:gd name="connsiteY1" fmla="*/ 84909 h 651615"/>
              <a:gd name="connsiteX2" fmla="*/ 107732 w 1157078"/>
              <a:gd name="connsiteY2" fmla="*/ 500545 h 651615"/>
              <a:gd name="connsiteX3" fmla="*/ 847565 w 1157078"/>
              <a:gd name="connsiteY3" fmla="*/ 650174 h 651615"/>
              <a:gd name="connsiteX4" fmla="*/ 1063695 w 1157078"/>
              <a:gd name="connsiteY4" fmla="*/ 542109 h 651615"/>
              <a:gd name="connsiteX5" fmla="*/ 1105259 w 1157078"/>
              <a:gd name="connsiteY5" fmla="*/ 51658 h 651615"/>
              <a:gd name="connsiteX6" fmla="*/ 307237 w 1157078"/>
              <a:gd name="connsiteY6" fmla="*/ 18407 h 65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078" h="651615">
                <a:moveTo>
                  <a:pt x="307237" y="18407"/>
                </a:moveTo>
                <a:cubicBezTo>
                  <a:pt x="127128" y="23949"/>
                  <a:pt x="57856" y="4553"/>
                  <a:pt x="24605" y="84909"/>
                </a:cubicBezTo>
                <a:cubicBezTo>
                  <a:pt x="-8646" y="165265"/>
                  <a:pt x="-29428" y="406334"/>
                  <a:pt x="107732" y="500545"/>
                </a:cubicBezTo>
                <a:cubicBezTo>
                  <a:pt x="244892" y="594756"/>
                  <a:pt x="688238" y="643247"/>
                  <a:pt x="847565" y="650174"/>
                </a:cubicBezTo>
                <a:cubicBezTo>
                  <a:pt x="1006892" y="657101"/>
                  <a:pt x="1020746" y="641862"/>
                  <a:pt x="1063695" y="542109"/>
                </a:cubicBezTo>
                <a:cubicBezTo>
                  <a:pt x="1106644" y="442356"/>
                  <a:pt x="1224408" y="138942"/>
                  <a:pt x="1105259" y="51658"/>
                </a:cubicBezTo>
                <a:cubicBezTo>
                  <a:pt x="986110" y="-35626"/>
                  <a:pt x="487346" y="12865"/>
                  <a:pt x="307237" y="1840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415135" y="3479099"/>
            <a:ext cx="955962" cy="575832"/>
          </a:xfrm>
          <a:custGeom>
            <a:avLst/>
            <a:gdLst>
              <a:gd name="connsiteX0" fmla="*/ 5844 w 1413235"/>
              <a:gd name="connsiteY0" fmla="*/ 149721 h 502998"/>
              <a:gd name="connsiteX1" fmla="*/ 413168 w 1413235"/>
              <a:gd name="connsiteY1" fmla="*/ 92 h 502998"/>
              <a:gd name="connsiteX2" fmla="*/ 1344193 w 1413235"/>
              <a:gd name="connsiteY2" fmla="*/ 133095 h 502998"/>
              <a:gd name="connsiteX3" fmla="*/ 1269379 w 1413235"/>
              <a:gd name="connsiteY3" fmla="*/ 457292 h 502998"/>
              <a:gd name="connsiteX4" fmla="*/ 670863 w 1413235"/>
              <a:gd name="connsiteY4" fmla="*/ 498855 h 502998"/>
              <a:gd name="connsiteX5" fmla="*/ 205350 w 1413235"/>
              <a:gd name="connsiteY5" fmla="*/ 440666 h 502998"/>
              <a:gd name="connsiteX6" fmla="*/ 5844 w 1413235"/>
              <a:gd name="connsiteY6" fmla="*/ 149721 h 5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3235" h="502998">
                <a:moveTo>
                  <a:pt x="5844" y="149721"/>
                </a:moveTo>
                <a:cubicBezTo>
                  <a:pt x="40480" y="76292"/>
                  <a:pt x="190110" y="2863"/>
                  <a:pt x="413168" y="92"/>
                </a:cubicBezTo>
                <a:cubicBezTo>
                  <a:pt x="636226" y="-2679"/>
                  <a:pt x="1201491" y="56895"/>
                  <a:pt x="1344193" y="133095"/>
                </a:cubicBezTo>
                <a:cubicBezTo>
                  <a:pt x="1486895" y="209295"/>
                  <a:pt x="1381601" y="396332"/>
                  <a:pt x="1269379" y="457292"/>
                </a:cubicBezTo>
                <a:cubicBezTo>
                  <a:pt x="1157157" y="518252"/>
                  <a:pt x="848201" y="501626"/>
                  <a:pt x="670863" y="498855"/>
                </a:cubicBezTo>
                <a:cubicBezTo>
                  <a:pt x="493525" y="496084"/>
                  <a:pt x="313415" y="497470"/>
                  <a:pt x="205350" y="440666"/>
                </a:cubicBezTo>
                <a:cubicBezTo>
                  <a:pt x="97285" y="383862"/>
                  <a:pt x="-28792" y="223150"/>
                  <a:pt x="5844" y="1497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rot="655293">
            <a:off x="7472918" y="3448527"/>
            <a:ext cx="1027675" cy="701689"/>
          </a:xfrm>
          <a:custGeom>
            <a:avLst/>
            <a:gdLst>
              <a:gd name="connsiteX0" fmla="*/ 441545 w 1744374"/>
              <a:gd name="connsiteY0" fmla="*/ 225198 h 923412"/>
              <a:gd name="connsiteX1" fmla="*/ 1106563 w 1744374"/>
              <a:gd name="connsiteY1" fmla="*/ 92194 h 923412"/>
              <a:gd name="connsiteX2" fmla="*/ 1306068 w 1744374"/>
              <a:gd name="connsiteY2" fmla="*/ 754 h 923412"/>
              <a:gd name="connsiteX3" fmla="*/ 1663516 w 1744374"/>
              <a:gd name="connsiteY3" fmla="*/ 142070 h 923412"/>
              <a:gd name="connsiteX4" fmla="*/ 1638578 w 1744374"/>
              <a:gd name="connsiteY4" fmla="*/ 782150 h 923412"/>
              <a:gd name="connsiteX5" fmla="*/ 541298 w 1744374"/>
              <a:gd name="connsiteY5" fmla="*/ 906841 h 923412"/>
              <a:gd name="connsiteX6" fmla="*/ 970 w 1744374"/>
              <a:gd name="connsiteY6" fmla="*/ 524456 h 923412"/>
              <a:gd name="connsiteX7" fmla="*/ 441545 w 1744374"/>
              <a:gd name="connsiteY7" fmla="*/ 225198 h 92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374" h="923412">
                <a:moveTo>
                  <a:pt x="441545" y="225198"/>
                </a:moveTo>
                <a:cubicBezTo>
                  <a:pt x="625811" y="153154"/>
                  <a:pt x="962476" y="129601"/>
                  <a:pt x="1106563" y="92194"/>
                </a:cubicBezTo>
                <a:cubicBezTo>
                  <a:pt x="1250650" y="54787"/>
                  <a:pt x="1213243" y="-7559"/>
                  <a:pt x="1306068" y="754"/>
                </a:cubicBezTo>
                <a:cubicBezTo>
                  <a:pt x="1398893" y="9067"/>
                  <a:pt x="1608098" y="11837"/>
                  <a:pt x="1663516" y="142070"/>
                </a:cubicBezTo>
                <a:cubicBezTo>
                  <a:pt x="1718934" y="272303"/>
                  <a:pt x="1825614" y="654688"/>
                  <a:pt x="1638578" y="782150"/>
                </a:cubicBezTo>
                <a:cubicBezTo>
                  <a:pt x="1451542" y="909612"/>
                  <a:pt x="814232" y="949790"/>
                  <a:pt x="541298" y="906841"/>
                </a:cubicBezTo>
                <a:cubicBezTo>
                  <a:pt x="268364" y="863892"/>
                  <a:pt x="20366" y="636678"/>
                  <a:pt x="970" y="524456"/>
                </a:cubicBezTo>
                <a:cubicBezTo>
                  <a:pt x="-18426" y="412234"/>
                  <a:pt x="257279" y="297242"/>
                  <a:pt x="441545" y="22519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 rot="21402208">
            <a:off x="8662142" y="3465513"/>
            <a:ext cx="1141534" cy="557057"/>
          </a:xfrm>
          <a:custGeom>
            <a:avLst/>
            <a:gdLst>
              <a:gd name="connsiteX0" fmla="*/ 75330 w 1141534"/>
              <a:gd name="connsiteY0" fmla="*/ 50848 h 557057"/>
              <a:gd name="connsiteX1" fmla="*/ 67017 w 1141534"/>
              <a:gd name="connsiteY1" fmla="*/ 366731 h 557057"/>
              <a:gd name="connsiteX2" fmla="*/ 233272 w 1141534"/>
              <a:gd name="connsiteY2" fmla="*/ 549611 h 557057"/>
              <a:gd name="connsiteX3" fmla="*/ 881665 w 1141534"/>
              <a:gd name="connsiteY3" fmla="*/ 508048 h 557057"/>
              <a:gd name="connsiteX4" fmla="*/ 1097796 w 1141534"/>
              <a:gd name="connsiteY4" fmla="*/ 383357 h 557057"/>
              <a:gd name="connsiteX5" fmla="*/ 1131047 w 1141534"/>
              <a:gd name="connsiteY5" fmla="*/ 133975 h 557057"/>
              <a:gd name="connsiteX6" fmla="*/ 964792 w 1141534"/>
              <a:gd name="connsiteY6" fmla="*/ 9284 h 557057"/>
              <a:gd name="connsiteX7" fmla="*/ 75330 w 1141534"/>
              <a:gd name="connsiteY7" fmla="*/ 50848 h 5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1534" h="557057">
                <a:moveTo>
                  <a:pt x="75330" y="50848"/>
                </a:moveTo>
                <a:cubicBezTo>
                  <a:pt x="-74299" y="110422"/>
                  <a:pt x="40693" y="283604"/>
                  <a:pt x="67017" y="366731"/>
                </a:cubicBezTo>
                <a:cubicBezTo>
                  <a:pt x="93341" y="449858"/>
                  <a:pt x="97497" y="526058"/>
                  <a:pt x="233272" y="549611"/>
                </a:cubicBezTo>
                <a:cubicBezTo>
                  <a:pt x="369047" y="573164"/>
                  <a:pt x="737578" y="535757"/>
                  <a:pt x="881665" y="508048"/>
                </a:cubicBezTo>
                <a:cubicBezTo>
                  <a:pt x="1025752" y="480339"/>
                  <a:pt x="1056232" y="445702"/>
                  <a:pt x="1097796" y="383357"/>
                </a:cubicBezTo>
                <a:cubicBezTo>
                  <a:pt x="1139360" y="321012"/>
                  <a:pt x="1153214" y="196320"/>
                  <a:pt x="1131047" y="133975"/>
                </a:cubicBezTo>
                <a:cubicBezTo>
                  <a:pt x="1108880" y="71630"/>
                  <a:pt x="1137974" y="24524"/>
                  <a:pt x="964792" y="9284"/>
                </a:cubicBezTo>
                <a:cubicBezTo>
                  <a:pt x="791610" y="-5956"/>
                  <a:pt x="224959" y="-8726"/>
                  <a:pt x="75330" y="508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 rot="1165481">
            <a:off x="2937349" y="3009303"/>
            <a:ext cx="1221971" cy="852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83289" y="2834307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軸索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17391" y="4019654"/>
            <a:ext cx="12618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細胞体</a:t>
            </a:r>
            <a:endParaRPr kumimoji="1" lang="ja-JP" altLang="en-US" sz="28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30405" y="920252"/>
            <a:ext cx="1620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樹状突起</a:t>
            </a:r>
            <a:endParaRPr kumimoji="1" lang="ja-JP" altLang="en-US" sz="2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76464" y="2789471"/>
            <a:ext cx="5437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核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31535" y="4604028"/>
            <a:ext cx="19800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ミエリン鞘</a:t>
            </a:r>
          </a:p>
        </p:txBody>
      </p:sp>
    </p:spTree>
    <p:extLst>
      <p:ext uri="{BB962C8B-B14F-4D97-AF65-F5344CB8AC3E}">
        <p14:creationId xmlns:p14="http://schemas.microsoft.com/office/powerpoint/2010/main" val="98183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2969272" y="1002794"/>
            <a:ext cx="5876111" cy="4455614"/>
            <a:chOff x="2969272" y="1002794"/>
            <a:chExt cx="5876111" cy="4455614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969272" y="1002794"/>
              <a:ext cx="5876111" cy="4455614"/>
              <a:chOff x="2969272" y="1002794"/>
              <a:chExt cx="5876111" cy="4455614"/>
            </a:xfrm>
          </p:grpSpPr>
          <p:grpSp>
            <p:nvGrpSpPr>
              <p:cNvPr id="91" name="グループ化 90"/>
              <p:cNvGrpSpPr/>
              <p:nvPr/>
            </p:nvGrpSpPr>
            <p:grpSpPr>
              <a:xfrm>
                <a:off x="3080856" y="1002794"/>
                <a:ext cx="5764527" cy="4455614"/>
                <a:chOff x="3071331" y="1678486"/>
                <a:chExt cx="5764527" cy="4455614"/>
              </a:xfrm>
            </p:grpSpPr>
            <p:sp>
              <p:nvSpPr>
                <p:cNvPr id="2" name="楕円 1">
                  <a:extLst>
                    <a:ext uri="{FF2B5EF4-FFF2-40B4-BE49-F238E27FC236}">
                      <a16:creationId xmlns:a16="http://schemas.microsoft.com/office/drawing/2014/main" id="{E1FE9A11-EDD3-4D63-B932-407DE454C4F7}"/>
                    </a:ext>
                  </a:extLst>
                </p:cNvPr>
                <p:cNvSpPr/>
                <p:nvPr/>
              </p:nvSpPr>
              <p:spPr>
                <a:xfrm>
                  <a:off x="5271880" y="3273286"/>
                  <a:ext cx="1648240" cy="1706219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/>
                </a:p>
              </p:txBody>
            </p: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3427" y="2054288"/>
                  <a:ext cx="1048515" cy="13699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45DE7437-4ABD-4B13-81B2-615003459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5308" y="2114817"/>
                  <a:ext cx="1682843" cy="15961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矢印コネクタ 17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63156" y="2149416"/>
                  <a:ext cx="462152" cy="11326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3849" y="2054288"/>
                  <a:ext cx="1699157" cy="16566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4848" y="2114817"/>
                  <a:ext cx="554936" cy="11514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45DE7437-4ABD-4B13-81B2-615003459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8737" y="2114106"/>
                  <a:ext cx="950502" cy="13048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グループ化 71"/>
                <p:cNvGrpSpPr/>
                <p:nvPr/>
              </p:nvGrpSpPr>
              <p:grpSpPr>
                <a:xfrm>
                  <a:off x="3071331" y="1678486"/>
                  <a:ext cx="5764527" cy="837467"/>
                  <a:chOff x="3510615" y="1660925"/>
                  <a:chExt cx="4992704" cy="837467"/>
                </a:xfrm>
              </p:grpSpPr>
              <p:sp>
                <p:nvSpPr>
                  <p:cNvPr id="19" name="テキスト ボックス 18"/>
                  <p:cNvSpPr txBox="1"/>
                  <p:nvPr/>
                </p:nvSpPr>
                <p:spPr>
                  <a:xfrm>
                    <a:off x="5741154" y="1667395"/>
                    <a:ext cx="776944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2400" dirty="0"/>
                      <a:t>・・・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テキスト ボックス 27"/>
                      <p:cNvSpPr txBox="1"/>
                      <p:nvPr/>
                    </p:nvSpPr>
                    <p:spPr>
                      <a:xfrm>
                        <a:off x="3510615" y="1664410"/>
                        <a:ext cx="8326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8" name="テキスト ボックス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0615" y="1664410"/>
                        <a:ext cx="832636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32" r="-6329"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テキスト ボックス 28"/>
                      <p:cNvSpPr txBox="1"/>
                      <p:nvPr/>
                    </p:nvSpPr>
                    <p:spPr>
                      <a:xfrm>
                        <a:off x="6583053" y="1660926"/>
                        <a:ext cx="610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9" name="テキスト ボックス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83053" y="1660926"/>
                        <a:ext cx="610163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448" r="-1724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テキスト ボックス 34"/>
                      <p:cNvSpPr txBox="1"/>
                      <p:nvPr/>
                    </p:nvSpPr>
                    <p:spPr>
                      <a:xfrm>
                        <a:off x="4603314" y="1660926"/>
                        <a:ext cx="3327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5" name="テキスト ボックス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03314" y="1660926"/>
                        <a:ext cx="33270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937" r="-4762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テキスト ボックス 51"/>
                      <p:cNvSpPr txBox="1"/>
                      <p:nvPr/>
                    </p:nvSpPr>
                    <p:spPr>
                      <a:xfrm>
                        <a:off x="5332604" y="1660926"/>
                        <a:ext cx="3388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2" name="テキスト ボックス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32604" y="1660926"/>
                        <a:ext cx="338874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692" r="-3077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テキスト ボックス 57"/>
                      <p:cNvSpPr txBox="1"/>
                      <p:nvPr/>
                    </p:nvSpPr>
                    <p:spPr>
                      <a:xfrm>
                        <a:off x="7259404" y="1660925"/>
                        <a:ext cx="610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8" name="テキスト ボックス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9404" y="1660925"/>
                        <a:ext cx="610163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448" r="-1724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テキスト ボックス 60"/>
                      <p:cNvSpPr txBox="1"/>
                      <p:nvPr/>
                    </p:nvSpPr>
                    <p:spPr>
                      <a:xfrm>
                        <a:off x="8147229" y="1667395"/>
                        <a:ext cx="3560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1" name="テキスト ボックス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47229" y="1667395"/>
                        <a:ext cx="35609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55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8" name="直線矢印コネクタ 67"/>
                <p:cNvCxnSpPr>
                  <a:stCxn id="2" idx="4"/>
                </p:cNvCxnSpPr>
                <p:nvPr/>
              </p:nvCxnSpPr>
              <p:spPr>
                <a:xfrm>
                  <a:off x="6096000" y="4979505"/>
                  <a:ext cx="0" cy="11545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テキスト ボックス 86"/>
                    <p:cNvSpPr txBox="1"/>
                    <p:nvPr/>
                  </p:nvSpPr>
                  <p:spPr>
                    <a:xfrm>
                      <a:off x="5372280" y="3671223"/>
                      <a:ext cx="4482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 xmlns="">
                <p:sp>
                  <p:nvSpPr>
                    <p:cNvPr id="87" name="テキスト ボックス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2280" y="3671223"/>
                      <a:ext cx="44820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219" r="-2740"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テキスト ボックス 87"/>
                    <p:cNvSpPr txBox="1"/>
                    <p:nvPr/>
                  </p:nvSpPr>
                  <p:spPr>
                    <a:xfrm>
                      <a:off x="5569822" y="3439481"/>
                      <a:ext cx="441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 xmlns="">
                <p:sp>
                  <p:nvSpPr>
                    <p:cNvPr id="88" name="テキスト ボックス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9822" y="3439481"/>
                      <a:ext cx="44108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849" r="-1370"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テキスト ボックス 88"/>
                    <p:cNvSpPr txBox="1"/>
                    <p:nvPr/>
                  </p:nvSpPr>
                  <p:spPr>
                    <a:xfrm>
                      <a:off x="5841776" y="3312329"/>
                      <a:ext cx="4482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 xmlns="">
                <p:sp>
                  <p:nvSpPr>
                    <p:cNvPr id="89" name="テキスト ボックス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1776" y="3312329"/>
                      <a:ext cx="44820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219" r="-274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テキスト ボックス 89"/>
                    <p:cNvSpPr txBox="1"/>
                    <p:nvPr/>
                  </p:nvSpPr>
                  <p:spPr>
                    <a:xfrm>
                      <a:off x="6475295" y="3710897"/>
                      <a:ext cx="4587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 xmlns="">
                <p:sp>
                  <p:nvSpPr>
                    <p:cNvPr id="90" name="テキスト ボックス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295" y="3710897"/>
                      <a:ext cx="458715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00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3" name="直線矢印コネクタ 92"/>
              <p:cNvCxnSpPr/>
              <p:nvPr/>
            </p:nvCxnSpPr>
            <p:spPr>
              <a:xfrm>
                <a:off x="3234604" y="2636637"/>
                <a:ext cx="2024912" cy="8140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テキスト ボックス 96"/>
                  <p:cNvSpPr txBox="1"/>
                  <p:nvPr/>
                </p:nvSpPr>
                <p:spPr>
                  <a:xfrm>
                    <a:off x="2969272" y="2459094"/>
                    <a:ext cx="2649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 xmlns="">
              <p:sp>
                <p:nvSpPr>
                  <p:cNvPr id="97" name="テキスト ボックス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272" y="2459094"/>
                    <a:ext cx="2649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2045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6449233" y="4691814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9233" y="4691814"/>
                  <a:ext cx="33983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2143" t="-8333" r="-30357" b="-3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36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/>
          <p:cNvGrpSpPr/>
          <p:nvPr/>
        </p:nvGrpSpPr>
        <p:grpSpPr>
          <a:xfrm>
            <a:off x="2151663" y="287453"/>
            <a:ext cx="7888674" cy="5117156"/>
            <a:chOff x="1205345" y="351008"/>
            <a:chExt cx="9639782" cy="6253050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1" cy="4819554"/>
              <a:chOff x="218994" y="377335"/>
              <a:chExt cx="11330248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172" name="楕円 171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1" name="直線コネクタ 190"/>
            <p:cNvCxnSpPr>
              <a:stCxn id="112" idx="6"/>
              <a:endCxn id="172" idx="2"/>
            </p:cNvCxnSpPr>
            <p:nvPr/>
          </p:nvCxnSpPr>
          <p:spPr>
            <a:xfrm>
              <a:off x="8040650" y="2207262"/>
              <a:ext cx="1653680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0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>
              <a:off x="8039564" y="3475535"/>
              <a:ext cx="1654766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stCxn id="113" idx="6"/>
              <a:endCxn id="172" idx="2"/>
            </p:cNvCxnSpPr>
            <p:nvPr/>
          </p:nvCxnSpPr>
          <p:spPr>
            <a:xfrm flipV="1">
              <a:off x="8039564" y="2918560"/>
              <a:ext cx="1654766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4222537"/>
              <a:ext cx="1654766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>
              <a:stCxn id="114" idx="6"/>
              <a:endCxn id="172" idx="2"/>
            </p:cNvCxnSpPr>
            <p:nvPr/>
          </p:nvCxnSpPr>
          <p:spPr>
            <a:xfrm flipV="1">
              <a:off x="8039564" y="2918560"/>
              <a:ext cx="1654766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>
              <a:stCxn id="115" idx="6"/>
              <a:endCxn id="172" idx="2"/>
            </p:cNvCxnSpPr>
            <p:nvPr/>
          </p:nvCxnSpPr>
          <p:spPr>
            <a:xfrm flipV="1">
              <a:off x="8039564" y="2918560"/>
              <a:ext cx="1654766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4222537"/>
              <a:ext cx="1654766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297508" y="351008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入力層</a:t>
              </a:r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06706" y="334898"/>
              <a:ext cx="387568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隠れ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375408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856197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246</Words>
  <Application>Microsoft Office PowerPoint</Application>
  <PresentationFormat>ワイド画面</PresentationFormat>
  <Paragraphs>145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75</cp:revision>
  <cp:lastPrinted>2020-01-31T02:32:54Z</cp:lastPrinted>
  <dcterms:created xsi:type="dcterms:W3CDTF">2019-07-24T01:34:52Z</dcterms:created>
  <dcterms:modified xsi:type="dcterms:W3CDTF">2020-01-31T07:48:10Z</dcterms:modified>
</cp:coreProperties>
</file>