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305" r:id="rId2"/>
    <p:sldId id="304" r:id="rId3"/>
    <p:sldId id="303" r:id="rId4"/>
    <p:sldId id="302" r:id="rId5"/>
    <p:sldId id="301" r:id="rId6"/>
    <p:sldId id="300" r:id="rId7"/>
    <p:sldId id="299" r:id="rId8"/>
    <p:sldId id="293" r:id="rId9"/>
    <p:sldId id="294" r:id="rId10"/>
    <p:sldId id="295" r:id="rId11"/>
    <p:sldId id="296" r:id="rId12"/>
    <p:sldId id="297" r:id="rId13"/>
    <p:sldId id="298" r:id="rId14"/>
    <p:sldId id="292" r:id="rId15"/>
    <p:sldId id="291" r:id="rId16"/>
    <p:sldId id="264" r:id="rId17"/>
    <p:sldId id="265" r:id="rId18"/>
    <p:sldId id="258" r:id="rId19"/>
    <p:sldId id="259" r:id="rId20"/>
    <p:sldId id="260" r:id="rId21"/>
    <p:sldId id="261" r:id="rId22"/>
    <p:sldId id="262" r:id="rId23"/>
    <p:sldId id="263" r:id="rId24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3117023" y="207818"/>
            <a:ext cx="0" cy="638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>
            <a:off x="2155517" y="5517760"/>
            <a:ext cx="7404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423266" y="5331438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二等辺三角形 7"/>
          <p:cNvSpPr/>
          <p:nvPr/>
        </p:nvSpPr>
        <p:spPr>
          <a:xfrm>
            <a:off x="2900892" y="5331440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二等辺三角形 8"/>
          <p:cNvSpPr/>
          <p:nvPr/>
        </p:nvSpPr>
        <p:spPr>
          <a:xfrm>
            <a:off x="7423265" y="841897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楕円 9"/>
          <p:cNvSpPr/>
          <p:nvPr/>
        </p:nvSpPr>
        <p:spPr>
          <a:xfrm>
            <a:off x="2900891" y="812087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4530436" y="472565"/>
            <a:ext cx="4264429" cy="547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blipFill>
                <a:blip r:embed="rId6"/>
                <a:stretch>
                  <a:fillRect l="-476" r="-1667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7A8A9D1-DCA6-438A-BDB3-9FFC71CCF86F}"/>
              </a:ext>
            </a:extLst>
          </p:cNvPr>
          <p:cNvGrpSpPr/>
          <p:nvPr/>
        </p:nvGrpSpPr>
        <p:grpSpPr>
          <a:xfrm>
            <a:off x="8479577" y="2945296"/>
            <a:ext cx="967408" cy="967408"/>
            <a:chOff x="8479577" y="2945296"/>
            <a:chExt cx="967408" cy="967408"/>
          </a:xfrm>
        </p:grpSpPr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F9B2C56-1FD9-4F03-A30E-9C10332DDFC0}"/>
                </a:ext>
              </a:extLst>
            </p:cNvPr>
            <p:cNvSpPr/>
            <p:nvPr/>
          </p:nvSpPr>
          <p:spPr>
            <a:xfrm>
              <a:off x="8479577" y="2945296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51E91958-3E88-4AF7-B040-A4585E34534A}"/>
                </a:ext>
              </a:extLst>
            </p:cNvPr>
            <p:cNvGrpSpPr/>
            <p:nvPr/>
          </p:nvGrpSpPr>
          <p:grpSpPr>
            <a:xfrm>
              <a:off x="8677023" y="3144086"/>
              <a:ext cx="572516" cy="572516"/>
              <a:chOff x="6228520" y="620945"/>
              <a:chExt cx="1934817" cy="1934817"/>
            </a:xfrm>
          </p:grpSpPr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7D0C8B5-61C7-49DC-BB59-5234F9C005A6}"/>
                  </a:ext>
                </a:extLst>
              </p:cNvPr>
              <p:cNvCxnSpPr/>
              <p:nvPr/>
            </p:nvCxnSpPr>
            <p:spPr>
              <a:xfrm>
                <a:off x="6228520" y="1534079"/>
                <a:ext cx="19348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946DADFB-F3F6-4CD4-B2CA-42880799E2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28521" y="1588354"/>
                <a:ext cx="193481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EC8C7C8-F109-4A74-B910-805CECDEC545}"/>
                  </a:ext>
                </a:extLst>
              </p:cNvPr>
              <p:cNvCxnSpPr/>
              <p:nvPr/>
            </p:nvCxnSpPr>
            <p:spPr>
              <a:xfrm>
                <a:off x="6228520" y="2264211"/>
                <a:ext cx="9674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FCA94167-B054-4E9A-9539-F2D6A796D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908" y="767962"/>
                <a:ext cx="0" cy="14962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BEE26C6-8CFA-48CA-B4E9-716396F4CF95}"/>
                  </a:ext>
                </a:extLst>
              </p:cNvPr>
              <p:cNvCxnSpPr/>
              <p:nvPr/>
            </p:nvCxnSpPr>
            <p:spPr>
              <a:xfrm>
                <a:off x="7191908" y="767962"/>
                <a:ext cx="9674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stCxn id="45" idx="6"/>
            <a:endCxn id="77" idx="2"/>
          </p:cNvCxnSpPr>
          <p:nvPr/>
        </p:nvCxnSpPr>
        <p:spPr>
          <a:xfrm>
            <a:off x="6579704" y="3429000"/>
            <a:ext cx="189987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stCxn id="77" idx="6"/>
          </p:cNvCxnSpPr>
          <p:nvPr/>
        </p:nvCxnSpPr>
        <p:spPr>
          <a:xfrm>
            <a:off x="9446985" y="3429000"/>
            <a:ext cx="13800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110329" y="1275261"/>
            <a:ext cx="19074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/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68B4609-F7E2-45BE-87FA-F87DFE001CA4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83930" y="1275261"/>
            <a:ext cx="7772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65661" y="1275261"/>
            <a:ext cx="1313035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357</Words>
  <Application>Microsoft Office PowerPoint</Application>
  <PresentationFormat>ワイド画面</PresentationFormat>
  <Paragraphs>143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79</cp:revision>
  <cp:lastPrinted>2020-02-02T11:47:28Z</cp:lastPrinted>
  <dcterms:created xsi:type="dcterms:W3CDTF">2019-07-24T01:34:52Z</dcterms:created>
  <dcterms:modified xsi:type="dcterms:W3CDTF">2020-02-02T23:14:09Z</dcterms:modified>
</cp:coreProperties>
</file>