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01" r:id="rId2"/>
    <p:sldId id="300" r:id="rId3"/>
    <p:sldId id="299" r:id="rId4"/>
    <p:sldId id="293" r:id="rId5"/>
    <p:sldId id="294" r:id="rId6"/>
    <p:sldId id="295" r:id="rId7"/>
    <p:sldId id="296" r:id="rId8"/>
    <p:sldId id="297" r:id="rId9"/>
    <p:sldId id="298" r:id="rId10"/>
    <p:sldId id="292" r:id="rId11"/>
    <p:sldId id="291" r:id="rId12"/>
    <p:sldId id="264" r:id="rId13"/>
    <p:sldId id="265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/>
          <p:cNvGrpSpPr/>
          <p:nvPr/>
        </p:nvGrpSpPr>
        <p:grpSpPr>
          <a:xfrm>
            <a:off x="3420784" y="1002794"/>
            <a:ext cx="6131208" cy="4925438"/>
            <a:chOff x="3411259" y="1678486"/>
            <a:chExt cx="6131208" cy="4925438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E1FE9A11-EDD3-4D63-B932-407DE454C4F7}"/>
                </a:ext>
              </a:extLst>
            </p:cNvPr>
            <p:cNvSpPr/>
            <p:nvPr/>
          </p:nvSpPr>
          <p:spPr>
            <a:xfrm>
              <a:off x="5271880" y="3273286"/>
              <a:ext cx="1648240" cy="170621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1B3166E-D7F3-41CA-B104-E7C2AB4D3C9B}"/>
                </a:ext>
              </a:extLst>
            </p:cNvPr>
            <p:cNvCxnSpPr>
              <a:cxnSpLocks/>
            </p:cNvCxnSpPr>
            <p:nvPr/>
          </p:nvCxnSpPr>
          <p:spPr>
            <a:xfrm>
              <a:off x="4533427" y="2054288"/>
              <a:ext cx="1048515" cy="13699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5DE7437-4ABD-4B13-81B2-615003459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308" y="2114817"/>
              <a:ext cx="1682843" cy="159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1B3166E-D7F3-41CA-B104-E7C2AB4D3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3156" y="2149416"/>
              <a:ext cx="462152" cy="11326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81B3166E-D7F3-41CA-B104-E7C2AB4D3C9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49" y="2054288"/>
              <a:ext cx="1699157" cy="1656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81B3166E-D7F3-41CA-B104-E7C2AB4D3C9B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48" y="2114817"/>
              <a:ext cx="554936" cy="11514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5DE7437-4ABD-4B13-81B2-615003459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8737" y="2114106"/>
              <a:ext cx="950502" cy="1304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グループ化 71"/>
            <p:cNvGrpSpPr/>
            <p:nvPr/>
          </p:nvGrpSpPr>
          <p:grpSpPr>
            <a:xfrm>
              <a:off x="3411259" y="1678486"/>
              <a:ext cx="5369482" cy="375802"/>
              <a:chOff x="3805030" y="1660925"/>
              <a:chExt cx="4650552" cy="375802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5741154" y="1667395"/>
                <a:ext cx="776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・・・</a:t>
                </a:r>
                <a:endParaRPr kumimoji="1" lang="ja-JP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3805030" y="1660925"/>
                    <a:ext cx="2942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8" name="テキスト ボックス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30" y="1660925"/>
                    <a:ext cx="29424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78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テキスト ボックス 28"/>
                  <p:cNvSpPr txBox="1"/>
                  <p:nvPr/>
                </p:nvSpPr>
                <p:spPr>
                  <a:xfrm>
                    <a:off x="6583053" y="1660926"/>
                    <a:ext cx="5279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9" name="テキスト ボックス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3053" y="1660926"/>
                    <a:ext cx="52796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テキスト ボックス 34"/>
                  <p:cNvSpPr txBox="1"/>
                  <p:nvPr/>
                </p:nvSpPr>
                <p:spPr>
                  <a:xfrm>
                    <a:off x="4603314" y="1660926"/>
                    <a:ext cx="2889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35" name="テキスト ボックス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314" y="1660926"/>
                    <a:ext cx="2889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5332604" y="1660926"/>
                    <a:ext cx="2942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2" name="テキスト ボックス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2604" y="1660926"/>
                    <a:ext cx="29424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8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テキスト ボックス 57"/>
                  <p:cNvSpPr txBox="1"/>
                  <p:nvPr/>
                </p:nvSpPr>
                <p:spPr>
                  <a:xfrm>
                    <a:off x="7259404" y="1660925"/>
                    <a:ext cx="5279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8" name="テキスト ボックス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404" y="1660925"/>
                    <a:ext cx="52796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テキスト ボックス 60"/>
                  <p:cNvSpPr txBox="1"/>
                  <p:nvPr/>
                </p:nvSpPr>
                <p:spPr>
                  <a:xfrm>
                    <a:off x="8147229" y="1667395"/>
                    <a:ext cx="308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61" name="テキスト ボックス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9" y="1667395"/>
                    <a:ext cx="3083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2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線矢印コネクタ 67"/>
            <p:cNvCxnSpPr>
              <a:stCxn id="2" idx="4"/>
            </p:cNvCxnSpPr>
            <p:nvPr/>
          </p:nvCxnSpPr>
          <p:spPr>
            <a:xfrm>
              <a:off x="6096000" y="4979505"/>
              <a:ext cx="0" cy="1154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6306196" y="4979505"/>
                  <a:ext cx="3236271" cy="1624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</m:t>
                                        </m:r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のとき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</m:t>
                                        </m:r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のとき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196" y="4979505"/>
                  <a:ext cx="3236271" cy="16244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5348657" y="3727465"/>
                  <a:ext cx="335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657" y="3727465"/>
                  <a:ext cx="33528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5455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5536350" y="3489871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350" y="3489871"/>
                  <a:ext cx="329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259" r="-3704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5841776" y="3312329"/>
                  <a:ext cx="335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776" y="3312329"/>
                  <a:ext cx="3352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273" r="-5455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6475295" y="3710897"/>
                  <a:ext cx="342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295" y="3710897"/>
                  <a:ext cx="34240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直線矢印コネクタ 92"/>
          <p:cNvCxnSpPr/>
          <p:nvPr/>
        </p:nvCxnSpPr>
        <p:spPr>
          <a:xfrm>
            <a:off x="3251698" y="2387671"/>
            <a:ext cx="2029812" cy="9245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3030460" y="2206912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60" y="2206912"/>
                <a:ext cx="199542" cy="276999"/>
              </a:xfrm>
              <a:prstGeom prst="rect">
                <a:avLst/>
              </a:prstGeom>
              <a:blipFill>
                <a:blip r:embed="rId13"/>
                <a:stretch>
                  <a:fillRect l="-27273" r="-212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217</Words>
  <Application>Microsoft Office PowerPoint</Application>
  <PresentationFormat>ワイド画面</PresentationFormat>
  <Paragraphs>125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53</cp:revision>
  <cp:lastPrinted>2020-01-29T03:36:22Z</cp:lastPrinted>
  <dcterms:created xsi:type="dcterms:W3CDTF">2019-07-24T01:34:52Z</dcterms:created>
  <dcterms:modified xsi:type="dcterms:W3CDTF">2020-01-29T07:41:26Z</dcterms:modified>
</cp:coreProperties>
</file>