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/>
                <a:t>オブジェクト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抽出</a:t>
              </a:r>
              <a:endParaRPr kumimoji="1" lang="ja-JP" altLang="en-US" sz="2400" b="1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</a:t>
              </a:r>
              <a:r>
                <a:rPr lang="ja-JP" altLang="en-US" sz="2400" b="1" dirty="0" smtClean="0"/>
                <a:t>を取得</a:t>
              </a:r>
              <a:endParaRPr lang="ja-JP" altLang="en-US" sz="2400" b="1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60</Words>
  <Application>Microsoft Office PowerPoint</Application>
  <PresentationFormat>ワイド画面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17</cp:revision>
  <cp:lastPrinted>2019-09-19T06:19:43Z</cp:lastPrinted>
  <dcterms:created xsi:type="dcterms:W3CDTF">2019-07-24T01:34:52Z</dcterms:created>
  <dcterms:modified xsi:type="dcterms:W3CDTF">2020-01-17T10:01:29Z</dcterms:modified>
</cp:coreProperties>
</file>