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 smtClean="0"/>
                <a:t>オブジェクト</a:t>
              </a:r>
              <a:endParaRPr kumimoji="1" lang="en-US" altLang="ja-JP" sz="2400" b="1" dirty="0" smtClean="0"/>
            </a:p>
            <a:p>
              <a:pPr algn="ctr"/>
              <a:r>
                <a:rPr kumimoji="1" lang="ja-JP" altLang="en-US" sz="2400" b="1" dirty="0" smtClean="0"/>
                <a:t>抽出</a:t>
              </a:r>
              <a:endParaRPr kumimoji="1" lang="ja-JP" altLang="en-US" sz="2400" b="1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  <a:endParaRPr lang="ja-JP" altLang="en-US" sz="2400" b="1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</a:t>
              </a:r>
              <a:r>
                <a:rPr lang="ja-JP" altLang="en-US" sz="2400" b="1" dirty="0" smtClean="0"/>
                <a:t>を取得</a:t>
              </a:r>
              <a:endParaRPr lang="ja-JP" altLang="en-US" sz="2400" b="1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  <a:endParaRPr lang="ja-JP" altLang="en-US" sz="2400" b="1" dirty="0"/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6" r="8496"/>
          <a:stretch/>
        </p:blipFill>
        <p:spPr>
          <a:xfrm>
            <a:off x="432262" y="169283"/>
            <a:ext cx="11385665" cy="6397772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430395" y="3900747"/>
            <a:ext cx="1066800" cy="508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78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42</Words>
  <Application>Microsoft Office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14</cp:revision>
  <cp:lastPrinted>2019-09-19T06:19:43Z</cp:lastPrinted>
  <dcterms:created xsi:type="dcterms:W3CDTF">2019-07-24T01:34:52Z</dcterms:created>
  <dcterms:modified xsi:type="dcterms:W3CDTF">2020-01-15T07:11:57Z</dcterms:modified>
</cp:coreProperties>
</file>