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92" r:id="rId2"/>
    <p:sldId id="291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AF8B-FD9C-4188-8BA3-79A46472192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AAE1-D47E-4EA8-8180-3FA7908DD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83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7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4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0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931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576656" y="468348"/>
            <a:ext cx="5360493" cy="5602867"/>
            <a:chOff x="160124" y="584727"/>
            <a:chExt cx="5360493" cy="560286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147196"/>
              <a:ext cx="956216" cy="978611"/>
              <a:chOff x="967412" y="5147196"/>
              <a:chExt cx="956216" cy="978611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408743" y="514719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38585"/>
              <a:ext cx="862464" cy="972306"/>
              <a:chOff x="3086158" y="3078580"/>
              <a:chExt cx="862464" cy="972306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33737" y="3078580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60124" y="58472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1195188" y="4425404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2690414" y="3012699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 rot="2230958" flipH="1">
              <a:off x="2805246" y="2325175"/>
              <a:ext cx="1440487" cy="2249766"/>
              <a:chOff x="2274642" y="2124849"/>
              <a:chExt cx="1440487" cy="2249766"/>
            </a:xfrm>
          </p:grpSpPr>
          <p:sp>
            <p:nvSpPr>
              <p:cNvPr id="2" name="円弧 1"/>
              <p:cNvSpPr/>
              <p:nvPr/>
            </p:nvSpPr>
            <p:spPr>
              <a:xfrm rot="3291253">
                <a:off x="2755732" y="2124849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/>
              <p:cNvSpPr/>
              <p:nvPr/>
            </p:nvSpPr>
            <p:spPr>
              <a:xfrm rot="19927927" flipV="1">
                <a:off x="2274642" y="3415218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 rot="16382869" flipV="1">
              <a:off x="768985" y="3898833"/>
              <a:ext cx="1941655" cy="2635867"/>
              <a:chOff x="1710289" y="2088383"/>
              <a:chExt cx="1941655" cy="2635867"/>
            </a:xfrm>
          </p:grpSpPr>
          <p:sp>
            <p:nvSpPr>
              <p:cNvPr id="26" name="円弧 25"/>
              <p:cNvSpPr/>
              <p:nvPr/>
            </p:nvSpPr>
            <p:spPr>
              <a:xfrm rot="4001098">
                <a:off x="2692547" y="208838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/>
              <p:cNvSpPr/>
              <p:nvPr/>
            </p:nvSpPr>
            <p:spPr>
              <a:xfrm rot="21467698" flipV="1">
                <a:off x="1710289" y="376485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" name="直線コネクタ 12"/>
          <p:cNvCxnSpPr/>
          <p:nvPr/>
        </p:nvCxnSpPr>
        <p:spPr>
          <a:xfrm>
            <a:off x="6315075" y="4262438"/>
            <a:ext cx="200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6937843" y="3706955"/>
            <a:ext cx="956216" cy="978611"/>
            <a:chOff x="4536344" y="5183217"/>
            <a:chExt cx="956216" cy="978611"/>
          </a:xfrm>
        </p:grpSpPr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EF24A81-B80A-4AE1-B40C-03EC3BC7E03D}"/>
                </a:ext>
              </a:extLst>
            </p:cNvPr>
            <p:cNvSpPr/>
            <p:nvPr/>
          </p:nvSpPr>
          <p:spPr>
            <a:xfrm>
              <a:off x="4536344" y="5287202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C060A66-2801-49EE-A823-A05C9B0A67BC}"/>
                </a:ext>
              </a:extLst>
            </p:cNvPr>
            <p:cNvSpPr txBox="1"/>
            <p:nvPr/>
          </p:nvSpPr>
          <p:spPr>
            <a:xfrm>
              <a:off x="4977675" y="5183217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9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493EB09-1B9D-4710-9B5D-D799FD99DB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773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144580569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2059519976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24030810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341340371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264007366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00623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78250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64095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47162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45823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E266EE2-7435-43AB-BA59-7CAE49DF14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28514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3208639564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61010165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78515205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16181202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814775501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6881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42745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089654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56744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9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8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557895" y="2604406"/>
            <a:ext cx="11048997" cy="938894"/>
            <a:chOff x="198667" y="1673678"/>
            <a:chExt cx="11048997" cy="938894"/>
          </a:xfrm>
        </p:grpSpPr>
        <p:sp>
          <p:nvSpPr>
            <p:cNvPr id="5" name="角丸四角形 4"/>
            <p:cNvSpPr/>
            <p:nvPr/>
          </p:nvSpPr>
          <p:spPr>
            <a:xfrm>
              <a:off x="6136823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/>
                <a:t>オブジェクト</a:t>
              </a:r>
              <a:endParaRPr kumimoji="1" lang="en-US" altLang="ja-JP" sz="2400" b="1" dirty="0"/>
            </a:p>
            <a:p>
              <a:pPr algn="ctr"/>
              <a:r>
                <a:rPr kumimoji="1" lang="ja-JP" altLang="en-US" sz="2400" b="1" dirty="0"/>
                <a:t>抽出</a:t>
              </a: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167745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特定の色で</a:t>
              </a:r>
              <a:endParaRPr lang="en-US" altLang="ja-JP" sz="2400" b="1" dirty="0"/>
            </a:p>
            <a:p>
              <a:pPr algn="ctr"/>
              <a:r>
                <a:rPr lang="ja-JP" altLang="en-US" sz="2400" b="1" dirty="0"/>
                <a:t>二値化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667" y="1673678"/>
              <a:ext cx="2141763" cy="938894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画像を取得</a:t>
              </a: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9105901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重心計算</a:t>
              </a:r>
            </a:p>
          </p:txBody>
        </p:sp>
        <p:cxnSp>
          <p:nvCxnSpPr>
            <p:cNvPr id="13" name="直線矢印コネクタ 12"/>
            <p:cNvCxnSpPr>
              <a:stCxn id="10" idx="3"/>
              <a:endCxn id="9" idx="1"/>
            </p:cNvCxnSpPr>
            <p:nvPr/>
          </p:nvCxnSpPr>
          <p:spPr>
            <a:xfrm>
              <a:off x="2340430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9" idx="3"/>
              <a:endCxn id="5" idx="1"/>
            </p:cNvCxnSpPr>
            <p:nvPr/>
          </p:nvCxnSpPr>
          <p:spPr>
            <a:xfrm>
              <a:off x="5309508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3"/>
              <a:endCxn id="11" idx="1"/>
            </p:cNvCxnSpPr>
            <p:nvPr/>
          </p:nvCxnSpPr>
          <p:spPr>
            <a:xfrm>
              <a:off x="8278586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87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076B1C-81F3-4C07-AE52-C087C3FA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548"/>
            <a:ext cx="12190137" cy="600690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3E53F2-5025-4762-8E3B-12C3CDBF4EB3}"/>
              </a:ext>
            </a:extLst>
          </p:cNvPr>
          <p:cNvSpPr txBox="1"/>
          <p:nvPr/>
        </p:nvSpPr>
        <p:spPr>
          <a:xfrm>
            <a:off x="312751" y="614697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生画像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FAF93-48D7-4AEB-983F-BC4956EDF150}"/>
              </a:ext>
            </a:extLst>
          </p:cNvPr>
          <p:cNvSpPr txBox="1"/>
          <p:nvPr/>
        </p:nvSpPr>
        <p:spPr>
          <a:xfrm>
            <a:off x="4242021" y="614697"/>
            <a:ext cx="223651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グレー</a:t>
            </a:r>
            <a:r>
              <a:rPr kumimoji="1" lang="ja-JP" altLang="en-US" sz="3200" dirty="0"/>
              <a:t>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8FE104-8801-4EE9-9060-3C6F9BB10F16}"/>
              </a:ext>
            </a:extLst>
          </p:cNvPr>
          <p:cNvSpPr txBox="1"/>
          <p:nvPr/>
        </p:nvSpPr>
        <p:spPr>
          <a:xfrm>
            <a:off x="8123314" y="614696"/>
            <a:ext cx="3057247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大域的閾値選択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F6F77-EDEA-4E3C-9E5E-E88667ED8E02}"/>
              </a:ext>
            </a:extLst>
          </p:cNvPr>
          <p:cNvSpPr txBox="1"/>
          <p:nvPr/>
        </p:nvSpPr>
        <p:spPr>
          <a:xfrm>
            <a:off x="312751" y="3523574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大津の二値化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A26294-8894-456C-9F95-DCBDF76A685D}"/>
              </a:ext>
            </a:extLst>
          </p:cNvPr>
          <p:cNvSpPr txBox="1"/>
          <p:nvPr/>
        </p:nvSpPr>
        <p:spPr>
          <a:xfrm>
            <a:off x="4242021" y="3540620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適応的二値化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6DC85-EB45-4056-809B-937434DA2A10}"/>
              </a:ext>
            </a:extLst>
          </p:cNvPr>
          <p:cNvSpPr txBox="1"/>
          <p:nvPr/>
        </p:nvSpPr>
        <p:spPr>
          <a:xfrm>
            <a:off x="8123314" y="3523573"/>
            <a:ext cx="2781531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2</a:t>
            </a:r>
            <a:r>
              <a:rPr kumimoji="1" lang="ja-JP" altLang="en-US" sz="3200" dirty="0" err="1"/>
              <a:t>つの</a:t>
            </a:r>
            <a:r>
              <a:rPr kumimoji="1" lang="ja-JP" altLang="en-US" sz="3200" dirty="0"/>
              <a:t>閾値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黒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577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193415" y="0"/>
            <a:ext cx="9723489" cy="6937322"/>
            <a:chOff x="948486" y="-79322"/>
            <a:chExt cx="9723489" cy="693732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48486" y="589759"/>
              <a:ext cx="7979030" cy="6268241"/>
              <a:chOff x="3414100" y="70440"/>
              <a:chExt cx="7979030" cy="626824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24356E1-179F-40EC-A6A7-0F12CBDF2AE7}"/>
                  </a:ext>
                </a:extLst>
              </p:cNvPr>
              <p:cNvGrpSpPr/>
              <p:nvPr/>
            </p:nvGrpSpPr>
            <p:grpSpPr>
              <a:xfrm>
                <a:off x="3616639" y="70440"/>
                <a:ext cx="6295470" cy="6268241"/>
                <a:chOff x="3616639" y="70440"/>
                <a:chExt cx="6295470" cy="626824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2BCD5D24-C447-4008-9D8A-593EEAC582C3}"/>
                    </a:ext>
                  </a:extLst>
                </p:cNvPr>
                <p:cNvGrpSpPr/>
                <p:nvPr/>
              </p:nvGrpSpPr>
              <p:grpSpPr>
                <a:xfrm>
                  <a:off x="4097862" y="70440"/>
                  <a:ext cx="5814247" cy="5683466"/>
                  <a:chOff x="3795845" y="1172042"/>
                  <a:chExt cx="5814247" cy="5683466"/>
                </a:xfrm>
              </p:grpSpPr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3E7DD812-678B-474A-9C84-DC3D690B1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95845" y="4958793"/>
                    <a:ext cx="1585070" cy="1896715"/>
                  </a:xfrm>
                  <a:prstGeom prst="line">
                    <a:avLst/>
                  </a:prstGeom>
                  <a:ln w="7620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E6FBDAB4-AF7E-413F-B586-FAD31210F031}"/>
                      </a:ext>
                    </a:extLst>
                  </p:cNvPr>
                  <p:cNvGrpSpPr/>
                  <p:nvPr/>
                </p:nvGrpSpPr>
                <p:grpSpPr>
                  <a:xfrm>
                    <a:off x="5140304" y="1172042"/>
                    <a:ext cx="4469788" cy="4079138"/>
                    <a:chOff x="103946" y="1901742"/>
                    <a:chExt cx="4469788" cy="4079138"/>
                  </a:xfrm>
                </p:grpSpPr>
                <p:grpSp>
                  <p:nvGrpSpPr>
                    <p:cNvPr id="5" name="グループ化 4">
                      <a:extLst>
                        <a:ext uri="{FF2B5EF4-FFF2-40B4-BE49-F238E27FC236}">
                          <a16:creationId xmlns:a16="http://schemas.microsoft.com/office/drawing/2014/main" id="{E7C82472-7D26-4F66-A92F-6E96170E4B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1" y="2649940"/>
                      <a:ext cx="3711401" cy="3038555"/>
                      <a:chOff x="781879" y="2606872"/>
                      <a:chExt cx="3711401" cy="3038555"/>
                    </a:xfrm>
                  </p:grpSpPr>
                  <p:cxnSp>
                    <p:nvCxnSpPr>
                      <p:cNvPr id="3" name="直線矢印コネクタ 2">
                        <a:extLst>
                          <a:ext uri="{FF2B5EF4-FFF2-40B4-BE49-F238E27FC236}">
                            <a16:creationId xmlns:a16="http://schemas.microsoft.com/office/drawing/2014/main" id="{B8817C62-2C83-4A61-8C8A-FA28F450CE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1635" y="2606872"/>
                        <a:ext cx="0" cy="3038555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直線矢印コネクタ 3">
                        <a:extLst>
                          <a:ext uri="{FF2B5EF4-FFF2-40B4-BE49-F238E27FC236}">
                            <a16:creationId xmlns:a16="http://schemas.microsoft.com/office/drawing/2014/main" id="{7A340436-1C06-4B9C-9736-BF1EBF853F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1879" y="5645427"/>
                        <a:ext cx="3711401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02C08B31-A1AD-4B3A-BCD2-C88427D9B2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946" y="1901742"/>
                      <a:ext cx="45878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9B731AD9-55F8-43B4-A00D-422BB8DE04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2512" y="5396105"/>
                      <a:ext cx="4812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65A8D41-ABBE-4B16-8369-524A20D70871}"/>
                    </a:ext>
                  </a:extLst>
                </p:cNvPr>
                <p:cNvSpPr txBox="1"/>
                <p:nvPr/>
              </p:nvSpPr>
              <p:spPr>
                <a:xfrm>
                  <a:off x="3616639" y="5753906"/>
                  <a:ext cx="4812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28B8897D-6B55-49DF-8DE5-802205217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6988" y="3157792"/>
                <a:ext cx="3025453" cy="69939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/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グループ化 10"/>
            <p:cNvGrpSpPr/>
            <p:nvPr/>
          </p:nvGrpSpPr>
          <p:grpSpPr>
            <a:xfrm>
              <a:off x="4742255" y="-79322"/>
              <a:ext cx="5256715" cy="5683466"/>
              <a:chOff x="1784648" y="742159"/>
              <a:chExt cx="5256715" cy="5683466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3E7DD812-678B-474A-9C84-DC3D690B1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48" y="4528910"/>
                <a:ext cx="1585070" cy="1896715"/>
              </a:xfrm>
              <a:prstGeom prst="line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9718" y="1490357"/>
                <a:ext cx="0" cy="303855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962" y="4528912"/>
                <a:ext cx="371140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3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3317758" y="70440"/>
            <a:ext cx="6594351" cy="6268241"/>
            <a:chOff x="3317758" y="70440"/>
            <a:chExt cx="6594351" cy="626824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24356E1-179F-40EC-A6A7-0F12CBDF2AE7}"/>
                </a:ext>
              </a:extLst>
            </p:cNvPr>
            <p:cNvGrpSpPr/>
            <p:nvPr/>
          </p:nvGrpSpPr>
          <p:grpSpPr>
            <a:xfrm>
              <a:off x="3616639" y="70440"/>
              <a:ext cx="6295470" cy="6268241"/>
              <a:chOff x="3616639" y="70440"/>
              <a:chExt cx="6295470" cy="6268241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BCD5D24-C447-4008-9D8A-593EEAC582C3}"/>
                  </a:ext>
                </a:extLst>
              </p:cNvPr>
              <p:cNvGrpSpPr/>
              <p:nvPr/>
            </p:nvGrpSpPr>
            <p:grpSpPr>
              <a:xfrm>
                <a:off x="4097862" y="70440"/>
                <a:ext cx="5814247" cy="5683466"/>
                <a:chOff x="3795845" y="1172042"/>
                <a:chExt cx="5814247" cy="5683466"/>
              </a:xfrm>
            </p:grpSpPr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E7DD812-678B-474A-9C84-DC3D690B1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5845" y="4958793"/>
                  <a:ext cx="1585070" cy="1896715"/>
                </a:xfrm>
                <a:prstGeom prst="line">
                  <a:avLst/>
                </a:prstGeom>
                <a:ln w="76200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E6FBDAB4-AF7E-413F-B586-FAD31210F031}"/>
                    </a:ext>
                  </a:extLst>
                </p:cNvPr>
                <p:cNvGrpSpPr/>
                <p:nvPr/>
              </p:nvGrpSpPr>
              <p:grpSpPr>
                <a:xfrm>
                  <a:off x="5140304" y="1172042"/>
                  <a:ext cx="4469788" cy="4079138"/>
                  <a:chOff x="103946" y="1901742"/>
                  <a:chExt cx="4469788" cy="407913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E7C82472-7D26-4F66-A92F-6E96170E4B08}"/>
                      </a:ext>
                    </a:extLst>
                  </p:cNvPr>
                  <p:cNvGrpSpPr/>
                  <p:nvPr/>
                </p:nvGrpSpPr>
                <p:grpSpPr>
                  <a:xfrm>
                    <a:off x="304801" y="2649940"/>
                    <a:ext cx="3711401" cy="3038555"/>
                    <a:chOff x="781879" y="2606872"/>
                    <a:chExt cx="3711401" cy="3038555"/>
                  </a:xfrm>
                </p:grpSpPr>
                <p:cxnSp>
                  <p:nvCxnSpPr>
                    <p:cNvPr id="3" name="直線矢印コネクタ 2">
                      <a:extLst>
                        <a:ext uri="{FF2B5EF4-FFF2-40B4-BE49-F238E27FC236}">
                          <a16:creationId xmlns:a16="http://schemas.microsoft.com/office/drawing/2014/main" id="{B8817C62-2C83-4A61-8C8A-FA28F450CE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21635" y="2606872"/>
                      <a:ext cx="0" cy="3038555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直線矢印コネクタ 3">
                      <a:extLst>
                        <a:ext uri="{FF2B5EF4-FFF2-40B4-BE49-F238E27FC236}">
                          <a16:creationId xmlns:a16="http://schemas.microsoft.com/office/drawing/2014/main" id="{7A340436-1C06-4B9C-9736-BF1EBF853F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879" y="5645427"/>
                      <a:ext cx="3711401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46" y="1901742"/>
                    <a:ext cx="45878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B731AD9-55F8-43B4-A00D-422BB8DE04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512" y="5396105"/>
                    <a:ext cx="4812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3616639" y="5753906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8B8897D-6B55-49DF-8DE5-802205217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89" y="2671880"/>
              <a:ext cx="2611418" cy="1211005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83AF483-8796-4CA8-9327-ECE9E9475D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3176" y="3857190"/>
              <a:ext cx="2685891" cy="672109"/>
            </a:xfrm>
            <a:prstGeom prst="line">
              <a:avLst/>
            </a:prstGeom>
            <a:ln w="381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038DD180-DBAF-4935-8EAF-CF2DDD585ECF}"/>
                </a:ext>
              </a:extLst>
            </p:cNvPr>
            <p:cNvCxnSpPr>
              <a:cxnSpLocks/>
            </p:cNvCxnSpPr>
            <p:nvPr/>
          </p:nvCxnSpPr>
          <p:spPr>
            <a:xfrm>
              <a:off x="8334107" y="2671880"/>
              <a:ext cx="0" cy="1913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1742D7-27AE-47C0-A360-2824C9AE4F4E}"/>
                </a:ext>
              </a:extLst>
            </p:cNvPr>
            <p:cNvGrpSpPr/>
            <p:nvPr/>
          </p:nvGrpSpPr>
          <p:grpSpPr>
            <a:xfrm>
              <a:off x="5442321" y="3595723"/>
              <a:ext cx="1142135" cy="1531168"/>
              <a:chOff x="5287928" y="3508185"/>
              <a:chExt cx="1142135" cy="1531168"/>
            </a:xfrm>
          </p:grpSpPr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78B0E067-405F-49F3-8F6C-B10A692F62A5}"/>
                  </a:ext>
                </a:extLst>
              </p:cNvPr>
              <p:cNvSpPr/>
              <p:nvPr/>
            </p:nvSpPr>
            <p:spPr>
              <a:xfrm rot="8251573">
                <a:off x="5287928" y="3508185"/>
                <a:ext cx="1142135" cy="949914"/>
              </a:xfrm>
              <a:prstGeom prst="arc">
                <a:avLst>
                  <a:gd name="adj1" fmla="val 13656257"/>
                  <a:gd name="adj2" fmla="val 0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F051986-90BE-45C2-B2A0-E11CAFB10F70}"/>
                  </a:ext>
                </a:extLst>
              </p:cNvPr>
              <p:cNvSpPr txBox="1"/>
              <p:nvPr/>
            </p:nvSpPr>
            <p:spPr>
              <a:xfrm>
                <a:off x="5840285" y="4454578"/>
                <a:ext cx="3866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20428F-0868-40FE-A5D5-531B8073F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6215" y="3083639"/>
              <a:ext cx="828660" cy="74353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B470FAD-50B4-479F-B1DD-7EE2F2AA1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972" y="3883853"/>
              <a:ext cx="796717" cy="1870053"/>
            </a:xfrm>
            <a:prstGeom prst="line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FD7E38B-2CD0-4B50-9466-BCF4418E019A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15" y="3122617"/>
              <a:ext cx="0" cy="263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/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/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/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/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26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584697" y="2621270"/>
            <a:ext cx="3345862" cy="3141262"/>
            <a:chOff x="1630579" y="1230690"/>
            <a:chExt cx="5434405" cy="5102091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79" y="4371953"/>
              <a:ext cx="1638649" cy="1960828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8" y="1230690"/>
              <a:ext cx="0" cy="31412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383685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/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</p:cNvCxnSpPr>
          <p:nvPr/>
        </p:nvCxnSpPr>
        <p:spPr>
          <a:xfrm flipV="1">
            <a:off x="2561514" y="3219842"/>
            <a:ext cx="4295999" cy="1335446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 rot="19440021">
            <a:off x="5663099" y="900586"/>
            <a:ext cx="2953782" cy="3090975"/>
            <a:chOff x="4987184" y="182595"/>
            <a:chExt cx="5256715" cy="5500871"/>
          </a:xfrm>
        </p:grpSpPr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84" y="3786751"/>
              <a:ext cx="1585070" cy="1896715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rot="2159979" flipH="1" flipV="1">
              <a:off x="5401204" y="182595"/>
              <a:ext cx="2342100" cy="32236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6532498" y="3786753"/>
              <a:ext cx="371140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8817C62-2C83-4A61-8C8A-FA28F450CE17}"/>
              </a:ext>
            </a:extLst>
          </p:cNvPr>
          <p:cNvCxnSpPr>
            <a:cxnSpLocks/>
          </p:cNvCxnSpPr>
          <p:nvPr/>
        </p:nvCxnSpPr>
        <p:spPr>
          <a:xfrm flipV="1">
            <a:off x="6947684" y="1468743"/>
            <a:ext cx="0" cy="1710001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33284" y="1409030"/>
            <a:ext cx="4252190" cy="3133760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57513" y="1246058"/>
            <a:ext cx="190933" cy="1909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2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2930960" y="667657"/>
            <a:ext cx="6517840" cy="5486400"/>
            <a:chOff x="1817268" y="-2801718"/>
            <a:chExt cx="10586385" cy="8911105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268" y="4371957"/>
              <a:ext cx="1451960" cy="1737430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9" y="-2801718"/>
              <a:ext cx="0" cy="71736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917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3372756" y="1338867"/>
            <a:ext cx="5074559" cy="3688111"/>
            <a:chOff x="2864755" y="1513038"/>
            <a:chExt cx="6525482" cy="4742620"/>
          </a:xfrm>
        </p:grpSpPr>
        <p:grpSp>
          <p:nvGrpSpPr>
            <p:cNvPr id="42" name="グループ化 41"/>
            <p:cNvGrpSpPr/>
            <p:nvPr/>
          </p:nvGrpSpPr>
          <p:grpSpPr>
            <a:xfrm flipV="1">
              <a:off x="3765952" y="3217747"/>
              <a:ext cx="5523191" cy="2664756"/>
              <a:chOff x="3765952" y="1513038"/>
              <a:chExt cx="5523191" cy="2664756"/>
            </a:xfrm>
          </p:grpSpPr>
          <p:grpSp>
            <p:nvGrpSpPr>
              <p:cNvPr id="43" name="グループ化 4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51" name="楕円 5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楕円 5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直線コネクタ 10"/>
            <p:cNvCxnSpPr/>
            <p:nvPr/>
          </p:nvCxnSpPr>
          <p:spPr>
            <a:xfrm>
              <a:off x="3454399" y="4339772"/>
              <a:ext cx="0" cy="191588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グループ化 15"/>
            <p:cNvGrpSpPr/>
            <p:nvPr/>
          </p:nvGrpSpPr>
          <p:grpSpPr>
            <a:xfrm>
              <a:off x="2864755" y="3160485"/>
              <a:ext cx="1179287" cy="1179287"/>
              <a:chOff x="2536370" y="2503715"/>
              <a:chExt cx="1836057" cy="1836057"/>
            </a:xfrm>
          </p:grpSpPr>
          <p:sp>
            <p:nvSpPr>
              <p:cNvPr id="13" name="楕円 12"/>
              <p:cNvSpPr/>
              <p:nvPr/>
            </p:nvSpPr>
            <p:spPr>
              <a:xfrm>
                <a:off x="2536370" y="2503715"/>
                <a:ext cx="1836057" cy="18360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2788555" y="2755901"/>
                <a:ext cx="1331685" cy="13316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3765952" y="1513038"/>
              <a:ext cx="5523191" cy="2664756"/>
              <a:chOff x="3765952" y="1513038"/>
              <a:chExt cx="5523191" cy="266475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グループ化 19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21" name="楕円 2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楕円 2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24" name="直線コネクタ 23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27" name="直線コネクタ 26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楕円 52"/>
            <p:cNvSpPr/>
            <p:nvPr/>
          </p:nvSpPr>
          <p:spPr>
            <a:xfrm>
              <a:off x="8534905" y="3262044"/>
              <a:ext cx="855332" cy="855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C08B31-A1AD-4B3A-BCD2-C88427D9B253}"/>
              </a:ext>
            </a:extLst>
          </p:cNvPr>
          <p:cNvSpPr txBox="1"/>
          <p:nvPr/>
        </p:nvSpPr>
        <p:spPr>
          <a:xfrm>
            <a:off x="3269328" y="5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B731AD9-55F8-43B4-A00D-422BB8DE04D5}"/>
              </a:ext>
            </a:extLst>
          </p:cNvPr>
          <p:cNvSpPr txBox="1"/>
          <p:nvPr/>
        </p:nvSpPr>
        <p:spPr>
          <a:xfrm>
            <a:off x="8967578" y="447089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65A8D41-ABBE-4B16-8369-524A20D70871}"/>
              </a:ext>
            </a:extLst>
          </p:cNvPr>
          <p:cNvSpPr txBox="1"/>
          <p:nvPr/>
        </p:nvSpPr>
        <p:spPr>
          <a:xfrm>
            <a:off x="2449737" y="556928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3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215301" y="805707"/>
            <a:ext cx="5492814" cy="6052293"/>
            <a:chOff x="119175" y="732192"/>
            <a:chExt cx="5492814" cy="605229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039138"/>
              <a:ext cx="1054524" cy="1086669"/>
              <a:chOff x="967412" y="5039138"/>
              <a:chExt cx="1054524" cy="1086669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507051" y="5039138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58131"/>
              <a:ext cx="928302" cy="952760"/>
              <a:chOff x="3086158" y="3098126"/>
              <a:chExt cx="928302" cy="952760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99575" y="309812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19175" y="73219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2091334" y="4686030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3549012" y="2852247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F0D5AA1-5B28-4251-ADF4-49B42A954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2312488"/>
              <a:ext cx="3239172" cy="337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D49D360-2973-4B43-BB64-1C3B0F575D49}"/>
                </a:ext>
              </a:extLst>
            </p:cNvPr>
            <p:cNvSpPr/>
            <p:nvPr/>
          </p:nvSpPr>
          <p:spPr>
            <a:xfrm rot="15368089">
              <a:off x="2687398" y="3788875"/>
              <a:ext cx="870618" cy="121593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DD524B-5D53-45FF-8EEB-E5362DAC3AFB}"/>
                </a:ext>
              </a:extLst>
            </p:cNvPr>
            <p:cNvSpPr txBox="1"/>
            <p:nvPr/>
          </p:nvSpPr>
          <p:spPr>
            <a:xfrm>
              <a:off x="2489506" y="3522879"/>
              <a:ext cx="3994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321A31C-DB33-48D0-83F6-98631CFC5CB6}"/>
                </a:ext>
              </a:extLst>
            </p:cNvPr>
            <p:cNvGrpSpPr/>
            <p:nvPr/>
          </p:nvGrpSpPr>
          <p:grpSpPr>
            <a:xfrm>
              <a:off x="1182185" y="4248991"/>
              <a:ext cx="824429" cy="1227216"/>
              <a:chOff x="3098410" y="3184155"/>
              <a:chExt cx="959112" cy="1226145"/>
            </a:xfrm>
          </p:grpSpPr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21B790D1-8C31-4299-A6C1-A14E1F93AFEE}"/>
                  </a:ext>
                </a:extLst>
              </p:cNvPr>
              <p:cNvSpPr/>
              <p:nvPr/>
            </p:nvSpPr>
            <p:spPr>
              <a:xfrm>
                <a:off x="3098410" y="3535674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613250-9B0E-403A-9E35-38CEEBECA403}"/>
                  </a:ext>
                </a:extLst>
              </p:cNvPr>
              <p:cNvSpPr txBox="1"/>
              <p:nvPr/>
            </p:nvSpPr>
            <p:spPr>
              <a:xfrm>
                <a:off x="3603984" y="3184155"/>
                <a:ext cx="453538" cy="5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35F02B-25B1-48F3-99B5-4CF742A3954B}"/>
                </a:ext>
              </a:extLst>
            </p:cNvPr>
            <p:cNvSpPr/>
            <p:nvPr/>
          </p:nvSpPr>
          <p:spPr>
            <a:xfrm rot="605556">
              <a:off x="1121280" y="2973641"/>
              <a:ext cx="3004069" cy="3810844"/>
            </a:xfrm>
            <a:prstGeom prst="arc">
              <a:avLst>
                <a:gd name="adj1" fmla="val 16200000"/>
                <a:gd name="adj2" fmla="val 1095798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80D61BF-3F0D-486C-8C44-49BB30079BDD}"/>
                </a:ext>
              </a:extLst>
            </p:cNvPr>
            <p:cNvSpPr txBox="1"/>
            <p:nvPr/>
          </p:nvSpPr>
          <p:spPr>
            <a:xfrm>
              <a:off x="4309089" y="4347995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/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151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196</Words>
  <Application>Microsoft Office PowerPoint</Application>
  <PresentationFormat>ワイド画面</PresentationFormat>
  <Paragraphs>100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 康平</dc:creator>
  <cp:lastModifiedBy>三木 康平</cp:lastModifiedBy>
  <cp:revision>23</cp:revision>
  <cp:lastPrinted>2019-09-19T06:19:43Z</cp:lastPrinted>
  <dcterms:created xsi:type="dcterms:W3CDTF">2019-07-24T01:34:52Z</dcterms:created>
  <dcterms:modified xsi:type="dcterms:W3CDTF">2020-01-21T03:57:34Z</dcterms:modified>
</cp:coreProperties>
</file>