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-19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6" r="8496"/>
          <a:stretch/>
        </p:blipFill>
        <p:spPr>
          <a:xfrm>
            <a:off x="432262" y="169283"/>
            <a:ext cx="11385665" cy="6397772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10430395" y="3900747"/>
            <a:ext cx="1066800" cy="5080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78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30</Words>
  <Application>Microsoft Office PowerPoint</Application>
  <PresentationFormat>ワイド画面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12</cp:revision>
  <cp:lastPrinted>2019-09-19T06:19:43Z</cp:lastPrinted>
  <dcterms:created xsi:type="dcterms:W3CDTF">2019-07-24T01:34:52Z</dcterms:created>
  <dcterms:modified xsi:type="dcterms:W3CDTF">2019-09-19T11:19:15Z</dcterms:modified>
</cp:coreProperties>
</file>