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7" r:id="rId2"/>
    <p:sldId id="258" r:id="rId3"/>
    <p:sldId id="259" r:id="rId4"/>
    <p:sldId id="263" r:id="rId5"/>
    <p:sldId id="262" r:id="rId6"/>
    <p:sldId id="260" r:id="rId7"/>
    <p:sldId id="261" r:id="rId8"/>
    <p:sldId id="264" r:id="rId9"/>
    <p:sldId id="265" r:id="rId1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6C9E-A3E8-477A-9ED4-263ACDB0D442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C7DA-C4F8-4A94-83B8-FDD57E41E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32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A1C51-5041-4D57-ACC6-2A4EF1E5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107BEF-642E-4C72-915A-58A94D70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AF4D7-29FF-411B-8B36-C970F9EB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E3BE0-FF48-498B-8DCF-2C2F92F2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2D3B6-16E1-4473-A881-8F0F93AF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5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8645C-2986-4FFE-BF9E-76387500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B86AC-D8C2-41E4-8898-B23574CC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E23D1-7B76-407C-AE3F-D75A91C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F62DD7-7251-48D5-BE1F-5C6B1232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6084A-9101-4316-AFC3-DA493801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0397DC-86B3-4E5D-815A-DC55C4F2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34CA44-D3A3-4EDF-B5EF-8D8E48D9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D392AA-87A6-4320-A3BF-D0769CBC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22DB5-21B8-4F65-ADB4-D0319A4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5A161-791B-4574-9753-4E76DC1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5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13139-539E-4939-BDCA-84C9A50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CFEB74-12AD-4DF5-A17B-F3A4F4C3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E026A-DD6C-4202-B9CF-50C27B6E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B8CCF-BD31-41A7-8143-E9FBA104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FF202-C387-4478-9BE0-E19EC1C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1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8720F-5E43-4382-B567-27462CE7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A6368B-80F9-49D9-9406-F4CED1C5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54988-B16F-4C30-B029-B97FFE62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83490-A09F-4F3E-AB60-84278010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460E2-808F-4BF5-B220-4F2DBF03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614E4-774D-4CA7-AB1D-21D496DE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375BC-6B89-4E8B-A379-ADB82E75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04707-E735-4EDA-AA76-E260C72D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CC52A-A638-45FF-9933-9AAC0120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1ADE54-052A-4F36-AA9B-3AE9031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CA62D-C124-49BF-9E01-B40821D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1ED4C-3F24-4B6B-9806-AEB16512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894933-2D15-4585-AAB4-28ADCC8C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032C27-86B7-411E-9D5D-0999A2EF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816CF0-86E7-4705-943B-A91EDB2B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9C9861-17AC-4CAD-BCA8-764B672AE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DA5474-E81F-4423-972C-2A8E9F9E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AEE6AE-12C3-421F-8E1D-64AA33AD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A5FEDF-E1DA-4878-B3CB-4BEB9224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53536-6801-46F3-B87A-A520AE53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69E37-8886-49A9-B170-FACD3B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36D66F-2427-4E8A-9374-79DAE26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6F1877-8C85-4FD0-9D36-980C53C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D143C-E6B8-4807-8CB2-6DD59F60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16BD1-D039-42A4-912C-9DACAF11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9C2850-C0C6-497D-B0E1-3078695E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716C4-EFAB-4207-A13E-179716C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117575-B2A2-4880-BA1D-A794DD7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888A4-0F83-4107-A21C-25D69F90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6B217-4FD5-47B7-BDAA-128FB8D8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D0EBC-0385-4BE3-AEB7-258379AB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C0FA72-E63C-48FA-BAF2-A8ABFA1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1A89-5675-4F89-81AC-354B8F4B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3BECA3-2481-4F9C-BBA7-1EA5E2E6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39707-163B-459B-A058-0D260A1B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8036C-7FBA-49CC-A95E-B8C8C091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6488E2-80AE-498D-AC66-CB5DE109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1FFA80-2B33-4218-BFEC-FC997F6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3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A65BC9-681F-4A8F-9D95-A7FF14B7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2D2B6-13FF-40F5-B994-F140894F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563B0-749B-4003-8F2E-532271A9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1CCA-372F-45F4-AC58-76952C03CC61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BFE30-61A8-4E47-8DFC-23A05C465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C63B3-7436-4C1F-919A-34F76E79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E0B0-EB9C-4633-8123-431AFE4CE5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0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DB0C329-5DE1-4D09-B0E5-1BB883888949}"/>
              </a:ext>
            </a:extLst>
          </p:cNvPr>
          <p:cNvGrpSpPr/>
          <p:nvPr/>
        </p:nvGrpSpPr>
        <p:grpSpPr>
          <a:xfrm>
            <a:off x="858129" y="301436"/>
            <a:ext cx="9017391" cy="6556564"/>
            <a:chOff x="858129" y="406944"/>
            <a:chExt cx="9017391" cy="6556564"/>
          </a:xfrm>
        </p:grpSpPr>
        <p:sp>
          <p:nvSpPr>
            <p:cNvPr id="10" name="円: 塗りつぶしなし 9">
              <a:extLst>
                <a:ext uri="{FF2B5EF4-FFF2-40B4-BE49-F238E27FC236}">
                  <a16:creationId xmlns:a16="http://schemas.microsoft.com/office/drawing/2014/main" id="{66E94055-B445-4752-AF22-26A4C2A9EFD0}"/>
                </a:ext>
              </a:extLst>
            </p:cNvPr>
            <p:cNvSpPr/>
            <p:nvPr/>
          </p:nvSpPr>
          <p:spPr>
            <a:xfrm>
              <a:off x="2951870" y="4848943"/>
              <a:ext cx="1612536" cy="1612536"/>
            </a:xfrm>
            <a:prstGeom prst="donut">
              <a:avLst>
                <a:gd name="adj" fmla="val 2045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35BCB57-B40B-4BDD-B408-34C8313D098D}"/>
                </a:ext>
              </a:extLst>
            </p:cNvPr>
            <p:cNvSpPr/>
            <p:nvPr/>
          </p:nvSpPr>
          <p:spPr>
            <a:xfrm>
              <a:off x="2951871" y="2752857"/>
              <a:ext cx="1612535" cy="29023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: 塗りつぶしなし 7">
              <a:extLst>
                <a:ext uri="{FF2B5EF4-FFF2-40B4-BE49-F238E27FC236}">
                  <a16:creationId xmlns:a16="http://schemas.microsoft.com/office/drawing/2014/main" id="{A94815C3-CC3B-4BB7-8630-9FECB7928AEC}"/>
                </a:ext>
              </a:extLst>
            </p:cNvPr>
            <p:cNvSpPr/>
            <p:nvPr/>
          </p:nvSpPr>
          <p:spPr>
            <a:xfrm>
              <a:off x="2951871" y="1946589"/>
              <a:ext cx="1612536" cy="1612536"/>
            </a:xfrm>
            <a:prstGeom prst="donut">
              <a:avLst>
                <a:gd name="adj" fmla="val 2045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DFDFA85-8C71-43B5-ACC2-54E69DFE95DC}"/>
                </a:ext>
              </a:extLst>
            </p:cNvPr>
            <p:cNvSpPr/>
            <p:nvPr/>
          </p:nvSpPr>
          <p:spPr>
            <a:xfrm rot="4091569">
              <a:off x="5384264" y="486336"/>
              <a:ext cx="689076" cy="295873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: 塗りつぶしなし 11">
              <a:extLst>
                <a:ext uri="{FF2B5EF4-FFF2-40B4-BE49-F238E27FC236}">
                  <a16:creationId xmlns:a16="http://schemas.microsoft.com/office/drawing/2014/main" id="{8A0C2D5B-5963-45DC-BEAD-774E74E3E0F7}"/>
                </a:ext>
              </a:extLst>
            </p:cNvPr>
            <p:cNvSpPr/>
            <p:nvPr/>
          </p:nvSpPr>
          <p:spPr>
            <a:xfrm>
              <a:off x="6902548" y="818829"/>
              <a:ext cx="953700" cy="953700"/>
            </a:xfrm>
            <a:prstGeom prst="donut">
              <a:avLst>
                <a:gd name="adj" fmla="val 2045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88DE71E-BD3A-4BD2-8BE9-995DA7CF1C97}"/>
                </a:ext>
              </a:extLst>
            </p:cNvPr>
            <p:cNvGrpSpPr/>
            <p:nvPr/>
          </p:nvGrpSpPr>
          <p:grpSpPr>
            <a:xfrm rot="4927150">
              <a:off x="7816414" y="381137"/>
              <a:ext cx="1378634" cy="1430247"/>
              <a:chOff x="7920111" y="4508312"/>
              <a:chExt cx="2264898" cy="2349689"/>
            </a:xfrm>
          </p:grpSpPr>
          <p:sp>
            <p:nvSpPr>
              <p:cNvPr id="13" name="円: 塗りつぶしなし 12">
                <a:extLst>
                  <a:ext uri="{FF2B5EF4-FFF2-40B4-BE49-F238E27FC236}">
                    <a16:creationId xmlns:a16="http://schemas.microsoft.com/office/drawing/2014/main" id="{B88B28CD-E6E7-431F-BD50-787EDC3FB796}"/>
                  </a:ext>
                </a:extLst>
              </p:cNvPr>
              <p:cNvSpPr/>
              <p:nvPr/>
            </p:nvSpPr>
            <p:spPr>
              <a:xfrm>
                <a:off x="7920111" y="4593102"/>
                <a:ext cx="2264898" cy="2264898"/>
              </a:xfrm>
              <a:prstGeom prst="donut">
                <a:avLst>
                  <a:gd name="adj" fmla="val 18840"/>
                </a:avLst>
              </a:prstGeom>
              <a:gradFill flip="none" rotWithShape="1">
                <a:gsLst>
                  <a:gs pos="44000">
                    <a:schemeClr val="bg1">
                      <a:lumMod val="50000"/>
                    </a:schemeClr>
                  </a:gs>
                  <a:gs pos="68000">
                    <a:schemeClr val="bg1"/>
                  </a:gs>
                  <a:gs pos="86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台形 13">
                <a:extLst>
                  <a:ext uri="{FF2B5EF4-FFF2-40B4-BE49-F238E27FC236}">
                    <a16:creationId xmlns:a16="http://schemas.microsoft.com/office/drawing/2014/main" id="{F4D33AE1-4B45-440F-A0FC-17A9C9BA1F7B}"/>
                  </a:ext>
                </a:extLst>
              </p:cNvPr>
              <p:cNvSpPr/>
              <p:nvPr/>
            </p:nvSpPr>
            <p:spPr>
              <a:xfrm flipV="1">
                <a:off x="7931847" y="4508312"/>
                <a:ext cx="2067951" cy="1062110"/>
              </a:xfrm>
              <a:prstGeom prst="trapezoid">
                <a:avLst>
                  <a:gd name="adj" fmla="val 9735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EBF51BA-A502-4E2A-A952-58B20119A806}"/>
                </a:ext>
              </a:extLst>
            </p:cNvPr>
            <p:cNvSpPr/>
            <p:nvPr/>
          </p:nvSpPr>
          <p:spPr>
            <a:xfrm>
              <a:off x="858129" y="6133514"/>
              <a:ext cx="9017391" cy="829994"/>
            </a:xfrm>
            <a:custGeom>
              <a:avLst/>
              <a:gdLst>
                <a:gd name="connsiteX0" fmla="*/ 0 w 9017391"/>
                <a:gd name="connsiteY0" fmla="*/ 506437 h 829994"/>
                <a:gd name="connsiteX1" fmla="*/ 1997613 w 9017391"/>
                <a:gd name="connsiteY1" fmla="*/ 506437 h 829994"/>
                <a:gd name="connsiteX2" fmla="*/ 2954216 w 9017391"/>
                <a:gd name="connsiteY2" fmla="*/ 0 h 829994"/>
                <a:gd name="connsiteX3" fmla="*/ 3756074 w 9017391"/>
                <a:gd name="connsiteY3" fmla="*/ 506437 h 829994"/>
                <a:gd name="connsiteX4" fmla="*/ 9017391 w 9017391"/>
                <a:gd name="connsiteY4" fmla="*/ 506437 h 829994"/>
                <a:gd name="connsiteX5" fmla="*/ 9017391 w 9017391"/>
                <a:gd name="connsiteY5" fmla="*/ 829994 h 829994"/>
                <a:gd name="connsiteX6" fmla="*/ 0 w 9017391"/>
                <a:gd name="connsiteY6" fmla="*/ 829994 h 829994"/>
                <a:gd name="connsiteX7" fmla="*/ 0 w 9017391"/>
                <a:gd name="connsiteY7" fmla="*/ 506437 h 82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391" h="829994">
                  <a:moveTo>
                    <a:pt x="0" y="506437"/>
                  </a:moveTo>
                  <a:lnTo>
                    <a:pt x="1997613" y="506437"/>
                  </a:lnTo>
                  <a:lnTo>
                    <a:pt x="2954216" y="0"/>
                  </a:lnTo>
                  <a:lnTo>
                    <a:pt x="3756074" y="506437"/>
                  </a:lnTo>
                  <a:lnTo>
                    <a:pt x="9017391" y="506437"/>
                  </a:lnTo>
                  <a:lnTo>
                    <a:pt x="9017391" y="829994"/>
                  </a:lnTo>
                  <a:lnTo>
                    <a:pt x="0" y="829994"/>
                  </a:lnTo>
                  <a:lnTo>
                    <a:pt x="0" y="506437"/>
                  </a:lnTo>
                  <a:close/>
                </a:path>
              </a:pathLst>
            </a:custGeom>
            <a:gradFill>
              <a:gsLst>
                <a:gs pos="7000">
                  <a:schemeClr val="bg1"/>
                </a:gs>
                <a:gs pos="38000">
                  <a:srgbClr val="BFBFBF"/>
                </a:gs>
                <a:gs pos="8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CA42559-D2E3-42E1-B340-C3ED529450BC}"/>
              </a:ext>
            </a:extLst>
          </p:cNvPr>
          <p:cNvGrpSpPr/>
          <p:nvPr/>
        </p:nvGrpSpPr>
        <p:grpSpPr>
          <a:xfrm>
            <a:off x="119175" y="732192"/>
            <a:ext cx="5492814" cy="5393615"/>
            <a:chOff x="596253" y="689124"/>
            <a:chExt cx="5492814" cy="539361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781879" y="1126435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35" y="4346713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052" y="2888974"/>
              <a:ext cx="1156485" cy="1457739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2E02592-1A39-481C-ACE8-0C9AB238E614}"/>
                </a:ext>
              </a:extLst>
            </p:cNvPr>
            <p:cNvGrpSpPr/>
            <p:nvPr/>
          </p:nvGrpSpPr>
          <p:grpSpPr>
            <a:xfrm rot="168251">
              <a:off x="4306957" y="2388701"/>
              <a:ext cx="778798" cy="606290"/>
              <a:chOff x="4333461" y="2282683"/>
              <a:chExt cx="778798" cy="606290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6405" y="2282683"/>
                <a:ext cx="320662" cy="404193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597" y="2484780"/>
                <a:ext cx="320662" cy="404193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/>
              <p:nvPr/>
            </p:nvCxnSpPr>
            <p:spPr>
              <a:xfrm>
                <a:off x="4333461" y="2686876"/>
                <a:ext cx="458136" cy="20209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1444490" y="5208113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1984129" y="4996070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/>
            <p:nvPr/>
          </p:nvCxnSpPr>
          <p:spPr>
            <a:xfrm>
              <a:off x="3366052" y="4346713"/>
              <a:ext cx="19083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42B38824-A192-469A-A63B-66B8DD337B18}"/>
                </a:ext>
              </a:extLst>
            </p:cNvPr>
            <p:cNvSpPr/>
            <p:nvPr/>
          </p:nvSpPr>
          <p:spPr>
            <a:xfrm>
              <a:off x="3461645" y="390939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6651DFE-7985-4C3D-A1CC-63225A4B3DE9}"/>
                </a:ext>
              </a:extLst>
            </p:cNvPr>
            <p:cNvSpPr txBox="1"/>
            <p:nvPr/>
          </p:nvSpPr>
          <p:spPr>
            <a:xfrm>
              <a:off x="4001284" y="3697349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596253" y="689124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607845" y="5353038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868987" y="418685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460751" y="3052098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C82472-7D26-4F66-A92F-6E96170E4B08}"/>
              </a:ext>
            </a:extLst>
          </p:cNvPr>
          <p:cNvGrpSpPr/>
          <p:nvPr/>
        </p:nvGrpSpPr>
        <p:grpSpPr>
          <a:xfrm>
            <a:off x="304801" y="1169503"/>
            <a:ext cx="4810541" cy="4518992"/>
            <a:chOff x="781879" y="1126435"/>
            <a:chExt cx="4810541" cy="4518992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35" y="1126435"/>
              <a:ext cx="0" cy="45189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9" y="5645427"/>
              <a:ext cx="481054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7DD812-678B-474A-9C84-DC3D690B10A4}"/>
              </a:ext>
            </a:extLst>
          </p:cNvPr>
          <p:cNvCxnSpPr>
            <a:cxnSpLocks/>
          </p:cNvCxnSpPr>
          <p:nvPr/>
        </p:nvCxnSpPr>
        <p:spPr>
          <a:xfrm flipV="1">
            <a:off x="344557" y="4389781"/>
            <a:ext cx="2544417" cy="1298714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A99D1-D389-4C5B-AF30-1318FD231EBF}"/>
              </a:ext>
            </a:extLst>
          </p:cNvPr>
          <p:cNvCxnSpPr>
            <a:cxnSpLocks/>
          </p:cNvCxnSpPr>
          <p:nvPr/>
        </p:nvCxnSpPr>
        <p:spPr>
          <a:xfrm flipV="1">
            <a:off x="2888974" y="2832622"/>
            <a:ext cx="796782" cy="155716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802FE1C-4D13-4E0D-A2FD-B75CAE58F0DA}"/>
              </a:ext>
            </a:extLst>
          </p:cNvPr>
          <p:cNvGrpSpPr/>
          <p:nvPr/>
        </p:nvGrpSpPr>
        <p:grpSpPr>
          <a:xfrm rot="1701590">
            <a:off x="3575195" y="2349564"/>
            <a:ext cx="450639" cy="536165"/>
            <a:chOff x="3460436" y="2308202"/>
            <a:chExt cx="450639" cy="53616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A63DAD3-7512-432F-A3A7-1A497CA5C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376" y="2319803"/>
              <a:ext cx="0" cy="51296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A77E8F6-8AD4-4BC2-A42C-316012E6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075" y="2308202"/>
              <a:ext cx="0" cy="53616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1537060-4597-4BD9-A884-2B1DBDA32C08}"/>
                </a:ext>
              </a:extLst>
            </p:cNvPr>
            <p:cNvCxnSpPr>
              <a:cxnSpLocks/>
            </p:cNvCxnSpPr>
            <p:nvPr/>
          </p:nvCxnSpPr>
          <p:spPr>
            <a:xfrm>
              <a:off x="3460436" y="2832622"/>
              <a:ext cx="45063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円弧 30">
            <a:extLst>
              <a:ext uri="{FF2B5EF4-FFF2-40B4-BE49-F238E27FC236}">
                <a16:creationId xmlns:a16="http://schemas.microsoft.com/office/drawing/2014/main" id="{8EF24A81-B80A-4AE1-B40C-03EC3BC7E03D}"/>
              </a:ext>
            </a:extLst>
          </p:cNvPr>
          <p:cNvSpPr/>
          <p:nvPr/>
        </p:nvSpPr>
        <p:spPr>
          <a:xfrm>
            <a:off x="967412" y="5251181"/>
            <a:ext cx="490329" cy="87462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060A66-2801-49EE-A823-A05C9B0A67BC}"/>
              </a:ext>
            </a:extLst>
          </p:cNvPr>
          <p:cNvSpPr txBox="1"/>
          <p:nvPr/>
        </p:nvSpPr>
        <p:spPr>
          <a:xfrm>
            <a:off x="1507051" y="5039138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C5149AD-287A-49FC-82F4-A8D6E9B7C9AA}"/>
              </a:ext>
            </a:extLst>
          </p:cNvPr>
          <p:cNvCxnSpPr>
            <a:cxnSpLocks/>
          </p:cNvCxnSpPr>
          <p:nvPr/>
        </p:nvCxnSpPr>
        <p:spPr>
          <a:xfrm flipV="1">
            <a:off x="2729224" y="3376486"/>
            <a:ext cx="2107096" cy="10767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2B38824-A192-469A-A63B-66B8DD337B18}"/>
              </a:ext>
            </a:extLst>
          </p:cNvPr>
          <p:cNvSpPr/>
          <p:nvPr/>
        </p:nvSpPr>
        <p:spPr>
          <a:xfrm>
            <a:off x="3098410" y="3535674"/>
            <a:ext cx="490329" cy="87462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651DFE-7985-4C3D-A1CC-63225A4B3DE9}"/>
              </a:ext>
            </a:extLst>
          </p:cNvPr>
          <p:cNvSpPr txBox="1"/>
          <p:nvPr/>
        </p:nvSpPr>
        <p:spPr>
          <a:xfrm>
            <a:off x="3596554" y="3285831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119175" y="73219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5130767" y="539610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389FA3-17ED-426C-A307-98D6AE2EE47F}"/>
              </a:ext>
            </a:extLst>
          </p:cNvPr>
          <p:cNvSpPr txBox="1"/>
          <p:nvPr/>
        </p:nvSpPr>
        <p:spPr>
          <a:xfrm>
            <a:off x="1391909" y="422992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6B3404A-BA64-427D-B5F2-EF472F64A047}"/>
              </a:ext>
            </a:extLst>
          </p:cNvPr>
          <p:cNvSpPr txBox="1"/>
          <p:nvPr/>
        </p:nvSpPr>
        <p:spPr>
          <a:xfrm>
            <a:off x="2458957" y="300262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3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06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58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A99D1-D389-4C5B-AF30-1318FD231EBF}"/>
              </a:ext>
            </a:extLst>
          </p:cNvPr>
          <p:cNvCxnSpPr>
            <a:cxnSpLocks/>
          </p:cNvCxnSpPr>
          <p:nvPr/>
        </p:nvCxnSpPr>
        <p:spPr>
          <a:xfrm flipV="1">
            <a:off x="6624957" y="1851320"/>
            <a:ext cx="796782" cy="155716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802FE1C-4D13-4E0D-A2FD-B75CAE58F0DA}"/>
              </a:ext>
            </a:extLst>
          </p:cNvPr>
          <p:cNvGrpSpPr/>
          <p:nvPr/>
        </p:nvGrpSpPr>
        <p:grpSpPr>
          <a:xfrm rot="1701590">
            <a:off x="7311178" y="1368262"/>
            <a:ext cx="450639" cy="536165"/>
            <a:chOff x="3460436" y="2308202"/>
            <a:chExt cx="450639" cy="53616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A63DAD3-7512-432F-A3A7-1A497CA5C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376" y="2319803"/>
              <a:ext cx="0" cy="51296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A77E8F6-8AD4-4BC2-A42C-316012E6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075" y="2308202"/>
              <a:ext cx="0" cy="53616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1537060-4597-4BD9-A884-2B1DBDA32C08}"/>
                </a:ext>
              </a:extLst>
            </p:cNvPr>
            <p:cNvCxnSpPr>
              <a:cxnSpLocks/>
            </p:cNvCxnSpPr>
            <p:nvPr/>
          </p:nvCxnSpPr>
          <p:spPr>
            <a:xfrm>
              <a:off x="3460436" y="2832622"/>
              <a:ext cx="45063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円弧 30">
            <a:extLst>
              <a:ext uri="{FF2B5EF4-FFF2-40B4-BE49-F238E27FC236}">
                <a16:creationId xmlns:a16="http://schemas.microsoft.com/office/drawing/2014/main" id="{8EF24A81-B80A-4AE1-B40C-03EC3BC7E03D}"/>
              </a:ext>
            </a:extLst>
          </p:cNvPr>
          <p:cNvSpPr/>
          <p:nvPr/>
        </p:nvSpPr>
        <p:spPr>
          <a:xfrm rot="1631466">
            <a:off x="5556095" y="3560730"/>
            <a:ext cx="870618" cy="1215934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060A66-2801-49EE-A823-A05C9B0A67BC}"/>
              </a:ext>
            </a:extLst>
          </p:cNvPr>
          <p:cNvSpPr txBox="1"/>
          <p:nvPr/>
        </p:nvSpPr>
        <p:spPr>
          <a:xfrm>
            <a:off x="6479811" y="3898160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C5149AD-287A-49FC-82F4-A8D6E9B7C9AA}"/>
              </a:ext>
            </a:extLst>
          </p:cNvPr>
          <p:cNvCxnSpPr>
            <a:cxnSpLocks/>
          </p:cNvCxnSpPr>
          <p:nvPr/>
        </p:nvCxnSpPr>
        <p:spPr>
          <a:xfrm flipV="1">
            <a:off x="6465207" y="2395184"/>
            <a:ext cx="2107096" cy="10767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F541D90-EBAE-4807-A288-10CCE6FD96FC}"/>
              </a:ext>
            </a:extLst>
          </p:cNvPr>
          <p:cNvGrpSpPr/>
          <p:nvPr/>
        </p:nvGrpSpPr>
        <p:grpSpPr>
          <a:xfrm>
            <a:off x="6834393" y="2304529"/>
            <a:ext cx="1013029" cy="1124469"/>
            <a:chOff x="3098410" y="3285831"/>
            <a:chExt cx="1013029" cy="1124469"/>
          </a:xfrm>
        </p:grpSpPr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42B38824-A192-469A-A63B-66B8DD337B18}"/>
                </a:ext>
              </a:extLst>
            </p:cNvPr>
            <p:cNvSpPr/>
            <p:nvPr/>
          </p:nvSpPr>
          <p:spPr>
            <a:xfrm>
              <a:off x="3098410" y="3535674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6651DFE-7985-4C3D-A1CC-63225A4B3DE9}"/>
                </a:ext>
              </a:extLst>
            </p:cNvPr>
            <p:cNvSpPr txBox="1"/>
            <p:nvPr/>
          </p:nvSpPr>
          <p:spPr>
            <a:xfrm>
              <a:off x="3596554" y="3285831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389FA3-17ED-426C-A307-98D6AE2EE47F}"/>
              </a:ext>
            </a:extLst>
          </p:cNvPr>
          <p:cNvSpPr txBox="1"/>
          <p:nvPr/>
        </p:nvSpPr>
        <p:spPr>
          <a:xfrm>
            <a:off x="5909162" y="2933467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6B3404A-BA64-427D-B5F2-EF472F64A047}"/>
              </a:ext>
            </a:extLst>
          </p:cNvPr>
          <p:cNvSpPr txBox="1"/>
          <p:nvPr/>
        </p:nvSpPr>
        <p:spPr>
          <a:xfrm>
            <a:off x="6432322" y="2175613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24356E1-179F-40EC-A6A7-0F12CBDF2AE7}"/>
              </a:ext>
            </a:extLst>
          </p:cNvPr>
          <p:cNvGrpSpPr/>
          <p:nvPr/>
        </p:nvGrpSpPr>
        <p:grpSpPr>
          <a:xfrm>
            <a:off x="3616639" y="70440"/>
            <a:ext cx="6295470" cy="6268241"/>
            <a:chOff x="3616639" y="70440"/>
            <a:chExt cx="6295470" cy="626824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BCD5D24-C447-4008-9D8A-593EEAC582C3}"/>
                </a:ext>
              </a:extLst>
            </p:cNvPr>
            <p:cNvGrpSpPr/>
            <p:nvPr/>
          </p:nvGrpSpPr>
          <p:grpSpPr>
            <a:xfrm>
              <a:off x="4097862" y="70440"/>
              <a:ext cx="5814247" cy="5683466"/>
              <a:chOff x="3795845" y="1172042"/>
              <a:chExt cx="5814247" cy="5683466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5845" y="4958793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6FBDAB4-AF7E-413F-B586-FAD31210F031}"/>
                  </a:ext>
                </a:extLst>
              </p:cNvPr>
              <p:cNvGrpSpPr/>
              <p:nvPr/>
            </p:nvGrpSpPr>
            <p:grpSpPr>
              <a:xfrm>
                <a:off x="5140304" y="1172042"/>
                <a:ext cx="4469788" cy="4079138"/>
                <a:chOff x="103946" y="1901742"/>
                <a:chExt cx="4469788" cy="4079138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E7C82472-7D26-4F66-A92F-6E96170E4B08}"/>
                    </a:ext>
                  </a:extLst>
                </p:cNvPr>
                <p:cNvGrpSpPr/>
                <p:nvPr/>
              </p:nvGrpSpPr>
              <p:grpSpPr>
                <a:xfrm>
                  <a:off x="304801" y="2649940"/>
                  <a:ext cx="3711401" cy="3038555"/>
                  <a:chOff x="781879" y="2606872"/>
                  <a:chExt cx="3711401" cy="3038555"/>
                </a:xfrm>
              </p:grpSpPr>
              <p:cxnSp>
                <p:nvCxnSpPr>
                  <p:cNvPr id="3" name="直線矢印コネクタ 2">
                    <a:extLst>
                      <a:ext uri="{FF2B5EF4-FFF2-40B4-BE49-F238E27FC236}">
                        <a16:creationId xmlns:a16="http://schemas.microsoft.com/office/drawing/2014/main" id="{B8817C62-2C83-4A61-8C8A-FA28F450C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635" y="2606872"/>
                    <a:ext cx="0" cy="3038555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7A340436-1C06-4B9C-9736-BF1EBF853F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879" y="5645427"/>
                    <a:ext cx="3711401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103946" y="1901742"/>
                  <a:ext cx="4587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B731AD9-55F8-43B4-A00D-422BB8DE04D5}"/>
                    </a:ext>
                  </a:extLst>
                </p:cNvPr>
                <p:cNvSpPr txBox="1"/>
                <p:nvPr/>
              </p:nvSpPr>
              <p:spPr>
                <a:xfrm>
                  <a:off x="4092512" y="5396105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65A8D41-ABBE-4B16-8369-524A20D70871}"/>
                </a:ext>
              </a:extLst>
            </p:cNvPr>
            <p:cNvSpPr txBox="1"/>
            <p:nvPr/>
          </p:nvSpPr>
          <p:spPr>
            <a:xfrm>
              <a:off x="3616639" y="57539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5722689" y="3429000"/>
            <a:ext cx="887780" cy="428191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3AF483-8796-4CA8-9327-ECE9E9475DA8}"/>
              </a:ext>
            </a:extLst>
          </p:cNvPr>
          <p:cNvCxnSpPr>
            <a:cxnSpLocks/>
          </p:cNvCxnSpPr>
          <p:nvPr/>
        </p:nvCxnSpPr>
        <p:spPr>
          <a:xfrm>
            <a:off x="5690747" y="3831497"/>
            <a:ext cx="1755025" cy="13200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8DD180-DBAF-4935-8EAF-CF2DDD585ECF}"/>
              </a:ext>
            </a:extLst>
          </p:cNvPr>
          <p:cNvCxnSpPr>
            <a:cxnSpLocks/>
          </p:cNvCxnSpPr>
          <p:nvPr/>
        </p:nvCxnSpPr>
        <p:spPr>
          <a:xfrm>
            <a:off x="7445772" y="1901279"/>
            <a:ext cx="0" cy="3250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円弧 42">
            <a:extLst>
              <a:ext uri="{FF2B5EF4-FFF2-40B4-BE49-F238E27FC236}">
                <a16:creationId xmlns:a16="http://schemas.microsoft.com/office/drawing/2014/main" id="{78B0E067-405F-49F3-8F6C-B10A692F62A5}"/>
              </a:ext>
            </a:extLst>
          </p:cNvPr>
          <p:cNvSpPr/>
          <p:nvPr/>
        </p:nvSpPr>
        <p:spPr>
          <a:xfrm rot="8251573">
            <a:off x="5287928" y="3508185"/>
            <a:ext cx="1142135" cy="949914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051986-90BE-45C2-B2A0-E11CAFB10F70}"/>
              </a:ext>
            </a:extLst>
          </p:cNvPr>
          <p:cNvSpPr txBox="1"/>
          <p:nvPr/>
        </p:nvSpPr>
        <p:spPr>
          <a:xfrm>
            <a:off x="5637102" y="4608485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24356E1-179F-40EC-A6A7-0F12CBDF2AE7}"/>
              </a:ext>
            </a:extLst>
          </p:cNvPr>
          <p:cNvGrpSpPr/>
          <p:nvPr/>
        </p:nvGrpSpPr>
        <p:grpSpPr>
          <a:xfrm>
            <a:off x="3616639" y="70440"/>
            <a:ext cx="6295470" cy="6268241"/>
            <a:chOff x="3616639" y="70440"/>
            <a:chExt cx="6295470" cy="626824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BCD5D24-C447-4008-9D8A-593EEAC582C3}"/>
                </a:ext>
              </a:extLst>
            </p:cNvPr>
            <p:cNvGrpSpPr/>
            <p:nvPr/>
          </p:nvGrpSpPr>
          <p:grpSpPr>
            <a:xfrm>
              <a:off x="4097862" y="70440"/>
              <a:ext cx="5814247" cy="5683466"/>
              <a:chOff x="3795845" y="1172042"/>
              <a:chExt cx="5814247" cy="5683466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5845" y="4958793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6FBDAB4-AF7E-413F-B586-FAD31210F031}"/>
                  </a:ext>
                </a:extLst>
              </p:cNvPr>
              <p:cNvGrpSpPr/>
              <p:nvPr/>
            </p:nvGrpSpPr>
            <p:grpSpPr>
              <a:xfrm>
                <a:off x="5140304" y="1172042"/>
                <a:ext cx="4469788" cy="4079138"/>
                <a:chOff x="103946" y="1901742"/>
                <a:chExt cx="4469788" cy="4079138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E7C82472-7D26-4F66-A92F-6E96170E4B08}"/>
                    </a:ext>
                  </a:extLst>
                </p:cNvPr>
                <p:cNvGrpSpPr/>
                <p:nvPr/>
              </p:nvGrpSpPr>
              <p:grpSpPr>
                <a:xfrm>
                  <a:off x="304801" y="2649940"/>
                  <a:ext cx="3711401" cy="3038555"/>
                  <a:chOff x="781879" y="2606872"/>
                  <a:chExt cx="3711401" cy="3038555"/>
                </a:xfrm>
              </p:grpSpPr>
              <p:cxnSp>
                <p:nvCxnSpPr>
                  <p:cNvPr id="3" name="直線矢印コネクタ 2">
                    <a:extLst>
                      <a:ext uri="{FF2B5EF4-FFF2-40B4-BE49-F238E27FC236}">
                        <a16:creationId xmlns:a16="http://schemas.microsoft.com/office/drawing/2014/main" id="{B8817C62-2C83-4A61-8C8A-FA28F450C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635" y="2606872"/>
                    <a:ext cx="0" cy="3038555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7A340436-1C06-4B9C-9736-BF1EBF853F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879" y="5645427"/>
                    <a:ext cx="3711401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103946" y="1901742"/>
                  <a:ext cx="4587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B731AD9-55F8-43B4-A00D-422BB8DE04D5}"/>
                    </a:ext>
                  </a:extLst>
                </p:cNvPr>
                <p:cNvSpPr txBox="1"/>
                <p:nvPr/>
              </p:nvSpPr>
              <p:spPr>
                <a:xfrm>
                  <a:off x="4092512" y="5396105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65A8D41-ABBE-4B16-8369-524A20D70871}"/>
                </a:ext>
              </a:extLst>
            </p:cNvPr>
            <p:cNvSpPr txBox="1"/>
            <p:nvPr/>
          </p:nvSpPr>
          <p:spPr>
            <a:xfrm>
              <a:off x="3616639" y="57539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5722689" y="2671880"/>
            <a:ext cx="2611418" cy="121100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3AF483-8796-4CA8-9327-ECE9E9475DA8}"/>
              </a:ext>
            </a:extLst>
          </p:cNvPr>
          <p:cNvCxnSpPr>
            <a:cxnSpLocks/>
          </p:cNvCxnSpPr>
          <p:nvPr/>
        </p:nvCxnSpPr>
        <p:spPr>
          <a:xfrm>
            <a:off x="5643176" y="3857190"/>
            <a:ext cx="2685891" cy="672109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8DD180-DBAF-4935-8EAF-CF2DDD585ECF}"/>
              </a:ext>
            </a:extLst>
          </p:cNvPr>
          <p:cNvCxnSpPr>
            <a:cxnSpLocks/>
          </p:cNvCxnSpPr>
          <p:nvPr/>
        </p:nvCxnSpPr>
        <p:spPr>
          <a:xfrm>
            <a:off x="8334107" y="2671880"/>
            <a:ext cx="0" cy="19131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1742D7-27AE-47C0-A360-2824C9AE4F4E}"/>
              </a:ext>
            </a:extLst>
          </p:cNvPr>
          <p:cNvGrpSpPr/>
          <p:nvPr/>
        </p:nvGrpSpPr>
        <p:grpSpPr>
          <a:xfrm>
            <a:off x="5442321" y="3595723"/>
            <a:ext cx="1142135" cy="1531168"/>
            <a:chOff x="5287928" y="3508185"/>
            <a:chExt cx="1142135" cy="1531168"/>
          </a:xfrm>
        </p:grpSpPr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78B0E067-405F-49F3-8F6C-B10A692F62A5}"/>
                </a:ext>
              </a:extLst>
            </p:cNvPr>
            <p:cNvSpPr/>
            <p:nvPr/>
          </p:nvSpPr>
          <p:spPr>
            <a:xfrm rot="8251573">
              <a:off x="5287928" y="3508185"/>
              <a:ext cx="1142135" cy="949914"/>
            </a:xfrm>
            <a:prstGeom prst="arc">
              <a:avLst>
                <a:gd name="adj1" fmla="val 13656257"/>
                <a:gd name="adj2" fmla="val 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F051986-90BE-45C2-B2A0-E11CAFB10F70}"/>
                </a:ext>
              </a:extLst>
            </p:cNvPr>
            <p:cNvSpPr txBox="1"/>
            <p:nvPr/>
          </p:nvSpPr>
          <p:spPr>
            <a:xfrm>
              <a:off x="5840285" y="4454578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20428F-0868-40FE-A5D5-531B8073F68C}"/>
              </a:ext>
            </a:extLst>
          </p:cNvPr>
          <p:cNvCxnSpPr>
            <a:cxnSpLocks/>
          </p:cNvCxnSpPr>
          <p:nvPr/>
        </p:nvCxnSpPr>
        <p:spPr>
          <a:xfrm flipH="1" flipV="1">
            <a:off x="4886215" y="3083639"/>
            <a:ext cx="828660" cy="74353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470FAD-50B4-479F-B1DD-7EE2F2AA18E3}"/>
              </a:ext>
            </a:extLst>
          </p:cNvPr>
          <p:cNvCxnSpPr>
            <a:cxnSpLocks/>
          </p:cNvCxnSpPr>
          <p:nvPr/>
        </p:nvCxnSpPr>
        <p:spPr>
          <a:xfrm flipH="1">
            <a:off x="4925972" y="3883853"/>
            <a:ext cx="796717" cy="1870053"/>
          </a:xfrm>
          <a:prstGeom prst="line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FD7E38B-2CD0-4B50-9466-BCF4418E019A}"/>
              </a:ext>
            </a:extLst>
          </p:cNvPr>
          <p:cNvCxnSpPr>
            <a:cxnSpLocks/>
          </p:cNvCxnSpPr>
          <p:nvPr/>
        </p:nvCxnSpPr>
        <p:spPr>
          <a:xfrm>
            <a:off x="4886215" y="3122617"/>
            <a:ext cx="0" cy="26312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456259" y="1983149"/>
                <a:ext cx="2343847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259" y="1983149"/>
                <a:ext cx="2343847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317758" y="2367885"/>
                <a:ext cx="219092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58" y="2367885"/>
                <a:ext cx="2190921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B7CECA5-1B9D-418D-BEDE-AE51E9352DC8}"/>
                  </a:ext>
                </a:extLst>
              </p:cNvPr>
              <p:cNvSpPr txBox="1"/>
              <p:nvPr/>
            </p:nvSpPr>
            <p:spPr>
              <a:xfrm>
                <a:off x="5152616" y="5541191"/>
                <a:ext cx="343427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B7CECA5-1B9D-418D-BEDE-AE51E935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16" y="5541191"/>
                <a:ext cx="343427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8CEF10E-67DC-4072-9DA8-AD846088817A}"/>
                  </a:ext>
                </a:extLst>
              </p:cNvPr>
              <p:cNvSpPr txBox="1"/>
              <p:nvPr/>
            </p:nvSpPr>
            <p:spPr>
              <a:xfrm>
                <a:off x="8410269" y="4626576"/>
                <a:ext cx="435825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8CEF10E-67DC-4072-9DA8-AD846088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69" y="4626576"/>
                <a:ext cx="435825" cy="552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2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0387BE7-A70F-4376-BBC8-FEEF0B827F2B}"/>
              </a:ext>
            </a:extLst>
          </p:cNvPr>
          <p:cNvGrpSpPr/>
          <p:nvPr/>
        </p:nvGrpSpPr>
        <p:grpSpPr>
          <a:xfrm>
            <a:off x="4493827" y="905468"/>
            <a:ext cx="3204346" cy="5592544"/>
            <a:chOff x="7495499" y="1115330"/>
            <a:chExt cx="3204346" cy="5592544"/>
          </a:xfrm>
        </p:grpSpPr>
        <p:sp>
          <p:nvSpPr>
            <p:cNvPr id="9" name="直方体 8">
              <a:extLst>
                <a:ext uri="{FF2B5EF4-FFF2-40B4-BE49-F238E27FC236}">
                  <a16:creationId xmlns:a16="http://schemas.microsoft.com/office/drawing/2014/main" id="{D94F440C-CA7D-4FF3-9F21-5926F6C68C83}"/>
                </a:ext>
              </a:extLst>
            </p:cNvPr>
            <p:cNvSpPr/>
            <p:nvPr/>
          </p:nvSpPr>
          <p:spPr>
            <a:xfrm>
              <a:off x="7495499" y="4681182"/>
              <a:ext cx="3204346" cy="2026692"/>
            </a:xfrm>
            <a:prstGeom prst="cube">
              <a:avLst>
                <a:gd name="adj" fmla="val 521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F182361-9135-419A-9282-F37E7E25290B}"/>
                </a:ext>
              </a:extLst>
            </p:cNvPr>
            <p:cNvGrpSpPr/>
            <p:nvPr/>
          </p:nvGrpSpPr>
          <p:grpSpPr>
            <a:xfrm>
              <a:off x="8492544" y="4476631"/>
              <a:ext cx="1146412" cy="807322"/>
              <a:chOff x="8492544" y="4476631"/>
              <a:chExt cx="1146412" cy="807322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4A4B096D-8D9E-4AD4-A6A0-ED15D437ED97}"/>
                  </a:ext>
                </a:extLst>
              </p:cNvPr>
              <p:cNvSpPr/>
              <p:nvPr/>
            </p:nvSpPr>
            <p:spPr>
              <a:xfrm>
                <a:off x="8609397" y="4517483"/>
                <a:ext cx="968991" cy="766470"/>
              </a:xfrm>
              <a:prstGeom prst="cube">
                <a:avLst>
                  <a:gd name="adj" fmla="val 4132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直方体 10">
                <a:extLst>
                  <a:ext uri="{FF2B5EF4-FFF2-40B4-BE49-F238E27FC236}">
                    <a16:creationId xmlns:a16="http://schemas.microsoft.com/office/drawing/2014/main" id="{EF14E056-1B95-4951-8FB5-4EFAD5852832}"/>
                  </a:ext>
                </a:extLst>
              </p:cNvPr>
              <p:cNvSpPr/>
              <p:nvPr/>
            </p:nvSpPr>
            <p:spPr>
              <a:xfrm>
                <a:off x="8492544" y="4476631"/>
                <a:ext cx="1146412" cy="356473"/>
              </a:xfrm>
              <a:prstGeom prst="cube">
                <a:avLst>
                  <a:gd name="adj" fmla="val 6283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322A19F2-8052-4DAB-A6CC-2DD09667C694}"/>
                </a:ext>
              </a:extLst>
            </p:cNvPr>
            <p:cNvSpPr/>
            <p:nvPr/>
          </p:nvSpPr>
          <p:spPr>
            <a:xfrm>
              <a:off x="8202211" y="4431359"/>
              <a:ext cx="770590" cy="579423"/>
            </a:xfrm>
            <a:prstGeom prst="curvedRightArrow">
              <a:avLst>
                <a:gd name="adj1" fmla="val 25000"/>
                <a:gd name="adj2" fmla="val 45355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EB04A7F-F6B6-4204-ACF6-A9C2520BFBA8}"/>
                </a:ext>
              </a:extLst>
            </p:cNvPr>
            <p:cNvGrpSpPr/>
            <p:nvPr/>
          </p:nvGrpSpPr>
          <p:grpSpPr>
            <a:xfrm>
              <a:off x="8492544" y="3662839"/>
              <a:ext cx="1146412" cy="997917"/>
              <a:chOff x="8524466" y="4324709"/>
              <a:chExt cx="1146412" cy="997917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:a16="http://schemas.microsoft.com/office/drawing/2014/main" id="{AF75002B-3BEE-481B-8476-917FCA22FC0D}"/>
                  </a:ext>
                </a:extLst>
              </p:cNvPr>
              <p:cNvSpPr/>
              <p:nvPr/>
            </p:nvSpPr>
            <p:spPr>
              <a:xfrm>
                <a:off x="8701887" y="4421874"/>
                <a:ext cx="791570" cy="900752"/>
              </a:xfrm>
              <a:prstGeom prst="cub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直方体 25">
                <a:extLst>
                  <a:ext uri="{FF2B5EF4-FFF2-40B4-BE49-F238E27FC236}">
                    <a16:creationId xmlns:a16="http://schemas.microsoft.com/office/drawing/2014/main" id="{F85964BF-4CC2-484C-8F52-CE53C08A0123}"/>
                  </a:ext>
                </a:extLst>
              </p:cNvPr>
              <p:cNvSpPr/>
              <p:nvPr/>
            </p:nvSpPr>
            <p:spPr>
              <a:xfrm>
                <a:off x="8524466" y="4324709"/>
                <a:ext cx="1146412" cy="356473"/>
              </a:xfrm>
              <a:prstGeom prst="cube">
                <a:avLst>
                  <a:gd name="adj" fmla="val 6283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4FABD2C-C075-4538-9DA9-00A028E5E2D0}"/>
                </a:ext>
              </a:extLst>
            </p:cNvPr>
            <p:cNvGrpSpPr/>
            <p:nvPr/>
          </p:nvGrpSpPr>
          <p:grpSpPr>
            <a:xfrm>
              <a:off x="8708065" y="4240786"/>
              <a:ext cx="517934" cy="471690"/>
              <a:chOff x="8739987" y="4088864"/>
              <a:chExt cx="517934" cy="471690"/>
            </a:xfrm>
          </p:grpSpPr>
          <p:sp>
            <p:nvSpPr>
              <p:cNvPr id="12" name="フローチャート: 論理積ゲート 11">
                <a:extLst>
                  <a:ext uri="{FF2B5EF4-FFF2-40B4-BE49-F238E27FC236}">
                    <a16:creationId xmlns:a16="http://schemas.microsoft.com/office/drawing/2014/main" id="{3A6C4616-2B58-4737-BE7B-42A467835428}"/>
                  </a:ext>
                </a:extLst>
              </p:cNvPr>
              <p:cNvSpPr/>
              <p:nvPr/>
            </p:nvSpPr>
            <p:spPr>
              <a:xfrm rot="16200000">
                <a:off x="8763109" y="4065742"/>
                <a:ext cx="471690" cy="517934"/>
              </a:xfrm>
              <a:prstGeom prst="flowChartDelay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DF67F9E-509A-4A6A-A842-87A7F57AAF09}"/>
                  </a:ext>
                </a:extLst>
              </p:cNvPr>
              <p:cNvSpPr/>
              <p:nvPr/>
            </p:nvSpPr>
            <p:spPr>
              <a:xfrm>
                <a:off x="8899272" y="4208986"/>
                <a:ext cx="199363" cy="19277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93AC74F-C6B5-43D6-AA1E-5E86B2FB4C0C}"/>
                </a:ext>
              </a:extLst>
            </p:cNvPr>
            <p:cNvGrpSpPr/>
            <p:nvPr/>
          </p:nvGrpSpPr>
          <p:grpSpPr>
            <a:xfrm>
              <a:off x="8492544" y="2071741"/>
              <a:ext cx="1146412" cy="1759989"/>
              <a:chOff x="8524466" y="3562637"/>
              <a:chExt cx="1146412" cy="1759989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944959B-0874-4CE4-BB29-0AFB2BD91BD1}"/>
                  </a:ext>
                </a:extLst>
              </p:cNvPr>
              <p:cNvGrpSpPr/>
              <p:nvPr/>
            </p:nvGrpSpPr>
            <p:grpSpPr>
              <a:xfrm>
                <a:off x="8524466" y="4324709"/>
                <a:ext cx="1146412" cy="997917"/>
                <a:chOff x="8524466" y="4324709"/>
                <a:chExt cx="1146412" cy="997917"/>
              </a:xfrm>
            </p:grpSpPr>
            <p:sp>
              <p:nvSpPr>
                <p:cNvPr id="39" name="直方体 38">
                  <a:extLst>
                    <a:ext uri="{FF2B5EF4-FFF2-40B4-BE49-F238E27FC236}">
                      <a16:creationId xmlns:a16="http://schemas.microsoft.com/office/drawing/2014/main" id="{6A3ADDB9-73E3-4032-857F-4476044D0BC5}"/>
                    </a:ext>
                  </a:extLst>
                </p:cNvPr>
                <p:cNvSpPr/>
                <p:nvPr/>
              </p:nvSpPr>
              <p:spPr>
                <a:xfrm>
                  <a:off x="8701887" y="4421874"/>
                  <a:ext cx="791570" cy="900752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" name="直方体 39">
                  <a:extLst>
                    <a:ext uri="{FF2B5EF4-FFF2-40B4-BE49-F238E27FC236}">
                      <a16:creationId xmlns:a16="http://schemas.microsoft.com/office/drawing/2014/main" id="{250C8F53-A514-4DED-B0C7-9C502094D6A2}"/>
                    </a:ext>
                  </a:extLst>
                </p:cNvPr>
                <p:cNvSpPr/>
                <p:nvPr/>
              </p:nvSpPr>
              <p:spPr>
                <a:xfrm>
                  <a:off x="8524466" y="4324709"/>
                  <a:ext cx="1146412" cy="356473"/>
                </a:xfrm>
                <a:prstGeom prst="cube">
                  <a:avLst>
                    <a:gd name="adj" fmla="val 6283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A88B39C-D2A2-4107-8723-DAB300E182FE}"/>
                  </a:ext>
                </a:extLst>
              </p:cNvPr>
              <p:cNvGrpSpPr/>
              <p:nvPr/>
            </p:nvGrpSpPr>
            <p:grpSpPr>
              <a:xfrm>
                <a:off x="8524466" y="3562637"/>
                <a:ext cx="1146412" cy="934141"/>
                <a:chOff x="8524466" y="4324709"/>
                <a:chExt cx="1146412" cy="934141"/>
              </a:xfrm>
            </p:grpSpPr>
            <p:sp>
              <p:nvSpPr>
                <p:cNvPr id="37" name="直方体 36">
                  <a:extLst>
                    <a:ext uri="{FF2B5EF4-FFF2-40B4-BE49-F238E27FC236}">
                      <a16:creationId xmlns:a16="http://schemas.microsoft.com/office/drawing/2014/main" id="{A868AB08-268E-41A8-ADA3-1694CC025E40}"/>
                    </a:ext>
                  </a:extLst>
                </p:cNvPr>
                <p:cNvSpPr/>
                <p:nvPr/>
              </p:nvSpPr>
              <p:spPr>
                <a:xfrm>
                  <a:off x="8701887" y="4358098"/>
                  <a:ext cx="791570" cy="900752"/>
                </a:xfrm>
                <a:prstGeom prst="cub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直方体 37">
                  <a:extLst>
                    <a:ext uri="{FF2B5EF4-FFF2-40B4-BE49-F238E27FC236}">
                      <a16:creationId xmlns:a16="http://schemas.microsoft.com/office/drawing/2014/main" id="{9C181B9D-89D3-4505-92C0-8CBED5BBEC16}"/>
                    </a:ext>
                  </a:extLst>
                </p:cNvPr>
                <p:cNvSpPr/>
                <p:nvPr/>
              </p:nvSpPr>
              <p:spPr>
                <a:xfrm>
                  <a:off x="8524466" y="4324709"/>
                  <a:ext cx="1146412" cy="356473"/>
                </a:xfrm>
                <a:prstGeom prst="cube">
                  <a:avLst>
                    <a:gd name="adj" fmla="val 6283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78E1388-5DDE-4DD7-B02F-0D5E1AC41D30}"/>
                  </a:ext>
                </a:extLst>
              </p:cNvPr>
              <p:cNvGrpSpPr/>
              <p:nvPr/>
            </p:nvGrpSpPr>
            <p:grpSpPr>
              <a:xfrm>
                <a:off x="8735245" y="4683907"/>
                <a:ext cx="517934" cy="471690"/>
                <a:chOff x="8735245" y="4683907"/>
                <a:chExt cx="517934" cy="471690"/>
              </a:xfrm>
            </p:grpSpPr>
            <p:sp>
              <p:nvSpPr>
                <p:cNvPr id="35" name="フローチャート: 論理積ゲート 34">
                  <a:extLst>
                    <a:ext uri="{FF2B5EF4-FFF2-40B4-BE49-F238E27FC236}">
                      <a16:creationId xmlns:a16="http://schemas.microsoft.com/office/drawing/2014/main" id="{5C9B2AA9-F81C-47A6-AE81-FD17D7924A19}"/>
                    </a:ext>
                  </a:extLst>
                </p:cNvPr>
                <p:cNvSpPr/>
                <p:nvPr/>
              </p:nvSpPr>
              <p:spPr>
                <a:xfrm rot="5400000" flipV="1">
                  <a:off x="8758367" y="4660785"/>
                  <a:ext cx="471690" cy="517934"/>
                </a:xfrm>
                <a:prstGeom prst="flowChartDelay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EC57BDD1-9041-40E9-BDB9-AEE9E38B2EFF}"/>
                    </a:ext>
                  </a:extLst>
                </p:cNvPr>
                <p:cNvSpPr/>
                <p:nvPr/>
              </p:nvSpPr>
              <p:spPr>
                <a:xfrm>
                  <a:off x="8894530" y="4804029"/>
                  <a:ext cx="199363" cy="192774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A1B94E6-A774-4BA9-8C29-A52EF18F56C0}"/>
                </a:ext>
              </a:extLst>
            </p:cNvPr>
            <p:cNvSpPr/>
            <p:nvPr/>
          </p:nvSpPr>
          <p:spPr>
            <a:xfrm>
              <a:off x="8701887" y="1374387"/>
              <a:ext cx="791570" cy="90075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2B7CFF93-470B-464D-938F-725147B5B661}"/>
                </a:ext>
              </a:extLst>
            </p:cNvPr>
            <p:cNvGrpSpPr/>
            <p:nvPr/>
          </p:nvGrpSpPr>
          <p:grpSpPr>
            <a:xfrm>
              <a:off x="8735245" y="1802864"/>
              <a:ext cx="517934" cy="471690"/>
              <a:chOff x="8739987" y="4088864"/>
              <a:chExt cx="517934" cy="471690"/>
            </a:xfrm>
          </p:grpSpPr>
          <p:sp>
            <p:nvSpPr>
              <p:cNvPr id="45" name="フローチャート: 論理積ゲート 44">
                <a:extLst>
                  <a:ext uri="{FF2B5EF4-FFF2-40B4-BE49-F238E27FC236}">
                    <a16:creationId xmlns:a16="http://schemas.microsoft.com/office/drawing/2014/main" id="{1DFA4DB0-618F-4672-AA11-5F25F0B469DB}"/>
                  </a:ext>
                </a:extLst>
              </p:cNvPr>
              <p:cNvSpPr/>
              <p:nvPr/>
            </p:nvSpPr>
            <p:spPr>
              <a:xfrm rot="16200000">
                <a:off x="8763109" y="4065742"/>
                <a:ext cx="471690" cy="517934"/>
              </a:xfrm>
              <a:prstGeom prst="flowChartDelay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000ADFE8-E949-4E84-9AC8-F522448CDFCF}"/>
                  </a:ext>
                </a:extLst>
              </p:cNvPr>
              <p:cNvSpPr/>
              <p:nvPr/>
            </p:nvSpPr>
            <p:spPr>
              <a:xfrm>
                <a:off x="8899272" y="4208986"/>
                <a:ext cx="199363" cy="19277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AE0540D0-1EF8-4699-96C1-2C93F855E9EA}"/>
                </a:ext>
              </a:extLst>
            </p:cNvPr>
            <p:cNvGrpSpPr/>
            <p:nvPr/>
          </p:nvGrpSpPr>
          <p:grpSpPr>
            <a:xfrm>
              <a:off x="8389215" y="3626029"/>
              <a:ext cx="1146412" cy="1241609"/>
              <a:chOff x="4176839" y="2428214"/>
              <a:chExt cx="1146412" cy="1241609"/>
            </a:xfrm>
            <a:solidFill>
              <a:srgbClr val="FF0000"/>
            </a:solidFill>
          </p:grpSpPr>
          <p:sp>
            <p:nvSpPr>
              <p:cNvPr id="63" name="矢印: 環状 62">
                <a:extLst>
                  <a:ext uri="{FF2B5EF4-FFF2-40B4-BE49-F238E27FC236}">
                    <a16:creationId xmlns:a16="http://schemas.microsoft.com/office/drawing/2014/main" id="{9DB05C70-6AF5-4D3A-AD65-6F51B4837106}"/>
                  </a:ext>
                </a:extLst>
              </p:cNvPr>
              <p:cNvSpPr/>
              <p:nvPr/>
            </p:nvSpPr>
            <p:spPr>
              <a:xfrm flipH="1"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矢印: 環状 63">
                <a:extLst>
                  <a:ext uri="{FF2B5EF4-FFF2-40B4-BE49-F238E27FC236}">
                    <a16:creationId xmlns:a16="http://schemas.microsoft.com/office/drawing/2014/main" id="{47D12949-A65A-4C77-AA8A-6422F35B950F}"/>
                  </a:ext>
                </a:extLst>
              </p:cNvPr>
              <p:cNvSpPr/>
              <p:nvPr/>
            </p:nvSpPr>
            <p:spPr>
              <a:xfrm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3DA37964-3B01-4EDD-808E-47C551B5CF18}"/>
                </a:ext>
              </a:extLst>
            </p:cNvPr>
            <p:cNvGrpSpPr/>
            <p:nvPr/>
          </p:nvGrpSpPr>
          <p:grpSpPr>
            <a:xfrm>
              <a:off x="8346454" y="2759425"/>
              <a:ext cx="1146412" cy="1241609"/>
              <a:chOff x="4176839" y="2428214"/>
              <a:chExt cx="1146412" cy="1241609"/>
            </a:xfrm>
            <a:solidFill>
              <a:srgbClr val="FF0000"/>
            </a:solidFill>
          </p:grpSpPr>
          <p:sp>
            <p:nvSpPr>
              <p:cNvPr id="67" name="矢印: 環状 66">
                <a:extLst>
                  <a:ext uri="{FF2B5EF4-FFF2-40B4-BE49-F238E27FC236}">
                    <a16:creationId xmlns:a16="http://schemas.microsoft.com/office/drawing/2014/main" id="{F5690CD0-00E9-46A9-945E-FA37EBE94D1E}"/>
                  </a:ext>
                </a:extLst>
              </p:cNvPr>
              <p:cNvSpPr/>
              <p:nvPr/>
            </p:nvSpPr>
            <p:spPr>
              <a:xfrm flipH="1"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矢印: 環状 67">
                <a:extLst>
                  <a:ext uri="{FF2B5EF4-FFF2-40B4-BE49-F238E27FC236}">
                    <a16:creationId xmlns:a16="http://schemas.microsoft.com/office/drawing/2014/main" id="{609B5DE0-F113-49F6-90FA-ADF1E85C0E7E}"/>
                  </a:ext>
                </a:extLst>
              </p:cNvPr>
              <p:cNvSpPr/>
              <p:nvPr/>
            </p:nvSpPr>
            <p:spPr>
              <a:xfrm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直方体 72">
              <a:extLst>
                <a:ext uri="{FF2B5EF4-FFF2-40B4-BE49-F238E27FC236}">
                  <a16:creationId xmlns:a16="http://schemas.microsoft.com/office/drawing/2014/main" id="{3A33D703-E82E-44E1-85BB-CD845A14F1F1}"/>
                </a:ext>
              </a:extLst>
            </p:cNvPr>
            <p:cNvSpPr/>
            <p:nvPr/>
          </p:nvSpPr>
          <p:spPr>
            <a:xfrm>
              <a:off x="8520686" y="1280550"/>
              <a:ext cx="1146412" cy="356473"/>
            </a:xfrm>
            <a:prstGeom prst="cube">
              <a:avLst>
                <a:gd name="adj" fmla="val 6283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5FF32DF5-C39F-4188-98FD-6D94747A8BB3}"/>
                </a:ext>
              </a:extLst>
            </p:cNvPr>
            <p:cNvGrpSpPr/>
            <p:nvPr/>
          </p:nvGrpSpPr>
          <p:grpSpPr>
            <a:xfrm>
              <a:off x="8346454" y="1967508"/>
              <a:ext cx="1146412" cy="1241609"/>
              <a:chOff x="4176839" y="2428214"/>
              <a:chExt cx="1146412" cy="1241609"/>
            </a:xfrm>
            <a:solidFill>
              <a:srgbClr val="FF0000"/>
            </a:solidFill>
          </p:grpSpPr>
          <p:sp>
            <p:nvSpPr>
              <p:cNvPr id="70" name="矢印: 環状 69">
                <a:extLst>
                  <a:ext uri="{FF2B5EF4-FFF2-40B4-BE49-F238E27FC236}">
                    <a16:creationId xmlns:a16="http://schemas.microsoft.com/office/drawing/2014/main" id="{8D0CD2BA-843A-4E15-A56B-6521DC52D752}"/>
                  </a:ext>
                </a:extLst>
              </p:cNvPr>
              <p:cNvSpPr/>
              <p:nvPr/>
            </p:nvSpPr>
            <p:spPr>
              <a:xfrm flipH="1"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矢印: 環状 70">
                <a:extLst>
                  <a:ext uri="{FF2B5EF4-FFF2-40B4-BE49-F238E27FC236}">
                    <a16:creationId xmlns:a16="http://schemas.microsoft.com/office/drawing/2014/main" id="{7F2E51BC-9E3D-4D13-A735-79873CEFD5D0}"/>
                  </a:ext>
                </a:extLst>
              </p:cNvPr>
              <p:cNvSpPr/>
              <p:nvPr/>
            </p:nvSpPr>
            <p:spPr>
              <a:xfrm>
                <a:off x="4176839" y="2428214"/>
                <a:ext cx="1146412" cy="124160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879597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矢印: 右カーブ 74">
              <a:extLst>
                <a:ext uri="{FF2B5EF4-FFF2-40B4-BE49-F238E27FC236}">
                  <a16:creationId xmlns:a16="http://schemas.microsoft.com/office/drawing/2014/main" id="{48955BB3-F6A2-4F01-945B-906B8ECB8011}"/>
                </a:ext>
              </a:extLst>
            </p:cNvPr>
            <p:cNvSpPr/>
            <p:nvPr/>
          </p:nvSpPr>
          <p:spPr>
            <a:xfrm>
              <a:off x="8284670" y="1208756"/>
              <a:ext cx="770590" cy="579423"/>
            </a:xfrm>
            <a:prstGeom prst="curvedRightArrow">
              <a:avLst>
                <a:gd name="adj1" fmla="val 25000"/>
                <a:gd name="adj2" fmla="val 45355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5DDFF7A7-0FC4-46E8-BF8D-B071DF13EFCF}"/>
                </a:ext>
              </a:extLst>
            </p:cNvPr>
            <p:cNvGrpSpPr/>
            <p:nvPr/>
          </p:nvGrpSpPr>
          <p:grpSpPr>
            <a:xfrm>
              <a:off x="7575212" y="1198657"/>
              <a:ext cx="2399264" cy="214237"/>
              <a:chOff x="7520899" y="1374389"/>
              <a:chExt cx="2399264" cy="214237"/>
            </a:xfrm>
          </p:grpSpPr>
          <p:sp>
            <p:nvSpPr>
              <p:cNvPr id="51" name="円柱 50">
                <a:extLst>
                  <a:ext uri="{FF2B5EF4-FFF2-40B4-BE49-F238E27FC236}">
                    <a16:creationId xmlns:a16="http://schemas.microsoft.com/office/drawing/2014/main" id="{4E7418F8-AA5D-4EF0-A026-532E1585935C}"/>
                  </a:ext>
                </a:extLst>
              </p:cNvPr>
              <p:cNvSpPr/>
              <p:nvPr/>
            </p:nvSpPr>
            <p:spPr>
              <a:xfrm rot="16200000" flipH="1">
                <a:off x="8787412" y="455875"/>
                <a:ext cx="214237" cy="2051265"/>
              </a:xfrm>
              <a:prstGeom prst="can">
                <a:avLst>
                  <a:gd name="adj" fmla="val 36628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E4278C05-CB7B-4C60-88F8-A0D42A41EFF6}"/>
                  </a:ext>
                </a:extLst>
              </p:cNvPr>
              <p:cNvSpPr/>
              <p:nvPr/>
            </p:nvSpPr>
            <p:spPr>
              <a:xfrm rot="16200000">
                <a:off x="7622231" y="1299580"/>
                <a:ext cx="173628" cy="376292"/>
              </a:xfrm>
              <a:prstGeom prst="triangl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台形 71">
              <a:extLst>
                <a:ext uri="{FF2B5EF4-FFF2-40B4-BE49-F238E27FC236}">
                  <a16:creationId xmlns:a16="http://schemas.microsoft.com/office/drawing/2014/main" id="{9A0310E0-EF6D-41C9-A0E8-9EF99E79867B}"/>
                </a:ext>
              </a:extLst>
            </p:cNvPr>
            <p:cNvSpPr/>
            <p:nvPr/>
          </p:nvSpPr>
          <p:spPr>
            <a:xfrm>
              <a:off x="8528246" y="1115330"/>
              <a:ext cx="906002" cy="387353"/>
            </a:xfrm>
            <a:prstGeom prst="trapezoid">
              <a:avLst>
                <a:gd name="adj" fmla="val 4132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68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方体 8">
            <a:extLst>
              <a:ext uri="{FF2B5EF4-FFF2-40B4-BE49-F238E27FC236}">
                <a16:creationId xmlns:a16="http://schemas.microsoft.com/office/drawing/2014/main" id="{D94F440C-CA7D-4FF3-9F21-5926F6C68C83}"/>
              </a:ext>
            </a:extLst>
          </p:cNvPr>
          <p:cNvSpPr/>
          <p:nvPr/>
        </p:nvSpPr>
        <p:spPr>
          <a:xfrm>
            <a:off x="7636812" y="2622894"/>
            <a:ext cx="3204346" cy="2026692"/>
          </a:xfrm>
          <a:prstGeom prst="cube">
            <a:avLst>
              <a:gd name="adj" fmla="val 5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F182361-9135-419A-9282-F37E7E25290B}"/>
              </a:ext>
            </a:extLst>
          </p:cNvPr>
          <p:cNvGrpSpPr/>
          <p:nvPr/>
        </p:nvGrpSpPr>
        <p:grpSpPr>
          <a:xfrm>
            <a:off x="8633857" y="2418343"/>
            <a:ext cx="1146412" cy="807322"/>
            <a:chOff x="8492544" y="4476631"/>
            <a:chExt cx="1146412" cy="807322"/>
          </a:xfrm>
        </p:grpSpPr>
        <p:sp>
          <p:nvSpPr>
            <p:cNvPr id="10" name="直方体 9">
              <a:extLst>
                <a:ext uri="{FF2B5EF4-FFF2-40B4-BE49-F238E27FC236}">
                  <a16:creationId xmlns:a16="http://schemas.microsoft.com/office/drawing/2014/main" id="{4A4B096D-8D9E-4AD4-A6A0-ED15D437ED97}"/>
                </a:ext>
              </a:extLst>
            </p:cNvPr>
            <p:cNvSpPr/>
            <p:nvPr/>
          </p:nvSpPr>
          <p:spPr>
            <a:xfrm>
              <a:off x="8609397" y="4517483"/>
              <a:ext cx="968991" cy="766470"/>
            </a:xfrm>
            <a:prstGeom prst="cube">
              <a:avLst>
                <a:gd name="adj" fmla="val 4132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直方体 10">
              <a:extLst>
                <a:ext uri="{FF2B5EF4-FFF2-40B4-BE49-F238E27FC236}">
                  <a16:creationId xmlns:a16="http://schemas.microsoft.com/office/drawing/2014/main" id="{EF14E056-1B95-4951-8FB5-4EFAD5852832}"/>
                </a:ext>
              </a:extLst>
            </p:cNvPr>
            <p:cNvSpPr/>
            <p:nvPr/>
          </p:nvSpPr>
          <p:spPr>
            <a:xfrm>
              <a:off x="8492544" y="4476631"/>
              <a:ext cx="1146412" cy="356473"/>
            </a:xfrm>
            <a:prstGeom prst="cube">
              <a:avLst>
                <a:gd name="adj" fmla="val 6283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C5FB68E-7DBA-4B58-B509-A16A6C1FCAFA}"/>
              </a:ext>
            </a:extLst>
          </p:cNvPr>
          <p:cNvGrpSpPr/>
          <p:nvPr/>
        </p:nvGrpSpPr>
        <p:grpSpPr>
          <a:xfrm>
            <a:off x="9074180" y="1946652"/>
            <a:ext cx="517934" cy="471690"/>
            <a:chOff x="8739987" y="4088864"/>
            <a:chExt cx="517934" cy="471690"/>
          </a:xfrm>
        </p:grpSpPr>
        <p:sp>
          <p:nvSpPr>
            <p:cNvPr id="48" name="フローチャート: 論理積ゲート 47">
              <a:extLst>
                <a:ext uri="{FF2B5EF4-FFF2-40B4-BE49-F238E27FC236}">
                  <a16:creationId xmlns:a16="http://schemas.microsoft.com/office/drawing/2014/main" id="{49987F36-347C-4B95-B1C7-A6BAD38BB3DC}"/>
                </a:ext>
              </a:extLst>
            </p:cNvPr>
            <p:cNvSpPr/>
            <p:nvPr/>
          </p:nvSpPr>
          <p:spPr>
            <a:xfrm rot="16200000">
              <a:off x="8763109" y="4065742"/>
              <a:ext cx="471690" cy="517934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C01DF4-21EA-4909-BFB7-ABD6398662A4}"/>
                </a:ext>
              </a:extLst>
            </p:cNvPr>
            <p:cNvSpPr/>
            <p:nvPr/>
          </p:nvSpPr>
          <p:spPr>
            <a:xfrm>
              <a:off x="8899272" y="4208986"/>
              <a:ext cx="199363" cy="1927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903F086-625F-422F-9B06-8D96012800DA}"/>
              </a:ext>
            </a:extLst>
          </p:cNvPr>
          <p:cNvGrpSpPr/>
          <p:nvPr/>
        </p:nvGrpSpPr>
        <p:grpSpPr>
          <a:xfrm rot="20687368">
            <a:off x="7864386" y="1500196"/>
            <a:ext cx="1643370" cy="1325930"/>
            <a:chOff x="4752278" y="3178228"/>
            <a:chExt cx="1643370" cy="1325930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EB04A7F-F6B6-4204-ACF6-A9C2520BFBA8}"/>
                </a:ext>
              </a:extLst>
            </p:cNvPr>
            <p:cNvGrpSpPr/>
            <p:nvPr/>
          </p:nvGrpSpPr>
          <p:grpSpPr>
            <a:xfrm rot="17832986">
              <a:off x="5323484" y="3431993"/>
              <a:ext cx="1146412" cy="997917"/>
              <a:chOff x="8524466" y="4324709"/>
              <a:chExt cx="1146412" cy="997917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:a16="http://schemas.microsoft.com/office/drawing/2014/main" id="{AF75002B-3BEE-481B-8476-917FCA22FC0D}"/>
                  </a:ext>
                </a:extLst>
              </p:cNvPr>
              <p:cNvSpPr/>
              <p:nvPr/>
            </p:nvSpPr>
            <p:spPr>
              <a:xfrm>
                <a:off x="8701887" y="4421874"/>
                <a:ext cx="791570" cy="900752"/>
              </a:xfrm>
              <a:prstGeom prst="cub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直方体 25">
                <a:extLst>
                  <a:ext uri="{FF2B5EF4-FFF2-40B4-BE49-F238E27FC236}">
                    <a16:creationId xmlns:a16="http://schemas.microsoft.com/office/drawing/2014/main" id="{F85964BF-4CC2-484C-8F52-CE53C08A0123}"/>
                  </a:ext>
                </a:extLst>
              </p:cNvPr>
              <p:cNvSpPr/>
              <p:nvPr/>
            </p:nvSpPr>
            <p:spPr>
              <a:xfrm>
                <a:off x="8524466" y="4324709"/>
                <a:ext cx="1146412" cy="356473"/>
              </a:xfrm>
              <a:prstGeom prst="cube">
                <a:avLst>
                  <a:gd name="adj" fmla="val 6283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直方体 38">
              <a:extLst>
                <a:ext uri="{FF2B5EF4-FFF2-40B4-BE49-F238E27FC236}">
                  <a16:creationId xmlns:a16="http://schemas.microsoft.com/office/drawing/2014/main" id="{6A3ADDB9-73E3-4032-857F-4476044D0BC5}"/>
                </a:ext>
              </a:extLst>
            </p:cNvPr>
            <p:cNvSpPr/>
            <p:nvPr/>
          </p:nvSpPr>
          <p:spPr>
            <a:xfrm rot="17832986">
              <a:off x="4806869" y="3123637"/>
              <a:ext cx="791570" cy="90075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1E3DE51E-C039-407B-A706-E128534B2CB5}"/>
              </a:ext>
            </a:extLst>
          </p:cNvPr>
          <p:cNvSpPr/>
          <p:nvPr/>
        </p:nvSpPr>
        <p:spPr>
          <a:xfrm>
            <a:off x="972644" y="2685266"/>
            <a:ext cx="7514361" cy="2728210"/>
          </a:xfrm>
          <a:prstGeom prst="parallelogram">
            <a:avLst>
              <a:gd name="adj" fmla="val 11511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33EB600-9A63-4D52-B020-529D0411D1F0}"/>
              </a:ext>
            </a:extLst>
          </p:cNvPr>
          <p:cNvGrpSpPr/>
          <p:nvPr/>
        </p:nvGrpSpPr>
        <p:grpSpPr>
          <a:xfrm rot="20294305">
            <a:off x="6892606" y="1228842"/>
            <a:ext cx="1447101" cy="1362849"/>
            <a:chOff x="3986322" y="2615468"/>
            <a:chExt cx="1447101" cy="1362849"/>
          </a:xfrm>
        </p:grpSpPr>
        <p:sp>
          <p:nvSpPr>
            <p:cNvPr id="40" name="直方体 39">
              <a:extLst>
                <a:ext uri="{FF2B5EF4-FFF2-40B4-BE49-F238E27FC236}">
                  <a16:creationId xmlns:a16="http://schemas.microsoft.com/office/drawing/2014/main" id="{250C8F53-A514-4DED-B0C7-9C502094D6A2}"/>
                </a:ext>
              </a:extLst>
            </p:cNvPr>
            <p:cNvSpPr/>
            <p:nvPr/>
          </p:nvSpPr>
          <p:spPr>
            <a:xfrm rot="17832986">
              <a:off x="4301031" y="3226874"/>
              <a:ext cx="1146412" cy="356473"/>
            </a:xfrm>
            <a:prstGeom prst="cube">
              <a:avLst>
                <a:gd name="adj" fmla="val 6283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A88B39C-D2A2-4107-8723-DAB300E182FE}"/>
                </a:ext>
              </a:extLst>
            </p:cNvPr>
            <p:cNvGrpSpPr/>
            <p:nvPr/>
          </p:nvGrpSpPr>
          <p:grpSpPr>
            <a:xfrm rot="17832986">
              <a:off x="3880187" y="2721603"/>
              <a:ext cx="1146412" cy="934141"/>
              <a:chOff x="8524466" y="4324709"/>
              <a:chExt cx="1146412" cy="934141"/>
            </a:xfrm>
          </p:grpSpPr>
          <p:sp>
            <p:nvSpPr>
              <p:cNvPr id="37" name="直方体 36">
                <a:extLst>
                  <a:ext uri="{FF2B5EF4-FFF2-40B4-BE49-F238E27FC236}">
                    <a16:creationId xmlns:a16="http://schemas.microsoft.com/office/drawing/2014/main" id="{A868AB08-268E-41A8-ADA3-1694CC025E40}"/>
                  </a:ext>
                </a:extLst>
              </p:cNvPr>
              <p:cNvSpPr/>
              <p:nvPr/>
            </p:nvSpPr>
            <p:spPr>
              <a:xfrm>
                <a:off x="8701887" y="4358098"/>
                <a:ext cx="791570" cy="900752"/>
              </a:xfrm>
              <a:prstGeom prst="cub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直方体 37">
                <a:extLst>
                  <a:ext uri="{FF2B5EF4-FFF2-40B4-BE49-F238E27FC236}">
                    <a16:creationId xmlns:a16="http://schemas.microsoft.com/office/drawing/2014/main" id="{9C181B9D-89D3-4505-92C0-8CBED5BBEC16}"/>
                  </a:ext>
                </a:extLst>
              </p:cNvPr>
              <p:cNvSpPr/>
              <p:nvPr/>
            </p:nvSpPr>
            <p:spPr>
              <a:xfrm>
                <a:off x="8524466" y="4324709"/>
                <a:ext cx="1146412" cy="356473"/>
              </a:xfrm>
              <a:prstGeom prst="cube">
                <a:avLst>
                  <a:gd name="adj" fmla="val 6283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78E1388-5DDE-4DD7-B02F-0D5E1AC41D30}"/>
                </a:ext>
              </a:extLst>
            </p:cNvPr>
            <p:cNvGrpSpPr/>
            <p:nvPr/>
          </p:nvGrpSpPr>
          <p:grpSpPr>
            <a:xfrm rot="17832986">
              <a:off x="4938611" y="3451898"/>
              <a:ext cx="517934" cy="471690"/>
              <a:chOff x="8735245" y="4683907"/>
              <a:chExt cx="517934" cy="471690"/>
            </a:xfrm>
          </p:grpSpPr>
          <p:sp>
            <p:nvSpPr>
              <p:cNvPr id="35" name="フローチャート: 論理積ゲート 34">
                <a:extLst>
                  <a:ext uri="{FF2B5EF4-FFF2-40B4-BE49-F238E27FC236}">
                    <a16:creationId xmlns:a16="http://schemas.microsoft.com/office/drawing/2014/main" id="{5C9B2AA9-F81C-47A6-AE81-FD17D7924A19}"/>
                  </a:ext>
                </a:extLst>
              </p:cNvPr>
              <p:cNvSpPr/>
              <p:nvPr/>
            </p:nvSpPr>
            <p:spPr>
              <a:xfrm rot="5400000" flipV="1">
                <a:off x="8758367" y="4660785"/>
                <a:ext cx="471690" cy="517934"/>
              </a:xfrm>
              <a:prstGeom prst="flowChartDelay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EC57BDD1-9041-40E9-BDB9-AEE9E38B2EFF}"/>
                  </a:ext>
                </a:extLst>
              </p:cNvPr>
              <p:cNvSpPr/>
              <p:nvPr/>
            </p:nvSpPr>
            <p:spPr>
              <a:xfrm>
                <a:off x="8894530" y="4804029"/>
                <a:ext cx="199363" cy="19277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51A9C7C-814D-4083-BCA8-3D3D33B0466B}"/>
              </a:ext>
            </a:extLst>
          </p:cNvPr>
          <p:cNvGrpSpPr/>
          <p:nvPr/>
        </p:nvGrpSpPr>
        <p:grpSpPr>
          <a:xfrm rot="16524550">
            <a:off x="6377273" y="1474455"/>
            <a:ext cx="517934" cy="471690"/>
            <a:chOff x="8739987" y="4088864"/>
            <a:chExt cx="517934" cy="471690"/>
          </a:xfrm>
        </p:grpSpPr>
        <p:sp>
          <p:nvSpPr>
            <p:cNvPr id="58" name="フローチャート: 論理積ゲート 57">
              <a:extLst>
                <a:ext uri="{FF2B5EF4-FFF2-40B4-BE49-F238E27FC236}">
                  <a16:creationId xmlns:a16="http://schemas.microsoft.com/office/drawing/2014/main" id="{D6895F54-9712-4C7E-A0E0-11A130A1744B}"/>
                </a:ext>
              </a:extLst>
            </p:cNvPr>
            <p:cNvSpPr/>
            <p:nvPr/>
          </p:nvSpPr>
          <p:spPr>
            <a:xfrm rot="16200000">
              <a:off x="8763109" y="4065742"/>
              <a:ext cx="471690" cy="517934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0BB23029-D41E-45B8-8AB0-D8385743514C}"/>
                </a:ext>
              </a:extLst>
            </p:cNvPr>
            <p:cNvSpPr/>
            <p:nvPr/>
          </p:nvSpPr>
          <p:spPr>
            <a:xfrm>
              <a:off x="8899272" y="4208986"/>
              <a:ext cx="199363" cy="1927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BA1080-06E8-4F2F-891C-C7623402C8C6}"/>
              </a:ext>
            </a:extLst>
          </p:cNvPr>
          <p:cNvGrpSpPr/>
          <p:nvPr/>
        </p:nvGrpSpPr>
        <p:grpSpPr>
          <a:xfrm>
            <a:off x="5874000" y="1102988"/>
            <a:ext cx="1137744" cy="2399264"/>
            <a:chOff x="2143246" y="3313321"/>
            <a:chExt cx="1137744" cy="2399264"/>
          </a:xfrm>
        </p:grpSpPr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A1B94E6-A774-4BA9-8C29-A52EF18F56C0}"/>
                </a:ext>
              </a:extLst>
            </p:cNvPr>
            <p:cNvSpPr/>
            <p:nvPr/>
          </p:nvSpPr>
          <p:spPr>
            <a:xfrm rot="15704599">
              <a:off x="2434829" y="3668564"/>
              <a:ext cx="791570" cy="90075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直方体 72">
              <a:extLst>
                <a:ext uri="{FF2B5EF4-FFF2-40B4-BE49-F238E27FC236}">
                  <a16:creationId xmlns:a16="http://schemas.microsoft.com/office/drawing/2014/main" id="{3A33D703-E82E-44E1-85BB-CD845A14F1F1}"/>
                </a:ext>
              </a:extLst>
            </p:cNvPr>
            <p:cNvSpPr/>
            <p:nvPr/>
          </p:nvSpPr>
          <p:spPr>
            <a:xfrm rot="15704599">
              <a:off x="1895768" y="3997001"/>
              <a:ext cx="1146412" cy="356473"/>
            </a:xfrm>
            <a:prstGeom prst="cube">
              <a:avLst>
                <a:gd name="adj" fmla="val 6283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5DDFF7A7-0FC4-46E8-BF8D-B071DF13EFCF}"/>
                </a:ext>
              </a:extLst>
            </p:cNvPr>
            <p:cNvGrpSpPr/>
            <p:nvPr/>
          </p:nvGrpSpPr>
          <p:grpSpPr>
            <a:xfrm rot="15704599">
              <a:off x="1163735" y="4405834"/>
              <a:ext cx="2399264" cy="214237"/>
              <a:chOff x="7520899" y="1374389"/>
              <a:chExt cx="2399264" cy="214237"/>
            </a:xfrm>
          </p:grpSpPr>
          <p:sp>
            <p:nvSpPr>
              <p:cNvPr id="51" name="円柱 50">
                <a:extLst>
                  <a:ext uri="{FF2B5EF4-FFF2-40B4-BE49-F238E27FC236}">
                    <a16:creationId xmlns:a16="http://schemas.microsoft.com/office/drawing/2014/main" id="{4E7418F8-AA5D-4EF0-A026-532E1585935C}"/>
                  </a:ext>
                </a:extLst>
              </p:cNvPr>
              <p:cNvSpPr/>
              <p:nvPr/>
            </p:nvSpPr>
            <p:spPr>
              <a:xfrm rot="16200000" flipH="1">
                <a:off x="8787412" y="455875"/>
                <a:ext cx="214237" cy="2051265"/>
              </a:xfrm>
              <a:prstGeom prst="can">
                <a:avLst>
                  <a:gd name="adj" fmla="val 36628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E4278C05-CB7B-4C60-88F8-A0D42A41EFF6}"/>
                  </a:ext>
                </a:extLst>
              </p:cNvPr>
              <p:cNvSpPr/>
              <p:nvPr/>
            </p:nvSpPr>
            <p:spPr>
              <a:xfrm rot="16200000">
                <a:off x="7622231" y="1299580"/>
                <a:ext cx="173628" cy="376292"/>
              </a:xfrm>
              <a:prstGeom prst="triangl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台形 71">
              <a:extLst>
                <a:ext uri="{FF2B5EF4-FFF2-40B4-BE49-F238E27FC236}">
                  <a16:creationId xmlns:a16="http://schemas.microsoft.com/office/drawing/2014/main" id="{9A0310E0-EF6D-41C9-A0E8-9EF99E79867B}"/>
                </a:ext>
              </a:extLst>
            </p:cNvPr>
            <p:cNvSpPr/>
            <p:nvPr/>
          </p:nvSpPr>
          <p:spPr>
            <a:xfrm rot="15704599">
              <a:off x="1883922" y="4114548"/>
              <a:ext cx="906002" cy="387353"/>
            </a:xfrm>
            <a:prstGeom prst="trapezoid">
              <a:avLst>
                <a:gd name="adj" fmla="val 4132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4FABD2C-C075-4538-9DA9-00A028E5E2D0}"/>
              </a:ext>
            </a:extLst>
          </p:cNvPr>
          <p:cNvGrpSpPr/>
          <p:nvPr/>
        </p:nvGrpSpPr>
        <p:grpSpPr>
          <a:xfrm>
            <a:off x="8849378" y="2182498"/>
            <a:ext cx="517934" cy="471690"/>
            <a:chOff x="8739987" y="4088864"/>
            <a:chExt cx="517934" cy="471690"/>
          </a:xfrm>
        </p:grpSpPr>
        <p:sp>
          <p:nvSpPr>
            <p:cNvPr id="12" name="フローチャート: 論理積ゲート 11">
              <a:extLst>
                <a:ext uri="{FF2B5EF4-FFF2-40B4-BE49-F238E27FC236}">
                  <a16:creationId xmlns:a16="http://schemas.microsoft.com/office/drawing/2014/main" id="{3A6C4616-2B58-4737-BE7B-42A467835428}"/>
                </a:ext>
              </a:extLst>
            </p:cNvPr>
            <p:cNvSpPr/>
            <p:nvPr/>
          </p:nvSpPr>
          <p:spPr>
            <a:xfrm rot="16200000">
              <a:off x="8763109" y="4065742"/>
              <a:ext cx="471690" cy="517934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DF67F9E-509A-4A6A-A842-87A7F57AAF09}"/>
                </a:ext>
              </a:extLst>
            </p:cNvPr>
            <p:cNvSpPr/>
            <p:nvPr/>
          </p:nvSpPr>
          <p:spPr>
            <a:xfrm>
              <a:off x="8899272" y="4208986"/>
              <a:ext cx="199363" cy="1927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B7CFF93-470B-464D-938F-725147B5B661}"/>
              </a:ext>
            </a:extLst>
          </p:cNvPr>
          <p:cNvGrpSpPr/>
          <p:nvPr/>
        </p:nvGrpSpPr>
        <p:grpSpPr>
          <a:xfrm rot="16563104">
            <a:off x="6587374" y="1726111"/>
            <a:ext cx="517934" cy="471690"/>
            <a:chOff x="8739987" y="4088864"/>
            <a:chExt cx="517934" cy="471690"/>
          </a:xfrm>
        </p:grpSpPr>
        <p:sp>
          <p:nvSpPr>
            <p:cNvPr id="45" name="フローチャート: 論理積ゲート 44">
              <a:extLst>
                <a:ext uri="{FF2B5EF4-FFF2-40B4-BE49-F238E27FC236}">
                  <a16:creationId xmlns:a16="http://schemas.microsoft.com/office/drawing/2014/main" id="{1DFA4DB0-618F-4672-AA11-5F25F0B469DB}"/>
                </a:ext>
              </a:extLst>
            </p:cNvPr>
            <p:cNvSpPr/>
            <p:nvPr/>
          </p:nvSpPr>
          <p:spPr>
            <a:xfrm rot="16200000">
              <a:off x="8763109" y="4065742"/>
              <a:ext cx="471690" cy="517934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00ADFE8-E949-4E84-9AC8-F522448CDFCF}"/>
                </a:ext>
              </a:extLst>
            </p:cNvPr>
            <p:cNvSpPr/>
            <p:nvPr/>
          </p:nvSpPr>
          <p:spPr>
            <a:xfrm>
              <a:off x="8899272" y="4208986"/>
              <a:ext cx="199363" cy="19277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CDE459E7-57F8-4053-8BD7-D6712A4003EB}"/>
              </a:ext>
            </a:extLst>
          </p:cNvPr>
          <p:cNvSpPr/>
          <p:nvPr/>
        </p:nvSpPr>
        <p:spPr>
          <a:xfrm>
            <a:off x="5379577" y="4413"/>
            <a:ext cx="460095" cy="2034249"/>
          </a:xfrm>
          <a:custGeom>
            <a:avLst/>
            <a:gdLst>
              <a:gd name="connsiteX0" fmla="*/ 436607 w 460095"/>
              <a:gd name="connsiteY0" fmla="*/ 2034249 h 2034249"/>
              <a:gd name="connsiteX1" fmla="*/ 46862 w 460095"/>
              <a:gd name="connsiteY1" fmla="*/ 1329712 h 2034249"/>
              <a:gd name="connsiteX2" fmla="*/ 46862 w 460095"/>
              <a:gd name="connsiteY2" fmla="*/ 835036 h 2034249"/>
              <a:gd name="connsiteX3" fmla="*/ 406626 w 460095"/>
              <a:gd name="connsiteY3" fmla="*/ 100518 h 2034249"/>
              <a:gd name="connsiteX4" fmla="*/ 451597 w 460095"/>
              <a:gd name="connsiteY4" fmla="*/ 25567 h 203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095" h="2034249">
                <a:moveTo>
                  <a:pt x="436607" y="2034249"/>
                </a:moveTo>
                <a:cubicBezTo>
                  <a:pt x="274213" y="1781915"/>
                  <a:pt x="111819" y="1529581"/>
                  <a:pt x="46862" y="1329712"/>
                </a:cubicBezTo>
                <a:cubicBezTo>
                  <a:pt x="-18095" y="1129843"/>
                  <a:pt x="-13099" y="1039902"/>
                  <a:pt x="46862" y="835036"/>
                </a:cubicBezTo>
                <a:cubicBezTo>
                  <a:pt x="106823" y="630170"/>
                  <a:pt x="339170" y="235429"/>
                  <a:pt x="406626" y="100518"/>
                </a:cubicBezTo>
                <a:cubicBezTo>
                  <a:pt x="474082" y="-34394"/>
                  <a:pt x="462839" y="-4414"/>
                  <a:pt x="451597" y="2556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472C98A-BD7E-418A-9463-C6B1AF671340}"/>
              </a:ext>
            </a:extLst>
          </p:cNvPr>
          <p:cNvSpPr/>
          <p:nvPr/>
        </p:nvSpPr>
        <p:spPr>
          <a:xfrm>
            <a:off x="6265889" y="59961"/>
            <a:ext cx="762922" cy="2413416"/>
          </a:xfrm>
          <a:custGeom>
            <a:avLst/>
            <a:gdLst>
              <a:gd name="connsiteX0" fmla="*/ 0 w 762922"/>
              <a:gd name="connsiteY0" fmla="*/ 2413416 h 2413416"/>
              <a:gd name="connsiteX1" fmla="*/ 494675 w 762922"/>
              <a:gd name="connsiteY1" fmla="*/ 1708878 h 2413416"/>
              <a:gd name="connsiteX2" fmla="*/ 749508 w 762922"/>
              <a:gd name="connsiteY2" fmla="*/ 704537 h 2413416"/>
              <a:gd name="connsiteX3" fmla="*/ 704537 w 762922"/>
              <a:gd name="connsiteY3" fmla="*/ 0 h 241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922" h="2413416">
                <a:moveTo>
                  <a:pt x="0" y="2413416"/>
                </a:moveTo>
                <a:cubicBezTo>
                  <a:pt x="184878" y="2203553"/>
                  <a:pt x="369757" y="1993691"/>
                  <a:pt x="494675" y="1708878"/>
                </a:cubicBezTo>
                <a:cubicBezTo>
                  <a:pt x="619593" y="1424065"/>
                  <a:pt x="714531" y="989350"/>
                  <a:pt x="749508" y="704537"/>
                </a:cubicBezTo>
                <a:cubicBezTo>
                  <a:pt x="784485" y="419724"/>
                  <a:pt x="744511" y="209862"/>
                  <a:pt x="704537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3D8CEBD-8F2D-4195-8209-A651FE854DBD}"/>
              </a:ext>
            </a:extLst>
          </p:cNvPr>
          <p:cNvSpPr/>
          <p:nvPr/>
        </p:nvSpPr>
        <p:spPr>
          <a:xfrm>
            <a:off x="5939509" y="1079292"/>
            <a:ext cx="511325" cy="1559509"/>
          </a:xfrm>
          <a:custGeom>
            <a:avLst/>
            <a:gdLst>
              <a:gd name="connsiteX0" fmla="*/ 401330 w 511325"/>
              <a:gd name="connsiteY0" fmla="*/ 1304144 h 1559509"/>
              <a:gd name="connsiteX1" fmla="*/ 176478 w 511325"/>
              <a:gd name="connsiteY1" fmla="*/ 1558977 h 1559509"/>
              <a:gd name="connsiteX2" fmla="*/ 11586 w 511325"/>
              <a:gd name="connsiteY2" fmla="*/ 1244183 h 1559509"/>
              <a:gd name="connsiteX3" fmla="*/ 506261 w 511325"/>
              <a:gd name="connsiteY3" fmla="*/ 329783 h 1559509"/>
              <a:gd name="connsiteX4" fmla="*/ 266419 w 511325"/>
              <a:gd name="connsiteY4" fmla="*/ 0 h 1559509"/>
              <a:gd name="connsiteX5" fmla="*/ 236439 w 511325"/>
              <a:gd name="connsiteY5" fmla="*/ 329783 h 15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325" h="1559509">
                <a:moveTo>
                  <a:pt x="401330" y="1304144"/>
                </a:moveTo>
                <a:cubicBezTo>
                  <a:pt x="321382" y="1436557"/>
                  <a:pt x="241435" y="1568971"/>
                  <a:pt x="176478" y="1558977"/>
                </a:cubicBezTo>
                <a:cubicBezTo>
                  <a:pt x="111521" y="1548984"/>
                  <a:pt x="-43378" y="1449049"/>
                  <a:pt x="11586" y="1244183"/>
                </a:cubicBezTo>
                <a:cubicBezTo>
                  <a:pt x="66550" y="1039317"/>
                  <a:pt x="463789" y="537147"/>
                  <a:pt x="506261" y="329783"/>
                </a:cubicBezTo>
                <a:cubicBezTo>
                  <a:pt x="548733" y="122419"/>
                  <a:pt x="311389" y="0"/>
                  <a:pt x="266419" y="0"/>
                </a:cubicBezTo>
                <a:cubicBezTo>
                  <a:pt x="221449" y="0"/>
                  <a:pt x="228944" y="164891"/>
                  <a:pt x="236439" y="329783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9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42</Words>
  <Application>Microsoft Office PowerPoint</Application>
  <PresentationFormat>ワイド画面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三木康平</dc:creator>
  <cp:lastModifiedBy>三木 康平</cp:lastModifiedBy>
  <cp:revision>29</cp:revision>
  <cp:lastPrinted>2019-09-19T08:32:04Z</cp:lastPrinted>
  <dcterms:created xsi:type="dcterms:W3CDTF">2018-11-30T10:34:39Z</dcterms:created>
  <dcterms:modified xsi:type="dcterms:W3CDTF">2019-09-19T08:32:44Z</dcterms:modified>
</cp:coreProperties>
</file>