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00" r:id="rId2"/>
    <p:sldId id="299" r:id="rId3"/>
    <p:sldId id="293" r:id="rId4"/>
    <p:sldId id="294" r:id="rId5"/>
    <p:sldId id="295" r:id="rId6"/>
    <p:sldId id="296" r:id="rId7"/>
    <p:sldId id="297" r:id="rId8"/>
    <p:sldId id="298" r:id="rId9"/>
    <p:sldId id="292" r:id="rId10"/>
    <p:sldId id="291" r:id="rId11"/>
    <p:sldId id="264" r:id="rId12"/>
    <p:sldId id="265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3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入力層</a:t>
              </a:r>
              <a:endParaRPr kumimoji="1" lang="ja-JP" altLang="en-US" sz="2400" b="1" dirty="0"/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</a:t>
              </a:r>
              <a:r>
                <a:rPr lang="ja-JP" altLang="en-US" sz="2400" b="1" dirty="0" smtClean="0"/>
                <a:t>れ</a:t>
              </a:r>
              <a:r>
                <a:rPr kumimoji="1" lang="ja-JP" altLang="en-US" sz="2400" b="1" dirty="0" smtClean="0"/>
                <a:t>層</a:t>
              </a:r>
              <a:endParaRPr kumimoji="1" lang="ja-JP" altLang="en-US" sz="2400" b="1" dirty="0"/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 smtClean="0"/>
                <a:t>層</a:t>
              </a:r>
              <a:endParaRPr kumimoji="1" lang="ja-JP" altLang="en-US" sz="2400" b="1" dirty="0"/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入力</a:t>
            </a:r>
            <a:endParaRPr kumimoji="1" lang="en-US" altLang="ja-JP" sz="3200" b="1" dirty="0" smtClean="0"/>
          </a:p>
          <a:p>
            <a:r>
              <a:rPr kumimoji="1" lang="ja-JP" altLang="en-US" sz="3200" b="1" dirty="0" smtClean="0"/>
              <a:t>データ</a:t>
            </a:r>
            <a:endParaRPr kumimoji="1" lang="ja-JP" altLang="en-US" sz="3200" b="1" dirty="0"/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 smtClean="0"/>
          </a:p>
          <a:p>
            <a:r>
              <a:rPr kumimoji="1" lang="ja-JP" altLang="en-US" sz="3200" b="1" dirty="0" smtClean="0"/>
              <a:t>データ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213</Words>
  <Application>Microsoft Office PowerPoint</Application>
  <PresentationFormat>ワイド画面</PresentationFormat>
  <Paragraphs>112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47</cp:revision>
  <cp:lastPrinted>2020-01-29T03:36:22Z</cp:lastPrinted>
  <dcterms:created xsi:type="dcterms:W3CDTF">2019-07-24T01:34:52Z</dcterms:created>
  <dcterms:modified xsi:type="dcterms:W3CDTF">2020-01-29T05:02:20Z</dcterms:modified>
</cp:coreProperties>
</file>