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92" r:id="rId2"/>
    <p:sldId id="291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196</Words>
  <Application>Microsoft Office PowerPoint</Application>
  <PresentationFormat>ワイド画面</PresentationFormat>
  <Paragraphs>100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29</cp:revision>
  <cp:lastPrinted>2020-01-21T05:51:27Z</cp:lastPrinted>
  <dcterms:created xsi:type="dcterms:W3CDTF">2019-07-24T01:34:52Z</dcterms:created>
  <dcterms:modified xsi:type="dcterms:W3CDTF">2020-01-21T07:33:46Z</dcterms:modified>
</cp:coreProperties>
</file>