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91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282</Words>
  <Application>Microsoft Office PowerPoint</Application>
  <PresentationFormat>ワイド画面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f116056</cp:lastModifiedBy>
  <cp:revision>19</cp:revision>
  <cp:lastPrinted>2019-09-19T06:19:43Z</cp:lastPrinted>
  <dcterms:created xsi:type="dcterms:W3CDTF">2019-07-24T01:34:52Z</dcterms:created>
  <dcterms:modified xsi:type="dcterms:W3CDTF">2020-01-20T08:01:53Z</dcterms:modified>
</cp:coreProperties>
</file>