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93" r:id="rId2"/>
    <p:sldId id="294" r:id="rId3"/>
    <p:sldId id="295" r:id="rId4"/>
    <p:sldId id="296" r:id="rId5"/>
    <p:sldId id="297" r:id="rId6"/>
    <p:sldId id="298" r:id="rId7"/>
    <p:sldId id="292" r:id="rId8"/>
    <p:sldId id="291" r:id="rId9"/>
    <p:sldId id="264" r:id="rId10"/>
    <p:sldId id="265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38" d="100"/>
          <a:sy n="38" d="100"/>
        </p:scale>
        <p:origin x="78" y="17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196</Words>
  <Application>Microsoft Office PowerPoint</Application>
  <PresentationFormat>ワイド画面</PresentationFormat>
  <Paragraphs>100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34</cp:revision>
  <cp:lastPrinted>2020-01-24T09:30:31Z</cp:lastPrinted>
  <dcterms:created xsi:type="dcterms:W3CDTF">2019-07-24T01:34:52Z</dcterms:created>
  <dcterms:modified xsi:type="dcterms:W3CDTF">2020-01-24T10:46:27Z</dcterms:modified>
</cp:coreProperties>
</file>