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293" r:id="rId15"/>
    <p:sldId id="265" r:id="rId16"/>
    <p:sldId id="292" r:id="rId17"/>
    <p:sldId id="291" r:id="rId18"/>
    <p:sldId id="264" r:id="rId19"/>
    <p:sldId id="258" r:id="rId20"/>
    <p:sldId id="259" r:id="rId21"/>
    <p:sldId id="260" r:id="rId22"/>
    <p:sldId id="261" r:id="rId23"/>
    <p:sldId id="262" r:id="rId24"/>
    <p:sldId id="263" r:id="rId25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AF8B-FD9C-4188-8BA3-79A46472192F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DAAE1-D47E-4EA8-8180-3FA7908DD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83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12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10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4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7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6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4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0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0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A24B-2DB6-47C4-AADA-142B59CEEE3F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パソコンの画面&#10;&#10;自動的に生成された説明">
            <a:extLst>
              <a:ext uri="{FF2B5EF4-FFF2-40B4-BE49-F238E27FC236}">
                <a16:creationId xmlns:a16="http://schemas.microsoft.com/office/drawing/2014/main" id="{478C837E-9BA1-4786-BBAD-7B10DC48E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" y="490127"/>
            <a:ext cx="11450648" cy="5877745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B3A9052-C9CB-45AD-8CE8-E79FBF7FA4C4}"/>
              </a:ext>
            </a:extLst>
          </p:cNvPr>
          <p:cNvGrpSpPr/>
          <p:nvPr/>
        </p:nvGrpSpPr>
        <p:grpSpPr>
          <a:xfrm>
            <a:off x="370676" y="0"/>
            <a:ext cx="8604922" cy="5018285"/>
            <a:chOff x="370676" y="0"/>
            <a:chExt cx="8604922" cy="5018285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6F41264-AADF-4F02-8D18-C290988CA8A6}"/>
                </a:ext>
              </a:extLst>
            </p:cNvPr>
            <p:cNvSpPr txBox="1"/>
            <p:nvPr/>
          </p:nvSpPr>
          <p:spPr>
            <a:xfrm>
              <a:off x="370676" y="0"/>
              <a:ext cx="3416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/>
                <a:t>クリニカ　包装なし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1ECE7FD-D676-4326-86D2-1D5AA066C555}"/>
                </a:ext>
              </a:extLst>
            </p:cNvPr>
            <p:cNvSpPr txBox="1"/>
            <p:nvPr/>
          </p:nvSpPr>
          <p:spPr>
            <a:xfrm>
              <a:off x="504026" y="644015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RGB</a:t>
              </a:r>
              <a:endParaRPr kumimoji="1" lang="ja-JP" altLang="en-US" b="1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F40C6D7-C2E3-440B-A267-8049BDC27283}"/>
                </a:ext>
              </a:extLst>
            </p:cNvPr>
            <p:cNvSpPr txBox="1"/>
            <p:nvPr/>
          </p:nvSpPr>
          <p:spPr>
            <a:xfrm>
              <a:off x="4352126" y="64985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Glay</a:t>
              </a:r>
              <a:endParaRPr kumimoji="1" lang="ja-JP" altLang="en-US" b="1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32F5A1C-F422-49CA-ABB8-849B1C750ABB}"/>
                </a:ext>
              </a:extLst>
            </p:cNvPr>
            <p:cNvSpPr txBox="1"/>
            <p:nvPr/>
          </p:nvSpPr>
          <p:spPr>
            <a:xfrm>
              <a:off x="8198623" y="644015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XYZ</a:t>
              </a:r>
              <a:endParaRPr kumimoji="1" lang="ja-JP" altLang="en-US" b="1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0378799-FEA9-43D3-B717-E9417D053523}"/>
                </a:ext>
              </a:extLst>
            </p:cNvPr>
            <p:cNvSpPr txBox="1"/>
            <p:nvPr/>
          </p:nvSpPr>
          <p:spPr>
            <a:xfrm>
              <a:off x="522460" y="2646484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HSV</a:t>
              </a:r>
              <a:endParaRPr kumimoji="1" lang="ja-JP" altLang="en-US" b="1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8175AEB-4451-428D-8044-7B56EFDE5E33}"/>
                </a:ext>
              </a:extLst>
            </p:cNvPr>
            <p:cNvSpPr txBox="1"/>
            <p:nvPr/>
          </p:nvSpPr>
          <p:spPr>
            <a:xfrm>
              <a:off x="4352126" y="2646484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HLS</a:t>
              </a:r>
              <a:endParaRPr kumimoji="1" lang="ja-JP" altLang="en-US" b="1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385D88B-6492-4789-A41B-BB7F3A85D53E}"/>
                </a:ext>
              </a:extLst>
            </p:cNvPr>
            <p:cNvSpPr txBox="1"/>
            <p:nvPr/>
          </p:nvSpPr>
          <p:spPr>
            <a:xfrm>
              <a:off x="8071183" y="264648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YCrCb</a:t>
              </a:r>
              <a:endParaRPr kumimoji="1" lang="ja-JP" altLang="en-US" b="1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CF4CFD7-8C7C-41ED-BA5E-5C4D8AC59D1E}"/>
                </a:ext>
              </a:extLst>
            </p:cNvPr>
            <p:cNvSpPr txBox="1"/>
            <p:nvPr/>
          </p:nvSpPr>
          <p:spPr>
            <a:xfrm>
              <a:off x="504026" y="4648953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LUV</a:t>
              </a:r>
              <a:endParaRPr kumimoji="1" lang="ja-JP" altLang="en-US" b="1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E0320B6-875B-4708-A05D-19272C558BBA}"/>
                </a:ext>
              </a:extLst>
            </p:cNvPr>
            <p:cNvSpPr txBox="1"/>
            <p:nvPr/>
          </p:nvSpPr>
          <p:spPr>
            <a:xfrm>
              <a:off x="4356935" y="46431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LAB</a:t>
              </a:r>
              <a:endParaRPr kumimoji="1" lang="ja-JP" altLang="en-US" b="1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1D8F7CE-478D-4112-8A50-E07D629DF03E}"/>
                </a:ext>
              </a:extLst>
            </p:cNvPr>
            <p:cNvSpPr txBox="1"/>
            <p:nvPr/>
          </p:nvSpPr>
          <p:spPr>
            <a:xfrm>
              <a:off x="8197820" y="4643113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YUV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4108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パソコンの画面&#10;&#10;自動的に生成された説明">
            <a:extLst>
              <a:ext uri="{FF2B5EF4-FFF2-40B4-BE49-F238E27FC236}">
                <a16:creationId xmlns:a16="http://schemas.microsoft.com/office/drawing/2014/main" id="{1D76C2ED-9AEA-4BFC-9E2E-E687DCC4B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" y="490127"/>
            <a:ext cx="11450648" cy="5877745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B3A9052-C9CB-45AD-8CE8-E79FBF7FA4C4}"/>
              </a:ext>
            </a:extLst>
          </p:cNvPr>
          <p:cNvGrpSpPr/>
          <p:nvPr/>
        </p:nvGrpSpPr>
        <p:grpSpPr>
          <a:xfrm>
            <a:off x="370676" y="0"/>
            <a:ext cx="8604922" cy="5018285"/>
            <a:chOff x="370676" y="0"/>
            <a:chExt cx="8604922" cy="5018285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6F41264-AADF-4F02-8D18-C290988CA8A6}"/>
                </a:ext>
              </a:extLst>
            </p:cNvPr>
            <p:cNvSpPr txBox="1"/>
            <p:nvPr/>
          </p:nvSpPr>
          <p:spPr>
            <a:xfrm>
              <a:off x="370676" y="0"/>
              <a:ext cx="3416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/>
                <a:t>歯ブラシ</a:t>
              </a:r>
              <a:r>
                <a:rPr kumimoji="1" lang="ja-JP" altLang="en-US" sz="2800" b="1" dirty="0"/>
                <a:t>　包装なし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1ECE7FD-D676-4326-86D2-1D5AA066C555}"/>
                </a:ext>
              </a:extLst>
            </p:cNvPr>
            <p:cNvSpPr txBox="1"/>
            <p:nvPr/>
          </p:nvSpPr>
          <p:spPr>
            <a:xfrm>
              <a:off x="504026" y="644015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RGB</a:t>
              </a:r>
              <a:endParaRPr kumimoji="1" lang="ja-JP" altLang="en-US" b="1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F40C6D7-C2E3-440B-A267-8049BDC27283}"/>
                </a:ext>
              </a:extLst>
            </p:cNvPr>
            <p:cNvSpPr txBox="1"/>
            <p:nvPr/>
          </p:nvSpPr>
          <p:spPr>
            <a:xfrm>
              <a:off x="4352126" y="64985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Glay</a:t>
              </a:r>
              <a:endParaRPr kumimoji="1" lang="ja-JP" altLang="en-US" b="1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32F5A1C-F422-49CA-ABB8-849B1C750ABB}"/>
                </a:ext>
              </a:extLst>
            </p:cNvPr>
            <p:cNvSpPr txBox="1"/>
            <p:nvPr/>
          </p:nvSpPr>
          <p:spPr>
            <a:xfrm>
              <a:off x="8198623" y="644015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XYZ</a:t>
              </a:r>
              <a:endParaRPr kumimoji="1" lang="ja-JP" altLang="en-US" b="1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0378799-FEA9-43D3-B717-E9417D053523}"/>
                </a:ext>
              </a:extLst>
            </p:cNvPr>
            <p:cNvSpPr txBox="1"/>
            <p:nvPr/>
          </p:nvSpPr>
          <p:spPr>
            <a:xfrm>
              <a:off x="522460" y="2646484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HSV</a:t>
              </a:r>
              <a:endParaRPr kumimoji="1" lang="ja-JP" altLang="en-US" b="1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8175AEB-4451-428D-8044-7B56EFDE5E33}"/>
                </a:ext>
              </a:extLst>
            </p:cNvPr>
            <p:cNvSpPr txBox="1"/>
            <p:nvPr/>
          </p:nvSpPr>
          <p:spPr>
            <a:xfrm>
              <a:off x="4352126" y="2646484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HLS</a:t>
              </a:r>
              <a:endParaRPr kumimoji="1" lang="ja-JP" altLang="en-US" b="1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385D88B-6492-4789-A41B-BB7F3A85D53E}"/>
                </a:ext>
              </a:extLst>
            </p:cNvPr>
            <p:cNvSpPr txBox="1"/>
            <p:nvPr/>
          </p:nvSpPr>
          <p:spPr>
            <a:xfrm>
              <a:off x="8071183" y="264648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YCrCb</a:t>
              </a:r>
              <a:endParaRPr kumimoji="1" lang="ja-JP" altLang="en-US" b="1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CF4CFD7-8C7C-41ED-BA5E-5C4D8AC59D1E}"/>
                </a:ext>
              </a:extLst>
            </p:cNvPr>
            <p:cNvSpPr txBox="1"/>
            <p:nvPr/>
          </p:nvSpPr>
          <p:spPr>
            <a:xfrm>
              <a:off x="504026" y="4648953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LUV</a:t>
              </a:r>
              <a:endParaRPr kumimoji="1" lang="ja-JP" altLang="en-US" b="1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E0320B6-875B-4708-A05D-19272C558BBA}"/>
                </a:ext>
              </a:extLst>
            </p:cNvPr>
            <p:cNvSpPr txBox="1"/>
            <p:nvPr/>
          </p:nvSpPr>
          <p:spPr>
            <a:xfrm>
              <a:off x="4356935" y="46431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LAB</a:t>
              </a:r>
              <a:endParaRPr kumimoji="1" lang="ja-JP" altLang="en-US" b="1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1D8F7CE-478D-4112-8A50-E07D629DF03E}"/>
                </a:ext>
              </a:extLst>
            </p:cNvPr>
            <p:cNvSpPr txBox="1"/>
            <p:nvPr/>
          </p:nvSpPr>
          <p:spPr>
            <a:xfrm>
              <a:off x="8197820" y="4643113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YUV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7522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B3A9052-C9CB-45AD-8CE8-E79FBF7FA4C4}"/>
              </a:ext>
            </a:extLst>
          </p:cNvPr>
          <p:cNvGrpSpPr/>
          <p:nvPr/>
        </p:nvGrpSpPr>
        <p:grpSpPr>
          <a:xfrm>
            <a:off x="370676" y="0"/>
            <a:ext cx="8604922" cy="5018285"/>
            <a:chOff x="370676" y="0"/>
            <a:chExt cx="8604922" cy="5018285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6F41264-AADF-4F02-8D18-C290988CA8A6}"/>
                </a:ext>
              </a:extLst>
            </p:cNvPr>
            <p:cNvSpPr txBox="1"/>
            <p:nvPr/>
          </p:nvSpPr>
          <p:spPr>
            <a:xfrm>
              <a:off x="370676" y="0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/>
                <a:t>耳栓　包装なし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1ECE7FD-D676-4326-86D2-1D5AA066C555}"/>
                </a:ext>
              </a:extLst>
            </p:cNvPr>
            <p:cNvSpPr txBox="1"/>
            <p:nvPr/>
          </p:nvSpPr>
          <p:spPr>
            <a:xfrm>
              <a:off x="504026" y="644015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RGB</a:t>
              </a:r>
              <a:endParaRPr kumimoji="1" lang="ja-JP" altLang="en-US" b="1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F40C6D7-C2E3-440B-A267-8049BDC27283}"/>
                </a:ext>
              </a:extLst>
            </p:cNvPr>
            <p:cNvSpPr txBox="1"/>
            <p:nvPr/>
          </p:nvSpPr>
          <p:spPr>
            <a:xfrm>
              <a:off x="4352126" y="64985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Glay</a:t>
              </a:r>
              <a:endParaRPr kumimoji="1" lang="ja-JP" altLang="en-US" b="1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32F5A1C-F422-49CA-ABB8-849B1C750ABB}"/>
                </a:ext>
              </a:extLst>
            </p:cNvPr>
            <p:cNvSpPr txBox="1"/>
            <p:nvPr/>
          </p:nvSpPr>
          <p:spPr>
            <a:xfrm>
              <a:off x="8198623" y="644015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XYZ</a:t>
              </a:r>
              <a:endParaRPr kumimoji="1" lang="ja-JP" altLang="en-US" b="1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0378799-FEA9-43D3-B717-E9417D053523}"/>
                </a:ext>
              </a:extLst>
            </p:cNvPr>
            <p:cNvSpPr txBox="1"/>
            <p:nvPr/>
          </p:nvSpPr>
          <p:spPr>
            <a:xfrm>
              <a:off x="522460" y="2646484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HSV</a:t>
              </a:r>
              <a:endParaRPr kumimoji="1" lang="ja-JP" altLang="en-US" b="1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8175AEB-4451-428D-8044-7B56EFDE5E33}"/>
                </a:ext>
              </a:extLst>
            </p:cNvPr>
            <p:cNvSpPr txBox="1"/>
            <p:nvPr/>
          </p:nvSpPr>
          <p:spPr>
            <a:xfrm>
              <a:off x="4352126" y="2646484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HLS</a:t>
              </a:r>
              <a:endParaRPr kumimoji="1" lang="ja-JP" altLang="en-US" b="1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385D88B-6492-4789-A41B-BB7F3A85D53E}"/>
                </a:ext>
              </a:extLst>
            </p:cNvPr>
            <p:cNvSpPr txBox="1"/>
            <p:nvPr/>
          </p:nvSpPr>
          <p:spPr>
            <a:xfrm>
              <a:off x="8071183" y="264648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YCrCb</a:t>
              </a:r>
              <a:endParaRPr kumimoji="1" lang="ja-JP" altLang="en-US" b="1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CF4CFD7-8C7C-41ED-BA5E-5C4D8AC59D1E}"/>
                </a:ext>
              </a:extLst>
            </p:cNvPr>
            <p:cNvSpPr txBox="1"/>
            <p:nvPr/>
          </p:nvSpPr>
          <p:spPr>
            <a:xfrm>
              <a:off x="504026" y="4648953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LUV</a:t>
              </a:r>
              <a:endParaRPr kumimoji="1" lang="ja-JP" altLang="en-US" b="1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E0320B6-875B-4708-A05D-19272C558BBA}"/>
                </a:ext>
              </a:extLst>
            </p:cNvPr>
            <p:cNvSpPr txBox="1"/>
            <p:nvPr/>
          </p:nvSpPr>
          <p:spPr>
            <a:xfrm>
              <a:off x="4356935" y="46431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LAB</a:t>
              </a:r>
              <a:endParaRPr kumimoji="1" lang="ja-JP" altLang="en-US" b="1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1D8F7CE-478D-4112-8A50-E07D629DF03E}"/>
                </a:ext>
              </a:extLst>
            </p:cNvPr>
            <p:cNvSpPr txBox="1"/>
            <p:nvPr/>
          </p:nvSpPr>
          <p:spPr>
            <a:xfrm>
              <a:off x="8197820" y="4643113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YUV</a:t>
              </a:r>
              <a:endParaRPr kumimoji="1" lang="ja-JP" altLang="en-US" b="1" dirty="0"/>
            </a:p>
          </p:txBody>
        </p:sp>
      </p:grpSp>
      <p:pic>
        <p:nvPicPr>
          <p:cNvPr id="3" name="図 2" descr="パソコンの画面&#10;&#10;自動的に生成された説明">
            <a:extLst>
              <a:ext uri="{FF2B5EF4-FFF2-40B4-BE49-F238E27FC236}">
                <a16:creationId xmlns:a16="http://schemas.microsoft.com/office/drawing/2014/main" id="{B0FFBDA6-B8D3-477D-9701-405CE54B6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" y="490127"/>
            <a:ext cx="11450648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0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抽象, 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C4F3BE36-93E4-49A1-B55A-CA558E9E2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" y="490127"/>
            <a:ext cx="11450648" cy="5877745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B3A9052-C9CB-45AD-8CE8-E79FBF7FA4C4}"/>
              </a:ext>
            </a:extLst>
          </p:cNvPr>
          <p:cNvGrpSpPr/>
          <p:nvPr/>
        </p:nvGrpSpPr>
        <p:grpSpPr>
          <a:xfrm>
            <a:off x="370676" y="0"/>
            <a:ext cx="8604922" cy="5018285"/>
            <a:chOff x="370676" y="0"/>
            <a:chExt cx="8604922" cy="5018285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6F41264-AADF-4F02-8D18-C290988CA8A6}"/>
                </a:ext>
              </a:extLst>
            </p:cNvPr>
            <p:cNvSpPr txBox="1"/>
            <p:nvPr/>
          </p:nvSpPr>
          <p:spPr>
            <a:xfrm>
              <a:off x="370676" y="0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/>
                <a:t>耳栓　包装</a:t>
              </a:r>
              <a:r>
                <a:rPr lang="ja-JP" altLang="en-US" sz="2800" b="1" dirty="0"/>
                <a:t>あり</a:t>
              </a:r>
              <a:endParaRPr kumimoji="1" lang="ja-JP" altLang="en-US" sz="2800" b="1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1ECE7FD-D676-4326-86D2-1D5AA066C555}"/>
                </a:ext>
              </a:extLst>
            </p:cNvPr>
            <p:cNvSpPr txBox="1"/>
            <p:nvPr/>
          </p:nvSpPr>
          <p:spPr>
            <a:xfrm>
              <a:off x="504026" y="644015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RGB</a:t>
              </a:r>
              <a:endParaRPr kumimoji="1" lang="ja-JP" altLang="en-US" b="1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F40C6D7-C2E3-440B-A267-8049BDC27283}"/>
                </a:ext>
              </a:extLst>
            </p:cNvPr>
            <p:cNvSpPr txBox="1"/>
            <p:nvPr/>
          </p:nvSpPr>
          <p:spPr>
            <a:xfrm>
              <a:off x="4352126" y="64985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Glay</a:t>
              </a:r>
              <a:endParaRPr kumimoji="1" lang="ja-JP" altLang="en-US" b="1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32F5A1C-F422-49CA-ABB8-849B1C750ABB}"/>
                </a:ext>
              </a:extLst>
            </p:cNvPr>
            <p:cNvSpPr txBox="1"/>
            <p:nvPr/>
          </p:nvSpPr>
          <p:spPr>
            <a:xfrm>
              <a:off x="8198623" y="644015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XYZ</a:t>
              </a:r>
              <a:endParaRPr kumimoji="1" lang="ja-JP" altLang="en-US" b="1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0378799-FEA9-43D3-B717-E9417D053523}"/>
                </a:ext>
              </a:extLst>
            </p:cNvPr>
            <p:cNvSpPr txBox="1"/>
            <p:nvPr/>
          </p:nvSpPr>
          <p:spPr>
            <a:xfrm>
              <a:off x="522460" y="2646484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HSV</a:t>
              </a:r>
              <a:endParaRPr kumimoji="1" lang="ja-JP" altLang="en-US" b="1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8175AEB-4451-428D-8044-7B56EFDE5E33}"/>
                </a:ext>
              </a:extLst>
            </p:cNvPr>
            <p:cNvSpPr txBox="1"/>
            <p:nvPr/>
          </p:nvSpPr>
          <p:spPr>
            <a:xfrm>
              <a:off x="4352126" y="2646484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HLS</a:t>
              </a:r>
              <a:endParaRPr kumimoji="1" lang="ja-JP" altLang="en-US" b="1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385D88B-6492-4789-A41B-BB7F3A85D53E}"/>
                </a:ext>
              </a:extLst>
            </p:cNvPr>
            <p:cNvSpPr txBox="1"/>
            <p:nvPr/>
          </p:nvSpPr>
          <p:spPr>
            <a:xfrm>
              <a:off x="8071183" y="264648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YCrCb</a:t>
              </a:r>
              <a:endParaRPr kumimoji="1" lang="ja-JP" altLang="en-US" b="1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CF4CFD7-8C7C-41ED-BA5E-5C4D8AC59D1E}"/>
                </a:ext>
              </a:extLst>
            </p:cNvPr>
            <p:cNvSpPr txBox="1"/>
            <p:nvPr/>
          </p:nvSpPr>
          <p:spPr>
            <a:xfrm>
              <a:off x="504026" y="4648953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LUV</a:t>
              </a:r>
              <a:endParaRPr kumimoji="1" lang="ja-JP" altLang="en-US" b="1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E0320B6-875B-4708-A05D-19272C558BBA}"/>
                </a:ext>
              </a:extLst>
            </p:cNvPr>
            <p:cNvSpPr txBox="1"/>
            <p:nvPr/>
          </p:nvSpPr>
          <p:spPr>
            <a:xfrm>
              <a:off x="4356935" y="46431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LAB</a:t>
              </a:r>
              <a:endParaRPr kumimoji="1" lang="ja-JP" altLang="en-US" b="1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1D8F7CE-478D-4112-8A50-E07D629DF03E}"/>
                </a:ext>
              </a:extLst>
            </p:cNvPr>
            <p:cNvSpPr txBox="1"/>
            <p:nvPr/>
          </p:nvSpPr>
          <p:spPr>
            <a:xfrm>
              <a:off x="8197820" y="4643113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YUV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4801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パソコンの画面&#10;&#10;自動的に生成された説明">
            <a:extLst>
              <a:ext uri="{FF2B5EF4-FFF2-40B4-BE49-F238E27FC236}">
                <a16:creationId xmlns:a16="http://schemas.microsoft.com/office/drawing/2014/main" id="{72512A3A-A1A2-40E7-836E-91768A37B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" y="490127"/>
            <a:ext cx="11450648" cy="5877745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B3A9052-C9CB-45AD-8CE8-E79FBF7FA4C4}"/>
              </a:ext>
            </a:extLst>
          </p:cNvPr>
          <p:cNvGrpSpPr/>
          <p:nvPr/>
        </p:nvGrpSpPr>
        <p:grpSpPr>
          <a:xfrm>
            <a:off x="370676" y="0"/>
            <a:ext cx="8604922" cy="5018285"/>
            <a:chOff x="370676" y="0"/>
            <a:chExt cx="8604922" cy="5018285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6F41264-AADF-4F02-8D18-C290988CA8A6}"/>
                </a:ext>
              </a:extLst>
            </p:cNvPr>
            <p:cNvSpPr txBox="1"/>
            <p:nvPr/>
          </p:nvSpPr>
          <p:spPr>
            <a:xfrm>
              <a:off x="370676" y="0"/>
              <a:ext cx="3416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/>
                <a:t>耳栓容器　包装なし</a:t>
              </a:r>
              <a:endParaRPr kumimoji="1" lang="ja-JP" altLang="en-US" sz="2800" b="1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1ECE7FD-D676-4326-86D2-1D5AA066C555}"/>
                </a:ext>
              </a:extLst>
            </p:cNvPr>
            <p:cNvSpPr txBox="1"/>
            <p:nvPr/>
          </p:nvSpPr>
          <p:spPr>
            <a:xfrm>
              <a:off x="504026" y="644015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RGB</a:t>
              </a:r>
              <a:endParaRPr kumimoji="1" lang="ja-JP" altLang="en-US" b="1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F40C6D7-C2E3-440B-A267-8049BDC27283}"/>
                </a:ext>
              </a:extLst>
            </p:cNvPr>
            <p:cNvSpPr txBox="1"/>
            <p:nvPr/>
          </p:nvSpPr>
          <p:spPr>
            <a:xfrm>
              <a:off x="4352126" y="64985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Glay</a:t>
              </a:r>
              <a:endParaRPr kumimoji="1" lang="ja-JP" altLang="en-US" b="1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32F5A1C-F422-49CA-ABB8-849B1C750ABB}"/>
                </a:ext>
              </a:extLst>
            </p:cNvPr>
            <p:cNvSpPr txBox="1"/>
            <p:nvPr/>
          </p:nvSpPr>
          <p:spPr>
            <a:xfrm>
              <a:off x="8198623" y="644015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XYZ</a:t>
              </a:r>
              <a:endParaRPr kumimoji="1" lang="ja-JP" altLang="en-US" b="1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0378799-FEA9-43D3-B717-E9417D053523}"/>
                </a:ext>
              </a:extLst>
            </p:cNvPr>
            <p:cNvSpPr txBox="1"/>
            <p:nvPr/>
          </p:nvSpPr>
          <p:spPr>
            <a:xfrm>
              <a:off x="522460" y="2646484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HSV</a:t>
              </a:r>
              <a:endParaRPr kumimoji="1" lang="ja-JP" altLang="en-US" b="1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8175AEB-4451-428D-8044-7B56EFDE5E33}"/>
                </a:ext>
              </a:extLst>
            </p:cNvPr>
            <p:cNvSpPr txBox="1"/>
            <p:nvPr/>
          </p:nvSpPr>
          <p:spPr>
            <a:xfrm>
              <a:off x="4352126" y="2646484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HLS</a:t>
              </a:r>
              <a:endParaRPr kumimoji="1" lang="ja-JP" altLang="en-US" b="1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385D88B-6492-4789-A41B-BB7F3A85D53E}"/>
                </a:ext>
              </a:extLst>
            </p:cNvPr>
            <p:cNvSpPr txBox="1"/>
            <p:nvPr/>
          </p:nvSpPr>
          <p:spPr>
            <a:xfrm>
              <a:off x="8071183" y="264648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YCrCb</a:t>
              </a:r>
              <a:endParaRPr kumimoji="1" lang="ja-JP" altLang="en-US" b="1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CF4CFD7-8C7C-41ED-BA5E-5C4D8AC59D1E}"/>
                </a:ext>
              </a:extLst>
            </p:cNvPr>
            <p:cNvSpPr txBox="1"/>
            <p:nvPr/>
          </p:nvSpPr>
          <p:spPr>
            <a:xfrm>
              <a:off x="504026" y="4648953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LUV</a:t>
              </a:r>
              <a:endParaRPr kumimoji="1" lang="ja-JP" altLang="en-US" b="1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E0320B6-875B-4708-A05D-19272C558BBA}"/>
                </a:ext>
              </a:extLst>
            </p:cNvPr>
            <p:cNvSpPr txBox="1"/>
            <p:nvPr/>
          </p:nvSpPr>
          <p:spPr>
            <a:xfrm>
              <a:off x="4356935" y="46431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LAB</a:t>
              </a:r>
              <a:endParaRPr kumimoji="1" lang="ja-JP" altLang="en-US" b="1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1D8F7CE-478D-4112-8A50-E07D629DF03E}"/>
                </a:ext>
              </a:extLst>
            </p:cNvPr>
            <p:cNvSpPr txBox="1"/>
            <p:nvPr/>
          </p:nvSpPr>
          <p:spPr>
            <a:xfrm>
              <a:off x="8197820" y="4643113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YUV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31965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ABE9B77-3D94-4C21-A091-2BF79CA1BB7D}"/>
              </a:ext>
            </a:extLst>
          </p:cNvPr>
          <p:cNvGrpSpPr/>
          <p:nvPr/>
        </p:nvGrpSpPr>
        <p:grpSpPr>
          <a:xfrm>
            <a:off x="5638688" y="-17527"/>
            <a:ext cx="5740624" cy="6875527"/>
            <a:chOff x="5638688" y="-17527"/>
            <a:chExt cx="5740624" cy="687552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1F8C1F2B-C186-4595-AAD3-4AE810199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688" y="-17527"/>
              <a:ext cx="5740624" cy="6875527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BBCDEDE-1C70-42AD-9E4F-E6C711135C94}"/>
                </a:ext>
              </a:extLst>
            </p:cNvPr>
            <p:cNvSpPr txBox="1"/>
            <p:nvPr/>
          </p:nvSpPr>
          <p:spPr>
            <a:xfrm>
              <a:off x="5803788" y="279670"/>
              <a:ext cx="800212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生画像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D6B5FA8-7910-4D8C-BF88-95882ABD4D3E}"/>
                </a:ext>
              </a:extLst>
            </p:cNvPr>
            <p:cNvSpPr txBox="1"/>
            <p:nvPr/>
          </p:nvSpPr>
          <p:spPr>
            <a:xfrm>
              <a:off x="5803788" y="2552970"/>
              <a:ext cx="1232012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グレー</a:t>
              </a:r>
              <a:r>
                <a:rPr kumimoji="1" lang="ja-JP" altLang="en-US" sz="1600" dirty="0"/>
                <a:t>画像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4D01EC7-36E4-426E-92B8-FCF329BB00D0}"/>
                </a:ext>
              </a:extLst>
            </p:cNvPr>
            <p:cNvSpPr txBox="1"/>
            <p:nvPr/>
          </p:nvSpPr>
          <p:spPr>
            <a:xfrm>
              <a:off x="5803788" y="4927870"/>
              <a:ext cx="1562212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gamma</a:t>
              </a:r>
              <a:r>
                <a:rPr lang="en-US" altLang="ja-JP" sz="1600" dirty="0"/>
                <a:t>=2.6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076B1C-81F3-4C07-AE52-C087C3FA8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548"/>
            <a:ext cx="12190137" cy="600690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3E53F2-5025-4762-8E3B-12C3CDBF4EB3}"/>
              </a:ext>
            </a:extLst>
          </p:cNvPr>
          <p:cNvSpPr txBox="1"/>
          <p:nvPr/>
        </p:nvSpPr>
        <p:spPr>
          <a:xfrm>
            <a:off x="312751" y="614697"/>
            <a:ext cx="1415772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生画像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FAF93-48D7-4AEB-983F-BC4956EDF150}"/>
              </a:ext>
            </a:extLst>
          </p:cNvPr>
          <p:cNvSpPr txBox="1"/>
          <p:nvPr/>
        </p:nvSpPr>
        <p:spPr>
          <a:xfrm>
            <a:off x="4242021" y="614697"/>
            <a:ext cx="223651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グレー</a:t>
            </a:r>
            <a:r>
              <a:rPr kumimoji="1" lang="ja-JP" altLang="en-US" sz="3200" dirty="0"/>
              <a:t>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8FE104-8801-4EE9-9060-3C6F9BB10F16}"/>
              </a:ext>
            </a:extLst>
          </p:cNvPr>
          <p:cNvSpPr txBox="1"/>
          <p:nvPr/>
        </p:nvSpPr>
        <p:spPr>
          <a:xfrm>
            <a:off x="8123314" y="614696"/>
            <a:ext cx="3057247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大域的閾値選択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F6F77-EDEA-4E3C-9E5E-E88667ED8E02}"/>
              </a:ext>
            </a:extLst>
          </p:cNvPr>
          <p:cNvSpPr txBox="1"/>
          <p:nvPr/>
        </p:nvSpPr>
        <p:spPr>
          <a:xfrm>
            <a:off x="312751" y="3523574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大津の二値化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A26294-8894-456C-9F95-DCBDF76A685D}"/>
              </a:ext>
            </a:extLst>
          </p:cNvPr>
          <p:cNvSpPr txBox="1"/>
          <p:nvPr/>
        </p:nvSpPr>
        <p:spPr>
          <a:xfrm>
            <a:off x="4242021" y="3540620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適応的二値化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6DC85-EB45-4056-809B-937434DA2A10}"/>
              </a:ext>
            </a:extLst>
          </p:cNvPr>
          <p:cNvSpPr txBox="1"/>
          <p:nvPr/>
        </p:nvSpPr>
        <p:spPr>
          <a:xfrm>
            <a:off x="8123314" y="3523573"/>
            <a:ext cx="2781531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2</a:t>
            </a:r>
            <a:r>
              <a:rPr kumimoji="1" lang="ja-JP" altLang="en-US" sz="3200" dirty="0" err="1"/>
              <a:t>つの</a:t>
            </a:r>
            <a:r>
              <a:rPr kumimoji="1" lang="ja-JP" altLang="en-US" sz="3200" dirty="0"/>
              <a:t>閾値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黒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5776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360365" y="1423987"/>
            <a:ext cx="3552825" cy="3552825"/>
            <a:chOff x="1848530" y="1423987"/>
            <a:chExt cx="3552825" cy="3552825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8530" y="1423987"/>
              <a:ext cx="3552825" cy="3552825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2302325" y="1943097"/>
              <a:ext cx="2612573" cy="2612573"/>
              <a:chOff x="2302325" y="1943097"/>
              <a:chExt cx="2612573" cy="2612573"/>
            </a:xfrm>
          </p:grpSpPr>
          <p:cxnSp>
            <p:nvCxnSpPr>
              <p:cNvPr id="7" name="直線矢印コネクタ 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グループ化 20"/>
          <p:cNvGrpSpPr/>
          <p:nvPr/>
        </p:nvGrpSpPr>
        <p:grpSpPr>
          <a:xfrm>
            <a:off x="4261190" y="1423985"/>
            <a:ext cx="3552825" cy="3552825"/>
            <a:chOff x="1200830" y="1456644"/>
            <a:chExt cx="3552825" cy="3552825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830" y="1456644"/>
              <a:ext cx="3552825" cy="3552825"/>
            </a:xfrm>
            <a:prstGeom prst="rect">
              <a:avLst/>
            </a:prstGeom>
          </p:spPr>
        </p:pic>
        <p:grpSp>
          <p:nvGrpSpPr>
            <p:cNvPr id="16" name="グループ化 15"/>
            <p:cNvGrpSpPr/>
            <p:nvPr/>
          </p:nvGrpSpPr>
          <p:grpSpPr>
            <a:xfrm>
              <a:off x="1670955" y="1926769"/>
              <a:ext cx="2612573" cy="2612574"/>
              <a:chOff x="2302325" y="1943096"/>
              <a:chExt cx="2612573" cy="2612574"/>
            </a:xfrm>
          </p:grpSpPr>
          <p:cxnSp>
            <p:nvCxnSpPr>
              <p:cNvPr id="17" name="直線矢印コネクタ 1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/>
              <p:cNvCxnSpPr/>
              <p:nvPr/>
            </p:nvCxnSpPr>
            <p:spPr>
              <a:xfrm rot="2700000">
                <a:off x="360861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/>
              <p:cNvCxnSpPr/>
              <p:nvPr/>
            </p:nvCxnSpPr>
            <p:spPr>
              <a:xfrm rot="18900000" flipH="1">
                <a:off x="362494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4693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493EB09-1B9D-4710-9B5D-D799FD99DB03}"/>
              </a:ext>
            </a:extLst>
          </p:cNvPr>
          <p:cNvGraphicFramePr>
            <a:graphicFrameLocks noGrp="1"/>
          </p:cNvGraphicFramePr>
          <p:nvPr/>
        </p:nvGraphicFramePr>
        <p:xfrm>
          <a:off x="274773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144580569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2059519976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24030810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341340371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264007366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00623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78250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64095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47162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458236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0E266EE2-7435-43AB-BA59-7CAE49DF1489}"/>
              </a:ext>
            </a:extLst>
          </p:cNvPr>
          <p:cNvGraphicFramePr>
            <a:graphicFrameLocks noGrp="1"/>
          </p:cNvGraphicFramePr>
          <p:nvPr/>
        </p:nvGraphicFramePr>
        <p:xfrm>
          <a:off x="6428514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3208639564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61010165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78515205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16181202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814775501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96881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42745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089654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56744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9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08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557895" y="2604406"/>
            <a:ext cx="11048997" cy="938894"/>
            <a:chOff x="198667" y="1673678"/>
            <a:chExt cx="11048997" cy="938894"/>
          </a:xfrm>
        </p:grpSpPr>
        <p:sp>
          <p:nvSpPr>
            <p:cNvPr id="5" name="角丸四角形 4"/>
            <p:cNvSpPr/>
            <p:nvPr/>
          </p:nvSpPr>
          <p:spPr>
            <a:xfrm>
              <a:off x="6136823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/>
                <a:t>オブジェクト</a:t>
              </a:r>
              <a:endParaRPr kumimoji="1" lang="en-US" altLang="ja-JP" sz="2400" b="1" dirty="0"/>
            </a:p>
            <a:p>
              <a:pPr algn="ctr"/>
              <a:r>
                <a:rPr kumimoji="1" lang="ja-JP" altLang="en-US" sz="2400" b="1" dirty="0"/>
                <a:t>抽出</a:t>
              </a: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167745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特定の色で</a:t>
              </a:r>
              <a:endParaRPr lang="en-US" altLang="ja-JP" sz="2400" b="1" dirty="0"/>
            </a:p>
            <a:p>
              <a:pPr algn="ctr"/>
              <a:r>
                <a:rPr lang="ja-JP" altLang="en-US" sz="2400" b="1" dirty="0"/>
                <a:t>二値化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8667" y="1673678"/>
              <a:ext cx="2141763" cy="938894"/>
            </a:xfrm>
            <a:prstGeom prst="round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画像を取得</a:t>
              </a: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9105901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重心計算</a:t>
              </a:r>
            </a:p>
          </p:txBody>
        </p:sp>
        <p:cxnSp>
          <p:nvCxnSpPr>
            <p:cNvPr id="13" name="直線矢印コネクタ 12"/>
            <p:cNvCxnSpPr>
              <a:stCxn id="10" idx="3"/>
              <a:endCxn id="9" idx="1"/>
            </p:cNvCxnSpPr>
            <p:nvPr/>
          </p:nvCxnSpPr>
          <p:spPr>
            <a:xfrm>
              <a:off x="2340430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9" idx="3"/>
              <a:endCxn id="5" idx="1"/>
            </p:cNvCxnSpPr>
            <p:nvPr/>
          </p:nvCxnSpPr>
          <p:spPr>
            <a:xfrm>
              <a:off x="5309508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5" idx="3"/>
              <a:endCxn id="11" idx="1"/>
            </p:cNvCxnSpPr>
            <p:nvPr/>
          </p:nvCxnSpPr>
          <p:spPr>
            <a:xfrm>
              <a:off x="8278586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874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193415" y="0"/>
            <a:ext cx="9723489" cy="6937322"/>
            <a:chOff x="948486" y="-79322"/>
            <a:chExt cx="9723489" cy="693732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948486" y="589759"/>
              <a:ext cx="7979030" cy="6268241"/>
              <a:chOff x="3414100" y="70440"/>
              <a:chExt cx="7979030" cy="626824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24356E1-179F-40EC-A6A7-0F12CBDF2AE7}"/>
                  </a:ext>
                </a:extLst>
              </p:cNvPr>
              <p:cNvGrpSpPr/>
              <p:nvPr/>
            </p:nvGrpSpPr>
            <p:grpSpPr>
              <a:xfrm>
                <a:off x="3616639" y="70440"/>
                <a:ext cx="6295470" cy="6268241"/>
                <a:chOff x="3616639" y="70440"/>
                <a:chExt cx="6295470" cy="6268241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2BCD5D24-C447-4008-9D8A-593EEAC582C3}"/>
                    </a:ext>
                  </a:extLst>
                </p:cNvPr>
                <p:cNvGrpSpPr/>
                <p:nvPr/>
              </p:nvGrpSpPr>
              <p:grpSpPr>
                <a:xfrm>
                  <a:off x="4097862" y="70440"/>
                  <a:ext cx="5814247" cy="5683466"/>
                  <a:chOff x="3795845" y="1172042"/>
                  <a:chExt cx="5814247" cy="5683466"/>
                </a:xfrm>
              </p:grpSpPr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3E7DD812-678B-474A-9C84-DC3D690B10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95845" y="4958793"/>
                    <a:ext cx="1585070" cy="1896715"/>
                  </a:xfrm>
                  <a:prstGeom prst="line">
                    <a:avLst/>
                  </a:prstGeom>
                  <a:ln w="7620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E6FBDAB4-AF7E-413F-B586-FAD31210F031}"/>
                      </a:ext>
                    </a:extLst>
                  </p:cNvPr>
                  <p:cNvGrpSpPr/>
                  <p:nvPr/>
                </p:nvGrpSpPr>
                <p:grpSpPr>
                  <a:xfrm>
                    <a:off x="5140304" y="1172042"/>
                    <a:ext cx="4469788" cy="4079138"/>
                    <a:chOff x="103946" y="1901742"/>
                    <a:chExt cx="4469788" cy="4079138"/>
                  </a:xfrm>
                </p:grpSpPr>
                <p:grpSp>
                  <p:nvGrpSpPr>
                    <p:cNvPr id="5" name="グループ化 4">
                      <a:extLst>
                        <a:ext uri="{FF2B5EF4-FFF2-40B4-BE49-F238E27FC236}">
                          <a16:creationId xmlns:a16="http://schemas.microsoft.com/office/drawing/2014/main" id="{E7C82472-7D26-4F66-A92F-6E96170E4B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1" y="2649940"/>
                      <a:ext cx="3711401" cy="3038555"/>
                      <a:chOff x="781879" y="2606872"/>
                      <a:chExt cx="3711401" cy="3038555"/>
                    </a:xfrm>
                  </p:grpSpPr>
                  <p:cxnSp>
                    <p:nvCxnSpPr>
                      <p:cNvPr id="3" name="直線矢印コネクタ 2">
                        <a:extLst>
                          <a:ext uri="{FF2B5EF4-FFF2-40B4-BE49-F238E27FC236}">
                            <a16:creationId xmlns:a16="http://schemas.microsoft.com/office/drawing/2014/main" id="{B8817C62-2C83-4A61-8C8A-FA28F450CE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1635" y="2606872"/>
                        <a:ext cx="0" cy="3038555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" name="直線矢印コネクタ 3">
                        <a:extLst>
                          <a:ext uri="{FF2B5EF4-FFF2-40B4-BE49-F238E27FC236}">
                            <a16:creationId xmlns:a16="http://schemas.microsoft.com/office/drawing/2014/main" id="{7A340436-1C06-4B9C-9736-BF1EBF853F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1879" y="5645427"/>
                        <a:ext cx="3711401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02C08B31-A1AD-4B3A-BCD2-C88427D9B2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946" y="1901742"/>
                      <a:ext cx="45878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テキスト ボックス 37">
                      <a:extLst>
                        <a:ext uri="{FF2B5EF4-FFF2-40B4-BE49-F238E27FC236}">
                          <a16:creationId xmlns:a16="http://schemas.microsoft.com/office/drawing/2014/main" id="{9B731AD9-55F8-43B4-A00D-422BB8DE04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2512" y="5396105"/>
                      <a:ext cx="4812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65A8D41-ABBE-4B16-8369-524A20D70871}"/>
                    </a:ext>
                  </a:extLst>
                </p:cNvPr>
                <p:cNvSpPr txBox="1"/>
                <p:nvPr/>
              </p:nvSpPr>
              <p:spPr>
                <a:xfrm>
                  <a:off x="3616639" y="5753906"/>
                  <a:ext cx="4812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28B8897D-6B55-49DF-8DE5-8022052175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6988" y="3157792"/>
                <a:ext cx="3025453" cy="69939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/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グループ化 10"/>
            <p:cNvGrpSpPr/>
            <p:nvPr/>
          </p:nvGrpSpPr>
          <p:grpSpPr>
            <a:xfrm>
              <a:off x="4742255" y="-79322"/>
              <a:ext cx="5256715" cy="5683466"/>
              <a:chOff x="1784648" y="742159"/>
              <a:chExt cx="5256715" cy="5683466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3E7DD812-678B-474A-9C84-DC3D690B1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648" y="4528910"/>
                <a:ext cx="1585070" cy="1896715"/>
              </a:xfrm>
              <a:prstGeom prst="line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9718" y="1490357"/>
                <a:ext cx="0" cy="303855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962" y="4528912"/>
                <a:ext cx="371140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3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パソコン画面のスクリーンショット&#10;&#10;自動的に生成された説明">
            <a:extLst>
              <a:ext uri="{FF2B5EF4-FFF2-40B4-BE49-F238E27FC236}">
                <a16:creationId xmlns:a16="http://schemas.microsoft.com/office/drawing/2014/main" id="{745CA1A5-963B-4EC9-92A6-3C46641AF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" y="490127"/>
            <a:ext cx="11450648" cy="5877745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B3A9052-C9CB-45AD-8CE8-E79FBF7FA4C4}"/>
              </a:ext>
            </a:extLst>
          </p:cNvPr>
          <p:cNvGrpSpPr/>
          <p:nvPr/>
        </p:nvGrpSpPr>
        <p:grpSpPr>
          <a:xfrm>
            <a:off x="370676" y="0"/>
            <a:ext cx="8604922" cy="5018285"/>
            <a:chOff x="370676" y="0"/>
            <a:chExt cx="8604922" cy="5018285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6F41264-AADF-4F02-8D18-C290988CA8A6}"/>
                </a:ext>
              </a:extLst>
            </p:cNvPr>
            <p:cNvSpPr txBox="1"/>
            <p:nvPr/>
          </p:nvSpPr>
          <p:spPr>
            <a:xfrm>
              <a:off x="370676" y="0"/>
              <a:ext cx="3416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/>
                <a:t>クリニカ　包装あり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1ECE7FD-D676-4326-86D2-1D5AA066C555}"/>
                </a:ext>
              </a:extLst>
            </p:cNvPr>
            <p:cNvSpPr txBox="1"/>
            <p:nvPr/>
          </p:nvSpPr>
          <p:spPr>
            <a:xfrm>
              <a:off x="504026" y="644015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RGB</a:t>
              </a:r>
              <a:endParaRPr kumimoji="1" lang="ja-JP" altLang="en-US" b="1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F40C6D7-C2E3-440B-A267-8049BDC27283}"/>
                </a:ext>
              </a:extLst>
            </p:cNvPr>
            <p:cNvSpPr txBox="1"/>
            <p:nvPr/>
          </p:nvSpPr>
          <p:spPr>
            <a:xfrm>
              <a:off x="4352126" y="64985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Glay</a:t>
              </a:r>
              <a:endParaRPr kumimoji="1" lang="ja-JP" altLang="en-US" b="1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32F5A1C-F422-49CA-ABB8-849B1C750ABB}"/>
                </a:ext>
              </a:extLst>
            </p:cNvPr>
            <p:cNvSpPr txBox="1"/>
            <p:nvPr/>
          </p:nvSpPr>
          <p:spPr>
            <a:xfrm>
              <a:off x="8198623" y="644015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XYZ</a:t>
              </a:r>
              <a:endParaRPr kumimoji="1" lang="ja-JP" altLang="en-US" b="1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0378799-FEA9-43D3-B717-E9417D053523}"/>
                </a:ext>
              </a:extLst>
            </p:cNvPr>
            <p:cNvSpPr txBox="1"/>
            <p:nvPr/>
          </p:nvSpPr>
          <p:spPr>
            <a:xfrm>
              <a:off x="522460" y="2646484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HSV</a:t>
              </a:r>
              <a:endParaRPr kumimoji="1" lang="ja-JP" altLang="en-US" b="1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8175AEB-4451-428D-8044-7B56EFDE5E33}"/>
                </a:ext>
              </a:extLst>
            </p:cNvPr>
            <p:cNvSpPr txBox="1"/>
            <p:nvPr/>
          </p:nvSpPr>
          <p:spPr>
            <a:xfrm>
              <a:off x="4352126" y="2646484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HLS</a:t>
              </a:r>
              <a:endParaRPr kumimoji="1" lang="ja-JP" altLang="en-US" b="1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385D88B-6492-4789-A41B-BB7F3A85D53E}"/>
                </a:ext>
              </a:extLst>
            </p:cNvPr>
            <p:cNvSpPr txBox="1"/>
            <p:nvPr/>
          </p:nvSpPr>
          <p:spPr>
            <a:xfrm>
              <a:off x="8071183" y="264648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YCrCb</a:t>
              </a:r>
              <a:endParaRPr kumimoji="1" lang="ja-JP" altLang="en-US" b="1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CF4CFD7-8C7C-41ED-BA5E-5C4D8AC59D1E}"/>
                </a:ext>
              </a:extLst>
            </p:cNvPr>
            <p:cNvSpPr txBox="1"/>
            <p:nvPr/>
          </p:nvSpPr>
          <p:spPr>
            <a:xfrm>
              <a:off x="504026" y="4648953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LUV</a:t>
              </a:r>
              <a:endParaRPr kumimoji="1" lang="ja-JP" altLang="en-US" b="1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E0320B6-875B-4708-A05D-19272C558BBA}"/>
                </a:ext>
              </a:extLst>
            </p:cNvPr>
            <p:cNvSpPr txBox="1"/>
            <p:nvPr/>
          </p:nvSpPr>
          <p:spPr>
            <a:xfrm>
              <a:off x="4356935" y="46431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LAB</a:t>
              </a:r>
              <a:endParaRPr kumimoji="1" lang="ja-JP" altLang="en-US" b="1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1D8F7CE-478D-4112-8A50-E07D629DF03E}"/>
                </a:ext>
              </a:extLst>
            </p:cNvPr>
            <p:cNvSpPr txBox="1"/>
            <p:nvPr/>
          </p:nvSpPr>
          <p:spPr>
            <a:xfrm>
              <a:off x="8197820" y="4643113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YUV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2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3317758" y="70440"/>
            <a:ext cx="6594351" cy="6268241"/>
            <a:chOff x="3317758" y="70440"/>
            <a:chExt cx="6594351" cy="626824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24356E1-179F-40EC-A6A7-0F12CBDF2AE7}"/>
                </a:ext>
              </a:extLst>
            </p:cNvPr>
            <p:cNvGrpSpPr/>
            <p:nvPr/>
          </p:nvGrpSpPr>
          <p:grpSpPr>
            <a:xfrm>
              <a:off x="3616639" y="70440"/>
              <a:ext cx="6295470" cy="6268241"/>
              <a:chOff x="3616639" y="70440"/>
              <a:chExt cx="6295470" cy="6268241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BCD5D24-C447-4008-9D8A-593EEAC582C3}"/>
                  </a:ext>
                </a:extLst>
              </p:cNvPr>
              <p:cNvGrpSpPr/>
              <p:nvPr/>
            </p:nvGrpSpPr>
            <p:grpSpPr>
              <a:xfrm>
                <a:off x="4097862" y="70440"/>
                <a:ext cx="5814247" cy="5683466"/>
                <a:chOff x="3795845" y="1172042"/>
                <a:chExt cx="5814247" cy="5683466"/>
              </a:xfrm>
            </p:grpSpPr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E7DD812-678B-474A-9C84-DC3D690B1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95845" y="4958793"/>
                  <a:ext cx="1585070" cy="1896715"/>
                </a:xfrm>
                <a:prstGeom prst="line">
                  <a:avLst/>
                </a:prstGeom>
                <a:ln w="76200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E6FBDAB4-AF7E-413F-B586-FAD31210F031}"/>
                    </a:ext>
                  </a:extLst>
                </p:cNvPr>
                <p:cNvGrpSpPr/>
                <p:nvPr/>
              </p:nvGrpSpPr>
              <p:grpSpPr>
                <a:xfrm>
                  <a:off x="5140304" y="1172042"/>
                  <a:ext cx="4469788" cy="4079138"/>
                  <a:chOff x="103946" y="1901742"/>
                  <a:chExt cx="4469788" cy="407913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E7C82472-7D26-4F66-A92F-6E96170E4B08}"/>
                      </a:ext>
                    </a:extLst>
                  </p:cNvPr>
                  <p:cNvGrpSpPr/>
                  <p:nvPr/>
                </p:nvGrpSpPr>
                <p:grpSpPr>
                  <a:xfrm>
                    <a:off x="304801" y="2649940"/>
                    <a:ext cx="3711401" cy="3038555"/>
                    <a:chOff x="781879" y="2606872"/>
                    <a:chExt cx="3711401" cy="3038555"/>
                  </a:xfrm>
                </p:grpSpPr>
                <p:cxnSp>
                  <p:nvCxnSpPr>
                    <p:cNvPr id="3" name="直線矢印コネクタ 2">
                      <a:extLst>
                        <a:ext uri="{FF2B5EF4-FFF2-40B4-BE49-F238E27FC236}">
                          <a16:creationId xmlns:a16="http://schemas.microsoft.com/office/drawing/2014/main" id="{B8817C62-2C83-4A61-8C8A-FA28F450CE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21635" y="2606872"/>
                      <a:ext cx="0" cy="3038555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" name="直線矢印コネクタ 3">
                      <a:extLst>
                        <a:ext uri="{FF2B5EF4-FFF2-40B4-BE49-F238E27FC236}">
                          <a16:creationId xmlns:a16="http://schemas.microsoft.com/office/drawing/2014/main" id="{7A340436-1C06-4B9C-9736-BF1EBF853F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879" y="5645427"/>
                      <a:ext cx="3711401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46" y="1901742"/>
                    <a:ext cx="45878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9B731AD9-55F8-43B4-A00D-422BB8DE04D5}"/>
                      </a:ext>
                    </a:extLst>
                  </p:cNvPr>
                  <p:cNvSpPr txBox="1"/>
                  <p:nvPr/>
                </p:nvSpPr>
                <p:spPr>
                  <a:xfrm>
                    <a:off x="4092512" y="5396105"/>
                    <a:ext cx="4812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3616639" y="5753906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8B8897D-6B55-49DF-8DE5-802205217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89" y="2671880"/>
              <a:ext cx="2611418" cy="1211005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83AF483-8796-4CA8-9327-ECE9E9475D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3176" y="3857190"/>
              <a:ext cx="2685891" cy="672109"/>
            </a:xfrm>
            <a:prstGeom prst="line">
              <a:avLst/>
            </a:prstGeom>
            <a:ln w="3810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038DD180-DBAF-4935-8EAF-CF2DDD585ECF}"/>
                </a:ext>
              </a:extLst>
            </p:cNvPr>
            <p:cNvCxnSpPr>
              <a:cxnSpLocks/>
            </p:cNvCxnSpPr>
            <p:nvPr/>
          </p:nvCxnSpPr>
          <p:spPr>
            <a:xfrm>
              <a:off x="8334107" y="2671880"/>
              <a:ext cx="0" cy="1913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1742D7-27AE-47C0-A360-2824C9AE4F4E}"/>
                </a:ext>
              </a:extLst>
            </p:cNvPr>
            <p:cNvGrpSpPr/>
            <p:nvPr/>
          </p:nvGrpSpPr>
          <p:grpSpPr>
            <a:xfrm>
              <a:off x="5442321" y="3595723"/>
              <a:ext cx="1142135" cy="1531168"/>
              <a:chOff x="5287928" y="3508185"/>
              <a:chExt cx="1142135" cy="1531168"/>
            </a:xfrm>
          </p:grpSpPr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78B0E067-405F-49F3-8F6C-B10A692F62A5}"/>
                  </a:ext>
                </a:extLst>
              </p:cNvPr>
              <p:cNvSpPr/>
              <p:nvPr/>
            </p:nvSpPr>
            <p:spPr>
              <a:xfrm rot="8251573">
                <a:off x="5287928" y="3508185"/>
                <a:ext cx="1142135" cy="949914"/>
              </a:xfrm>
              <a:prstGeom prst="arc">
                <a:avLst>
                  <a:gd name="adj1" fmla="val 13656257"/>
                  <a:gd name="adj2" fmla="val 0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F051986-90BE-45C2-B2A0-E11CAFB10F70}"/>
                  </a:ext>
                </a:extLst>
              </p:cNvPr>
              <p:cNvSpPr txBox="1"/>
              <p:nvPr/>
            </p:nvSpPr>
            <p:spPr>
              <a:xfrm>
                <a:off x="5840285" y="4454578"/>
                <a:ext cx="3866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620428F-0868-40FE-A5D5-531B8073F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6215" y="3083639"/>
              <a:ext cx="828660" cy="74353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CB470FAD-50B4-479F-B1DD-7EE2F2AA1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5972" y="3883853"/>
              <a:ext cx="796717" cy="1870053"/>
            </a:xfrm>
            <a:prstGeom prst="line">
              <a:avLst/>
            </a:prstGeom>
            <a:ln w="381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FD7E38B-2CD0-4B50-9466-BCF4418E019A}"/>
                </a:ext>
              </a:extLst>
            </p:cNvPr>
            <p:cNvCxnSpPr>
              <a:cxnSpLocks/>
            </p:cNvCxnSpPr>
            <p:nvPr/>
          </p:nvCxnSpPr>
          <p:spPr>
            <a:xfrm>
              <a:off x="4886215" y="3122617"/>
              <a:ext cx="0" cy="2631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/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/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/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/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2263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584697" y="2621270"/>
            <a:ext cx="3345862" cy="3141262"/>
            <a:chOff x="1630579" y="1230690"/>
            <a:chExt cx="5434405" cy="5102091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79" y="4371953"/>
              <a:ext cx="1638649" cy="1960828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8" y="1230690"/>
              <a:ext cx="0" cy="31412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383685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/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</p:cNvCxnSpPr>
          <p:nvPr/>
        </p:nvCxnSpPr>
        <p:spPr>
          <a:xfrm flipV="1">
            <a:off x="2561514" y="3219842"/>
            <a:ext cx="4295999" cy="1335446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 rot="19440021">
            <a:off x="5663099" y="900586"/>
            <a:ext cx="2953782" cy="3090975"/>
            <a:chOff x="4987184" y="182595"/>
            <a:chExt cx="5256715" cy="5500871"/>
          </a:xfrm>
        </p:grpSpPr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184" y="3786751"/>
              <a:ext cx="1585070" cy="1896715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rot="2159979" flipH="1" flipV="1">
              <a:off x="5401204" y="182595"/>
              <a:ext cx="2342100" cy="32236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6532498" y="3786753"/>
              <a:ext cx="371140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8817C62-2C83-4A61-8C8A-FA28F450CE17}"/>
              </a:ext>
            </a:extLst>
          </p:cNvPr>
          <p:cNvCxnSpPr>
            <a:cxnSpLocks/>
          </p:cNvCxnSpPr>
          <p:nvPr/>
        </p:nvCxnSpPr>
        <p:spPr>
          <a:xfrm flipV="1">
            <a:off x="6947684" y="1468743"/>
            <a:ext cx="0" cy="1710001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33284" y="1409030"/>
            <a:ext cx="4252190" cy="3133760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6857513" y="1246058"/>
            <a:ext cx="190933" cy="1909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23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2930960" y="667657"/>
            <a:ext cx="6517840" cy="5486400"/>
            <a:chOff x="1817268" y="-2801718"/>
            <a:chExt cx="10586385" cy="8911105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268" y="4371957"/>
              <a:ext cx="1451960" cy="1737430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9" y="-2801718"/>
              <a:ext cx="0" cy="71736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917552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グループ化 53"/>
          <p:cNvGrpSpPr/>
          <p:nvPr/>
        </p:nvGrpSpPr>
        <p:grpSpPr>
          <a:xfrm>
            <a:off x="3372756" y="1338867"/>
            <a:ext cx="5074559" cy="3688111"/>
            <a:chOff x="2864755" y="1513038"/>
            <a:chExt cx="6525482" cy="4742620"/>
          </a:xfrm>
        </p:grpSpPr>
        <p:grpSp>
          <p:nvGrpSpPr>
            <p:cNvPr id="42" name="グループ化 41"/>
            <p:cNvGrpSpPr/>
            <p:nvPr/>
          </p:nvGrpSpPr>
          <p:grpSpPr>
            <a:xfrm flipV="1">
              <a:off x="3765952" y="3217747"/>
              <a:ext cx="5523191" cy="2664756"/>
              <a:chOff x="3765952" y="1513038"/>
              <a:chExt cx="5523191" cy="2664756"/>
            </a:xfrm>
          </p:grpSpPr>
          <p:grpSp>
            <p:nvGrpSpPr>
              <p:cNvPr id="43" name="グループ化 4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グループ化 48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51" name="楕円 5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楕円 5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直線コネクタ 10"/>
            <p:cNvCxnSpPr/>
            <p:nvPr/>
          </p:nvCxnSpPr>
          <p:spPr>
            <a:xfrm>
              <a:off x="3454399" y="4339772"/>
              <a:ext cx="0" cy="191588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グループ化 15"/>
            <p:cNvGrpSpPr/>
            <p:nvPr/>
          </p:nvGrpSpPr>
          <p:grpSpPr>
            <a:xfrm>
              <a:off x="2864755" y="3160485"/>
              <a:ext cx="1179287" cy="1179287"/>
              <a:chOff x="2536370" y="2503715"/>
              <a:chExt cx="1836057" cy="1836057"/>
            </a:xfrm>
          </p:grpSpPr>
          <p:sp>
            <p:nvSpPr>
              <p:cNvPr id="13" name="楕円 12"/>
              <p:cNvSpPr/>
              <p:nvPr/>
            </p:nvSpPr>
            <p:spPr>
              <a:xfrm>
                <a:off x="2536370" y="2503715"/>
                <a:ext cx="1836057" cy="18360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/>
              <p:cNvSpPr/>
              <p:nvPr/>
            </p:nvSpPr>
            <p:spPr>
              <a:xfrm>
                <a:off x="2788555" y="2755901"/>
                <a:ext cx="1331685" cy="13316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3765952" y="1513038"/>
              <a:ext cx="5523191" cy="2664756"/>
              <a:chOff x="3765952" y="1513038"/>
              <a:chExt cx="5523191" cy="266475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グループ化 19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21" name="楕円 2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楕円 2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24" name="直線コネクタ 23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グループ化 39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27" name="直線コネクタ 26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楕円 52"/>
            <p:cNvSpPr/>
            <p:nvPr/>
          </p:nvSpPr>
          <p:spPr>
            <a:xfrm>
              <a:off x="8534905" y="3262044"/>
              <a:ext cx="855332" cy="8553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C08B31-A1AD-4B3A-BCD2-C88427D9B253}"/>
              </a:ext>
            </a:extLst>
          </p:cNvPr>
          <p:cNvSpPr txBox="1"/>
          <p:nvPr/>
        </p:nvSpPr>
        <p:spPr>
          <a:xfrm>
            <a:off x="3269328" y="5453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B731AD9-55F8-43B4-A00D-422BB8DE04D5}"/>
              </a:ext>
            </a:extLst>
          </p:cNvPr>
          <p:cNvSpPr txBox="1"/>
          <p:nvPr/>
        </p:nvSpPr>
        <p:spPr>
          <a:xfrm>
            <a:off x="8967578" y="447089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65A8D41-ABBE-4B16-8369-524A20D70871}"/>
              </a:ext>
            </a:extLst>
          </p:cNvPr>
          <p:cNvSpPr txBox="1"/>
          <p:nvPr/>
        </p:nvSpPr>
        <p:spPr>
          <a:xfrm>
            <a:off x="2449737" y="556928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38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215301" y="805707"/>
            <a:ext cx="5492814" cy="6052293"/>
            <a:chOff x="119175" y="732192"/>
            <a:chExt cx="5492814" cy="605229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039138"/>
              <a:ext cx="1054524" cy="1086669"/>
              <a:chOff x="967412" y="5039138"/>
              <a:chExt cx="1054524" cy="1086669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507051" y="5039138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58131"/>
              <a:ext cx="928302" cy="952760"/>
              <a:chOff x="3086158" y="3098126"/>
              <a:chExt cx="928302" cy="952760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99575" y="309812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19175" y="732192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2091334" y="4686030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3549012" y="2852247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F0D5AA1-5B28-4251-ADF4-49B42A954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2312488"/>
              <a:ext cx="3239172" cy="3376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D49D360-2973-4B43-BB64-1C3B0F575D49}"/>
                </a:ext>
              </a:extLst>
            </p:cNvPr>
            <p:cNvSpPr/>
            <p:nvPr/>
          </p:nvSpPr>
          <p:spPr>
            <a:xfrm rot="15368089">
              <a:off x="2687398" y="3788875"/>
              <a:ext cx="870618" cy="121593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DD524B-5D53-45FF-8EEB-E5362DAC3AFB}"/>
                </a:ext>
              </a:extLst>
            </p:cNvPr>
            <p:cNvSpPr txBox="1"/>
            <p:nvPr/>
          </p:nvSpPr>
          <p:spPr>
            <a:xfrm>
              <a:off x="2489506" y="3522879"/>
              <a:ext cx="3994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321A31C-DB33-48D0-83F6-98631CFC5CB6}"/>
                </a:ext>
              </a:extLst>
            </p:cNvPr>
            <p:cNvGrpSpPr/>
            <p:nvPr/>
          </p:nvGrpSpPr>
          <p:grpSpPr>
            <a:xfrm>
              <a:off x="1182185" y="4248991"/>
              <a:ext cx="824429" cy="1227216"/>
              <a:chOff x="3098410" y="3184155"/>
              <a:chExt cx="959112" cy="1226145"/>
            </a:xfrm>
          </p:grpSpPr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21B790D1-8C31-4299-A6C1-A14E1F93AFEE}"/>
                  </a:ext>
                </a:extLst>
              </p:cNvPr>
              <p:cNvSpPr/>
              <p:nvPr/>
            </p:nvSpPr>
            <p:spPr>
              <a:xfrm>
                <a:off x="3098410" y="3535674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B613250-9B0E-403A-9E35-38CEEBECA403}"/>
                  </a:ext>
                </a:extLst>
              </p:cNvPr>
              <p:cNvSpPr txBox="1"/>
              <p:nvPr/>
            </p:nvSpPr>
            <p:spPr>
              <a:xfrm>
                <a:off x="3603984" y="3184155"/>
                <a:ext cx="453538" cy="58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35F02B-25B1-48F3-99B5-4CF742A3954B}"/>
                </a:ext>
              </a:extLst>
            </p:cNvPr>
            <p:cNvSpPr/>
            <p:nvPr/>
          </p:nvSpPr>
          <p:spPr>
            <a:xfrm rot="605556">
              <a:off x="1121280" y="2973641"/>
              <a:ext cx="3004069" cy="3810844"/>
            </a:xfrm>
            <a:prstGeom prst="arc">
              <a:avLst>
                <a:gd name="adj1" fmla="val 16200000"/>
                <a:gd name="adj2" fmla="val 1095798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80D61BF-3F0D-486C-8C44-49BB30079BDD}"/>
                </a:ext>
              </a:extLst>
            </p:cNvPr>
            <p:cNvSpPr txBox="1"/>
            <p:nvPr/>
          </p:nvSpPr>
          <p:spPr>
            <a:xfrm>
              <a:off x="4309089" y="4347995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/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1513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3576656" y="468348"/>
            <a:ext cx="5360493" cy="5602867"/>
            <a:chOff x="160124" y="584727"/>
            <a:chExt cx="5360493" cy="560286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147196"/>
              <a:ext cx="956216" cy="978611"/>
              <a:chOff x="967412" y="5147196"/>
              <a:chExt cx="956216" cy="978611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408743" y="514719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38585"/>
              <a:ext cx="862464" cy="972306"/>
              <a:chOff x="3086158" y="3078580"/>
              <a:chExt cx="862464" cy="972306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33737" y="3078580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60124" y="58472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1195188" y="4425404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2690414" y="3012699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 rot="2230958" flipH="1">
              <a:off x="2805246" y="2325175"/>
              <a:ext cx="1440487" cy="2249766"/>
              <a:chOff x="2274642" y="2124849"/>
              <a:chExt cx="1440487" cy="2249766"/>
            </a:xfrm>
          </p:grpSpPr>
          <p:sp>
            <p:nvSpPr>
              <p:cNvPr id="2" name="円弧 1"/>
              <p:cNvSpPr/>
              <p:nvPr/>
            </p:nvSpPr>
            <p:spPr>
              <a:xfrm rot="3291253">
                <a:off x="2755732" y="2124849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/>
              <p:cNvSpPr/>
              <p:nvPr/>
            </p:nvSpPr>
            <p:spPr>
              <a:xfrm rot="19927927" flipV="1">
                <a:off x="2274642" y="3415218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 rot="16382869" flipV="1">
              <a:off x="768985" y="3898833"/>
              <a:ext cx="1941655" cy="2635867"/>
              <a:chOff x="1710289" y="2088383"/>
              <a:chExt cx="1941655" cy="2635867"/>
            </a:xfrm>
          </p:grpSpPr>
          <p:sp>
            <p:nvSpPr>
              <p:cNvPr id="26" name="円弧 25"/>
              <p:cNvSpPr/>
              <p:nvPr/>
            </p:nvSpPr>
            <p:spPr>
              <a:xfrm rot="4001098">
                <a:off x="2692547" y="208838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弧 27"/>
              <p:cNvSpPr/>
              <p:nvPr/>
            </p:nvSpPr>
            <p:spPr>
              <a:xfrm rot="21467698" flipV="1">
                <a:off x="1710289" y="376485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3" name="直線コネクタ 12"/>
          <p:cNvCxnSpPr/>
          <p:nvPr/>
        </p:nvCxnSpPr>
        <p:spPr>
          <a:xfrm>
            <a:off x="6315075" y="4262438"/>
            <a:ext cx="200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6937843" y="3706955"/>
            <a:ext cx="956216" cy="978611"/>
            <a:chOff x="4536344" y="5183217"/>
            <a:chExt cx="956216" cy="978611"/>
          </a:xfrm>
        </p:grpSpPr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EF24A81-B80A-4AE1-B40C-03EC3BC7E03D}"/>
                </a:ext>
              </a:extLst>
            </p:cNvPr>
            <p:cNvSpPr/>
            <p:nvPr/>
          </p:nvSpPr>
          <p:spPr>
            <a:xfrm>
              <a:off x="4536344" y="5287202"/>
              <a:ext cx="490329" cy="874626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C060A66-2801-49EE-A823-A05C9B0A67BC}"/>
                </a:ext>
              </a:extLst>
            </p:cNvPr>
            <p:cNvSpPr txBox="1"/>
            <p:nvPr/>
          </p:nvSpPr>
          <p:spPr>
            <a:xfrm>
              <a:off x="4977675" y="5183217"/>
              <a:ext cx="51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9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パソコンの画面&#10;&#10;自動的に生成された説明">
            <a:extLst>
              <a:ext uri="{FF2B5EF4-FFF2-40B4-BE49-F238E27FC236}">
                <a16:creationId xmlns:a16="http://schemas.microsoft.com/office/drawing/2014/main" id="{503892CE-652D-43CA-83B7-C6120A03F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" y="490127"/>
            <a:ext cx="11450648" cy="5877745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B3A9052-C9CB-45AD-8CE8-E79FBF7FA4C4}"/>
              </a:ext>
            </a:extLst>
          </p:cNvPr>
          <p:cNvGrpSpPr/>
          <p:nvPr/>
        </p:nvGrpSpPr>
        <p:grpSpPr>
          <a:xfrm>
            <a:off x="370676" y="0"/>
            <a:ext cx="8604922" cy="5018285"/>
            <a:chOff x="370676" y="0"/>
            <a:chExt cx="8604922" cy="5018285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6F41264-AADF-4F02-8D18-C290988CA8A6}"/>
                </a:ext>
              </a:extLst>
            </p:cNvPr>
            <p:cNvSpPr txBox="1"/>
            <p:nvPr/>
          </p:nvSpPr>
          <p:spPr>
            <a:xfrm>
              <a:off x="370676" y="0"/>
              <a:ext cx="3315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/>
                <a:t>ジュー</a:t>
              </a:r>
              <a:r>
                <a:rPr lang="en-US" altLang="ja-JP" sz="2800" b="1" dirty="0"/>
                <a:t>C</a:t>
              </a:r>
              <a:r>
                <a:rPr kumimoji="1" lang="ja-JP" altLang="en-US" sz="2800" b="1" dirty="0"/>
                <a:t>　包装なし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1ECE7FD-D676-4326-86D2-1D5AA066C555}"/>
                </a:ext>
              </a:extLst>
            </p:cNvPr>
            <p:cNvSpPr txBox="1"/>
            <p:nvPr/>
          </p:nvSpPr>
          <p:spPr>
            <a:xfrm>
              <a:off x="504026" y="644015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RGB</a:t>
              </a:r>
              <a:endParaRPr kumimoji="1" lang="ja-JP" altLang="en-US" b="1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F40C6D7-C2E3-440B-A267-8049BDC27283}"/>
                </a:ext>
              </a:extLst>
            </p:cNvPr>
            <p:cNvSpPr txBox="1"/>
            <p:nvPr/>
          </p:nvSpPr>
          <p:spPr>
            <a:xfrm>
              <a:off x="4352126" y="64985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Glay</a:t>
              </a:r>
              <a:endParaRPr kumimoji="1" lang="ja-JP" altLang="en-US" b="1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32F5A1C-F422-49CA-ABB8-849B1C750ABB}"/>
                </a:ext>
              </a:extLst>
            </p:cNvPr>
            <p:cNvSpPr txBox="1"/>
            <p:nvPr/>
          </p:nvSpPr>
          <p:spPr>
            <a:xfrm>
              <a:off x="8198623" y="644015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XYZ</a:t>
              </a:r>
              <a:endParaRPr kumimoji="1" lang="ja-JP" altLang="en-US" b="1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0378799-FEA9-43D3-B717-E9417D053523}"/>
                </a:ext>
              </a:extLst>
            </p:cNvPr>
            <p:cNvSpPr txBox="1"/>
            <p:nvPr/>
          </p:nvSpPr>
          <p:spPr>
            <a:xfrm>
              <a:off x="522460" y="2646484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HSV</a:t>
              </a:r>
              <a:endParaRPr kumimoji="1" lang="ja-JP" altLang="en-US" b="1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8175AEB-4451-428D-8044-7B56EFDE5E33}"/>
                </a:ext>
              </a:extLst>
            </p:cNvPr>
            <p:cNvSpPr txBox="1"/>
            <p:nvPr/>
          </p:nvSpPr>
          <p:spPr>
            <a:xfrm>
              <a:off x="4352126" y="2646484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HLS</a:t>
              </a:r>
              <a:endParaRPr kumimoji="1" lang="ja-JP" altLang="en-US" b="1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385D88B-6492-4789-A41B-BB7F3A85D53E}"/>
                </a:ext>
              </a:extLst>
            </p:cNvPr>
            <p:cNvSpPr txBox="1"/>
            <p:nvPr/>
          </p:nvSpPr>
          <p:spPr>
            <a:xfrm>
              <a:off x="8071183" y="264648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YCrCb</a:t>
              </a:r>
              <a:endParaRPr kumimoji="1" lang="ja-JP" altLang="en-US" b="1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CF4CFD7-8C7C-41ED-BA5E-5C4D8AC59D1E}"/>
                </a:ext>
              </a:extLst>
            </p:cNvPr>
            <p:cNvSpPr txBox="1"/>
            <p:nvPr/>
          </p:nvSpPr>
          <p:spPr>
            <a:xfrm>
              <a:off x="504026" y="4648953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LUV</a:t>
              </a:r>
              <a:endParaRPr kumimoji="1" lang="ja-JP" altLang="en-US" b="1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E0320B6-875B-4708-A05D-19272C558BBA}"/>
                </a:ext>
              </a:extLst>
            </p:cNvPr>
            <p:cNvSpPr txBox="1"/>
            <p:nvPr/>
          </p:nvSpPr>
          <p:spPr>
            <a:xfrm>
              <a:off x="4356935" y="46431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LAB</a:t>
              </a:r>
              <a:endParaRPr kumimoji="1" lang="ja-JP" altLang="en-US" b="1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1D8F7CE-478D-4112-8A50-E07D629DF03E}"/>
                </a:ext>
              </a:extLst>
            </p:cNvPr>
            <p:cNvSpPr txBox="1"/>
            <p:nvPr/>
          </p:nvSpPr>
          <p:spPr>
            <a:xfrm>
              <a:off x="8197820" y="4643113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YUV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921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パソコン画面のスクリーンショット&#10;&#10;自動的に生成された説明">
            <a:extLst>
              <a:ext uri="{FF2B5EF4-FFF2-40B4-BE49-F238E27FC236}">
                <a16:creationId xmlns:a16="http://schemas.microsoft.com/office/drawing/2014/main" id="{86A26155-11DA-475C-A07A-D8BFF0FB1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" y="490127"/>
            <a:ext cx="11450648" cy="5877745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B3A9052-C9CB-45AD-8CE8-E79FBF7FA4C4}"/>
              </a:ext>
            </a:extLst>
          </p:cNvPr>
          <p:cNvGrpSpPr/>
          <p:nvPr/>
        </p:nvGrpSpPr>
        <p:grpSpPr>
          <a:xfrm>
            <a:off x="370676" y="0"/>
            <a:ext cx="8604922" cy="5018285"/>
            <a:chOff x="370676" y="0"/>
            <a:chExt cx="8604922" cy="5018285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6F41264-AADF-4F02-8D18-C290988CA8A6}"/>
                </a:ext>
              </a:extLst>
            </p:cNvPr>
            <p:cNvSpPr txBox="1"/>
            <p:nvPr/>
          </p:nvSpPr>
          <p:spPr>
            <a:xfrm>
              <a:off x="370676" y="0"/>
              <a:ext cx="3315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/>
                <a:t>ジュー</a:t>
              </a:r>
              <a:r>
                <a:rPr lang="en-US" altLang="ja-JP" sz="2800" b="1" dirty="0"/>
                <a:t>C</a:t>
              </a:r>
              <a:r>
                <a:rPr kumimoji="1" lang="ja-JP" altLang="en-US" sz="2800" b="1" dirty="0"/>
                <a:t>　包装</a:t>
              </a:r>
              <a:r>
                <a:rPr lang="ja-JP" altLang="en-US" sz="2800" b="1" dirty="0"/>
                <a:t>あり</a:t>
              </a:r>
              <a:endParaRPr kumimoji="1" lang="ja-JP" altLang="en-US" sz="2800" b="1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1ECE7FD-D676-4326-86D2-1D5AA066C555}"/>
                </a:ext>
              </a:extLst>
            </p:cNvPr>
            <p:cNvSpPr txBox="1"/>
            <p:nvPr/>
          </p:nvSpPr>
          <p:spPr>
            <a:xfrm>
              <a:off x="504026" y="644015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RGB</a:t>
              </a:r>
              <a:endParaRPr kumimoji="1" lang="ja-JP" altLang="en-US" b="1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F40C6D7-C2E3-440B-A267-8049BDC27283}"/>
                </a:ext>
              </a:extLst>
            </p:cNvPr>
            <p:cNvSpPr txBox="1"/>
            <p:nvPr/>
          </p:nvSpPr>
          <p:spPr>
            <a:xfrm>
              <a:off x="4352126" y="64985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Glay</a:t>
              </a:r>
              <a:endParaRPr kumimoji="1" lang="ja-JP" altLang="en-US" b="1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32F5A1C-F422-49CA-ABB8-849B1C750ABB}"/>
                </a:ext>
              </a:extLst>
            </p:cNvPr>
            <p:cNvSpPr txBox="1"/>
            <p:nvPr/>
          </p:nvSpPr>
          <p:spPr>
            <a:xfrm>
              <a:off x="8198623" y="644015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XYZ</a:t>
              </a:r>
              <a:endParaRPr kumimoji="1" lang="ja-JP" altLang="en-US" b="1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0378799-FEA9-43D3-B717-E9417D053523}"/>
                </a:ext>
              </a:extLst>
            </p:cNvPr>
            <p:cNvSpPr txBox="1"/>
            <p:nvPr/>
          </p:nvSpPr>
          <p:spPr>
            <a:xfrm>
              <a:off x="522460" y="2646484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HSV</a:t>
              </a:r>
              <a:endParaRPr kumimoji="1" lang="ja-JP" altLang="en-US" b="1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8175AEB-4451-428D-8044-7B56EFDE5E33}"/>
                </a:ext>
              </a:extLst>
            </p:cNvPr>
            <p:cNvSpPr txBox="1"/>
            <p:nvPr/>
          </p:nvSpPr>
          <p:spPr>
            <a:xfrm>
              <a:off x="4352126" y="2646484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HLS</a:t>
              </a:r>
              <a:endParaRPr kumimoji="1" lang="ja-JP" altLang="en-US" b="1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385D88B-6492-4789-A41B-BB7F3A85D53E}"/>
                </a:ext>
              </a:extLst>
            </p:cNvPr>
            <p:cNvSpPr txBox="1"/>
            <p:nvPr/>
          </p:nvSpPr>
          <p:spPr>
            <a:xfrm>
              <a:off x="8071183" y="264648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YCrCb</a:t>
              </a:r>
              <a:endParaRPr kumimoji="1" lang="ja-JP" altLang="en-US" b="1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CF4CFD7-8C7C-41ED-BA5E-5C4D8AC59D1E}"/>
                </a:ext>
              </a:extLst>
            </p:cNvPr>
            <p:cNvSpPr txBox="1"/>
            <p:nvPr/>
          </p:nvSpPr>
          <p:spPr>
            <a:xfrm>
              <a:off x="504026" y="4648953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LUV</a:t>
              </a:r>
              <a:endParaRPr kumimoji="1" lang="ja-JP" altLang="en-US" b="1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E0320B6-875B-4708-A05D-19272C558BBA}"/>
                </a:ext>
              </a:extLst>
            </p:cNvPr>
            <p:cNvSpPr txBox="1"/>
            <p:nvPr/>
          </p:nvSpPr>
          <p:spPr>
            <a:xfrm>
              <a:off x="4356935" y="46431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LAB</a:t>
              </a:r>
              <a:endParaRPr kumimoji="1" lang="ja-JP" altLang="en-US" b="1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1D8F7CE-478D-4112-8A50-E07D629DF03E}"/>
                </a:ext>
              </a:extLst>
            </p:cNvPr>
            <p:cNvSpPr txBox="1"/>
            <p:nvPr/>
          </p:nvSpPr>
          <p:spPr>
            <a:xfrm>
              <a:off x="8197820" y="4643113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YUV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3790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パソコンの画面&#10;&#10;自動的に生成された説明">
            <a:extLst>
              <a:ext uri="{FF2B5EF4-FFF2-40B4-BE49-F238E27FC236}">
                <a16:creationId xmlns:a16="http://schemas.microsoft.com/office/drawing/2014/main" id="{3BB6ED73-30F7-4B05-ABB3-462B997E2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" y="490127"/>
            <a:ext cx="11450648" cy="5877745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B3A9052-C9CB-45AD-8CE8-E79FBF7FA4C4}"/>
              </a:ext>
            </a:extLst>
          </p:cNvPr>
          <p:cNvGrpSpPr/>
          <p:nvPr/>
        </p:nvGrpSpPr>
        <p:grpSpPr>
          <a:xfrm>
            <a:off x="370676" y="0"/>
            <a:ext cx="8604922" cy="5018285"/>
            <a:chOff x="370676" y="0"/>
            <a:chExt cx="8604922" cy="5018285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6F41264-AADF-4F02-8D18-C290988CA8A6}"/>
                </a:ext>
              </a:extLst>
            </p:cNvPr>
            <p:cNvSpPr txBox="1"/>
            <p:nvPr/>
          </p:nvSpPr>
          <p:spPr>
            <a:xfrm>
              <a:off x="370676" y="0"/>
              <a:ext cx="4852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/>
                <a:t>ドレッシング容器　包装なし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1ECE7FD-D676-4326-86D2-1D5AA066C555}"/>
                </a:ext>
              </a:extLst>
            </p:cNvPr>
            <p:cNvSpPr txBox="1"/>
            <p:nvPr/>
          </p:nvSpPr>
          <p:spPr>
            <a:xfrm>
              <a:off x="504026" y="644015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RGB</a:t>
              </a:r>
              <a:endParaRPr kumimoji="1" lang="ja-JP" altLang="en-US" b="1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F40C6D7-C2E3-440B-A267-8049BDC27283}"/>
                </a:ext>
              </a:extLst>
            </p:cNvPr>
            <p:cNvSpPr txBox="1"/>
            <p:nvPr/>
          </p:nvSpPr>
          <p:spPr>
            <a:xfrm>
              <a:off x="4352126" y="64985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Glay</a:t>
              </a:r>
              <a:endParaRPr kumimoji="1" lang="ja-JP" altLang="en-US" b="1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32F5A1C-F422-49CA-ABB8-849B1C750ABB}"/>
                </a:ext>
              </a:extLst>
            </p:cNvPr>
            <p:cNvSpPr txBox="1"/>
            <p:nvPr/>
          </p:nvSpPr>
          <p:spPr>
            <a:xfrm>
              <a:off x="8198623" y="644015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XYZ</a:t>
              </a:r>
              <a:endParaRPr kumimoji="1" lang="ja-JP" altLang="en-US" b="1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0378799-FEA9-43D3-B717-E9417D053523}"/>
                </a:ext>
              </a:extLst>
            </p:cNvPr>
            <p:cNvSpPr txBox="1"/>
            <p:nvPr/>
          </p:nvSpPr>
          <p:spPr>
            <a:xfrm>
              <a:off x="522460" y="2646484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HSV</a:t>
              </a:r>
              <a:endParaRPr kumimoji="1" lang="ja-JP" altLang="en-US" b="1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8175AEB-4451-428D-8044-7B56EFDE5E33}"/>
                </a:ext>
              </a:extLst>
            </p:cNvPr>
            <p:cNvSpPr txBox="1"/>
            <p:nvPr/>
          </p:nvSpPr>
          <p:spPr>
            <a:xfrm>
              <a:off x="4352126" y="2646484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HLS</a:t>
              </a:r>
              <a:endParaRPr kumimoji="1" lang="ja-JP" altLang="en-US" b="1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385D88B-6492-4789-A41B-BB7F3A85D53E}"/>
                </a:ext>
              </a:extLst>
            </p:cNvPr>
            <p:cNvSpPr txBox="1"/>
            <p:nvPr/>
          </p:nvSpPr>
          <p:spPr>
            <a:xfrm>
              <a:off x="8071183" y="264648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YCrCb</a:t>
              </a:r>
              <a:endParaRPr kumimoji="1" lang="ja-JP" altLang="en-US" b="1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CF4CFD7-8C7C-41ED-BA5E-5C4D8AC59D1E}"/>
                </a:ext>
              </a:extLst>
            </p:cNvPr>
            <p:cNvSpPr txBox="1"/>
            <p:nvPr/>
          </p:nvSpPr>
          <p:spPr>
            <a:xfrm>
              <a:off x="504026" y="4648953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LUV</a:t>
              </a:r>
              <a:endParaRPr kumimoji="1" lang="ja-JP" altLang="en-US" b="1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E0320B6-875B-4708-A05D-19272C558BBA}"/>
                </a:ext>
              </a:extLst>
            </p:cNvPr>
            <p:cNvSpPr txBox="1"/>
            <p:nvPr/>
          </p:nvSpPr>
          <p:spPr>
            <a:xfrm>
              <a:off x="4356935" y="46431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LAB</a:t>
              </a:r>
              <a:endParaRPr kumimoji="1" lang="ja-JP" altLang="en-US" b="1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1D8F7CE-478D-4112-8A50-E07D629DF03E}"/>
                </a:ext>
              </a:extLst>
            </p:cNvPr>
            <p:cNvSpPr txBox="1"/>
            <p:nvPr/>
          </p:nvSpPr>
          <p:spPr>
            <a:xfrm>
              <a:off x="8197820" y="4643113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YUV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845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パソコン画面のスクリーンショット&#10;&#10;自動的に生成された説明">
            <a:extLst>
              <a:ext uri="{FF2B5EF4-FFF2-40B4-BE49-F238E27FC236}">
                <a16:creationId xmlns:a16="http://schemas.microsoft.com/office/drawing/2014/main" id="{E5E3E90A-B3AB-4CDF-808B-A767779B3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" y="490127"/>
            <a:ext cx="11450648" cy="5877745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B3A9052-C9CB-45AD-8CE8-E79FBF7FA4C4}"/>
              </a:ext>
            </a:extLst>
          </p:cNvPr>
          <p:cNvGrpSpPr/>
          <p:nvPr/>
        </p:nvGrpSpPr>
        <p:grpSpPr>
          <a:xfrm>
            <a:off x="370676" y="0"/>
            <a:ext cx="8604922" cy="5018285"/>
            <a:chOff x="370676" y="0"/>
            <a:chExt cx="8604922" cy="5018285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6F41264-AADF-4F02-8D18-C290988CA8A6}"/>
                </a:ext>
              </a:extLst>
            </p:cNvPr>
            <p:cNvSpPr txBox="1"/>
            <p:nvPr/>
          </p:nvSpPr>
          <p:spPr>
            <a:xfrm>
              <a:off x="370676" y="0"/>
              <a:ext cx="4852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/>
                <a:t>ドレッシング容器　包装</a:t>
              </a:r>
              <a:r>
                <a:rPr lang="ja-JP" altLang="en-US" sz="2800" b="1" dirty="0"/>
                <a:t>あり</a:t>
              </a:r>
              <a:endParaRPr kumimoji="1" lang="ja-JP" altLang="en-US" sz="2800" b="1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1ECE7FD-D676-4326-86D2-1D5AA066C555}"/>
                </a:ext>
              </a:extLst>
            </p:cNvPr>
            <p:cNvSpPr txBox="1"/>
            <p:nvPr/>
          </p:nvSpPr>
          <p:spPr>
            <a:xfrm>
              <a:off x="504026" y="644015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RGB</a:t>
              </a:r>
              <a:endParaRPr kumimoji="1" lang="ja-JP" altLang="en-US" b="1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F40C6D7-C2E3-440B-A267-8049BDC27283}"/>
                </a:ext>
              </a:extLst>
            </p:cNvPr>
            <p:cNvSpPr txBox="1"/>
            <p:nvPr/>
          </p:nvSpPr>
          <p:spPr>
            <a:xfrm>
              <a:off x="4352126" y="64985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Glay</a:t>
              </a:r>
              <a:endParaRPr kumimoji="1" lang="ja-JP" altLang="en-US" b="1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32F5A1C-F422-49CA-ABB8-849B1C750ABB}"/>
                </a:ext>
              </a:extLst>
            </p:cNvPr>
            <p:cNvSpPr txBox="1"/>
            <p:nvPr/>
          </p:nvSpPr>
          <p:spPr>
            <a:xfrm>
              <a:off x="8198623" y="644015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XYZ</a:t>
              </a:r>
              <a:endParaRPr kumimoji="1" lang="ja-JP" altLang="en-US" b="1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0378799-FEA9-43D3-B717-E9417D053523}"/>
                </a:ext>
              </a:extLst>
            </p:cNvPr>
            <p:cNvSpPr txBox="1"/>
            <p:nvPr/>
          </p:nvSpPr>
          <p:spPr>
            <a:xfrm>
              <a:off x="522460" y="2646484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HSV</a:t>
              </a:r>
              <a:endParaRPr kumimoji="1" lang="ja-JP" altLang="en-US" b="1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8175AEB-4451-428D-8044-7B56EFDE5E33}"/>
                </a:ext>
              </a:extLst>
            </p:cNvPr>
            <p:cNvSpPr txBox="1"/>
            <p:nvPr/>
          </p:nvSpPr>
          <p:spPr>
            <a:xfrm>
              <a:off x="4352126" y="2646484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HLS</a:t>
              </a:r>
              <a:endParaRPr kumimoji="1" lang="ja-JP" altLang="en-US" b="1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385D88B-6492-4789-A41B-BB7F3A85D53E}"/>
                </a:ext>
              </a:extLst>
            </p:cNvPr>
            <p:cNvSpPr txBox="1"/>
            <p:nvPr/>
          </p:nvSpPr>
          <p:spPr>
            <a:xfrm>
              <a:off x="8071183" y="264648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YCrCb</a:t>
              </a:r>
              <a:endParaRPr kumimoji="1" lang="ja-JP" altLang="en-US" b="1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CF4CFD7-8C7C-41ED-BA5E-5C4D8AC59D1E}"/>
                </a:ext>
              </a:extLst>
            </p:cNvPr>
            <p:cNvSpPr txBox="1"/>
            <p:nvPr/>
          </p:nvSpPr>
          <p:spPr>
            <a:xfrm>
              <a:off x="504026" y="4648953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LUV</a:t>
              </a:r>
              <a:endParaRPr kumimoji="1" lang="ja-JP" altLang="en-US" b="1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E0320B6-875B-4708-A05D-19272C558BBA}"/>
                </a:ext>
              </a:extLst>
            </p:cNvPr>
            <p:cNvSpPr txBox="1"/>
            <p:nvPr/>
          </p:nvSpPr>
          <p:spPr>
            <a:xfrm>
              <a:off x="4356935" y="46431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LAB</a:t>
              </a:r>
              <a:endParaRPr kumimoji="1" lang="ja-JP" altLang="en-US" b="1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1D8F7CE-478D-4112-8A50-E07D629DF03E}"/>
                </a:ext>
              </a:extLst>
            </p:cNvPr>
            <p:cNvSpPr txBox="1"/>
            <p:nvPr/>
          </p:nvSpPr>
          <p:spPr>
            <a:xfrm>
              <a:off x="8197820" y="4643113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YUV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0723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パソコンの画面&#10;&#10;自動的に生成された説明">
            <a:extLst>
              <a:ext uri="{FF2B5EF4-FFF2-40B4-BE49-F238E27FC236}">
                <a16:creationId xmlns:a16="http://schemas.microsoft.com/office/drawing/2014/main" id="{C25F370A-A05E-4279-994D-40C42EE9D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" y="490127"/>
            <a:ext cx="11450648" cy="5877745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B3A9052-C9CB-45AD-8CE8-E79FBF7FA4C4}"/>
              </a:ext>
            </a:extLst>
          </p:cNvPr>
          <p:cNvGrpSpPr/>
          <p:nvPr/>
        </p:nvGrpSpPr>
        <p:grpSpPr>
          <a:xfrm>
            <a:off x="370676" y="0"/>
            <a:ext cx="8604922" cy="5018285"/>
            <a:chOff x="370676" y="0"/>
            <a:chExt cx="8604922" cy="5018285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6F41264-AADF-4F02-8D18-C290988CA8A6}"/>
                </a:ext>
              </a:extLst>
            </p:cNvPr>
            <p:cNvSpPr txBox="1"/>
            <p:nvPr/>
          </p:nvSpPr>
          <p:spPr>
            <a:xfrm>
              <a:off x="370676" y="0"/>
              <a:ext cx="3775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/>
                <a:t>ブレスケア　包装なし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1ECE7FD-D676-4326-86D2-1D5AA066C555}"/>
                </a:ext>
              </a:extLst>
            </p:cNvPr>
            <p:cNvSpPr txBox="1"/>
            <p:nvPr/>
          </p:nvSpPr>
          <p:spPr>
            <a:xfrm>
              <a:off x="504026" y="644015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RGB</a:t>
              </a:r>
              <a:endParaRPr kumimoji="1" lang="ja-JP" altLang="en-US" b="1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F40C6D7-C2E3-440B-A267-8049BDC27283}"/>
                </a:ext>
              </a:extLst>
            </p:cNvPr>
            <p:cNvSpPr txBox="1"/>
            <p:nvPr/>
          </p:nvSpPr>
          <p:spPr>
            <a:xfrm>
              <a:off x="4352126" y="64985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Glay</a:t>
              </a:r>
              <a:endParaRPr kumimoji="1" lang="ja-JP" altLang="en-US" b="1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32F5A1C-F422-49CA-ABB8-849B1C750ABB}"/>
                </a:ext>
              </a:extLst>
            </p:cNvPr>
            <p:cNvSpPr txBox="1"/>
            <p:nvPr/>
          </p:nvSpPr>
          <p:spPr>
            <a:xfrm>
              <a:off x="8198623" y="644015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XYZ</a:t>
              </a:r>
              <a:endParaRPr kumimoji="1" lang="ja-JP" altLang="en-US" b="1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0378799-FEA9-43D3-B717-E9417D053523}"/>
                </a:ext>
              </a:extLst>
            </p:cNvPr>
            <p:cNvSpPr txBox="1"/>
            <p:nvPr/>
          </p:nvSpPr>
          <p:spPr>
            <a:xfrm>
              <a:off x="522460" y="2646484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HSV</a:t>
              </a:r>
              <a:endParaRPr kumimoji="1" lang="ja-JP" altLang="en-US" b="1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8175AEB-4451-428D-8044-7B56EFDE5E33}"/>
                </a:ext>
              </a:extLst>
            </p:cNvPr>
            <p:cNvSpPr txBox="1"/>
            <p:nvPr/>
          </p:nvSpPr>
          <p:spPr>
            <a:xfrm>
              <a:off x="4352126" y="2646484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HLS</a:t>
              </a:r>
              <a:endParaRPr kumimoji="1" lang="ja-JP" altLang="en-US" b="1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385D88B-6492-4789-A41B-BB7F3A85D53E}"/>
                </a:ext>
              </a:extLst>
            </p:cNvPr>
            <p:cNvSpPr txBox="1"/>
            <p:nvPr/>
          </p:nvSpPr>
          <p:spPr>
            <a:xfrm>
              <a:off x="8071183" y="264648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YCrCb</a:t>
              </a:r>
              <a:endParaRPr kumimoji="1" lang="ja-JP" altLang="en-US" b="1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CF4CFD7-8C7C-41ED-BA5E-5C4D8AC59D1E}"/>
                </a:ext>
              </a:extLst>
            </p:cNvPr>
            <p:cNvSpPr txBox="1"/>
            <p:nvPr/>
          </p:nvSpPr>
          <p:spPr>
            <a:xfrm>
              <a:off x="504026" y="4648953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LUV</a:t>
              </a:r>
              <a:endParaRPr kumimoji="1" lang="ja-JP" altLang="en-US" b="1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E0320B6-875B-4708-A05D-19272C558BBA}"/>
                </a:ext>
              </a:extLst>
            </p:cNvPr>
            <p:cNvSpPr txBox="1"/>
            <p:nvPr/>
          </p:nvSpPr>
          <p:spPr>
            <a:xfrm>
              <a:off x="4356935" y="46431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LAB</a:t>
              </a:r>
              <a:endParaRPr kumimoji="1" lang="ja-JP" altLang="en-US" b="1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1D8F7CE-478D-4112-8A50-E07D629DF03E}"/>
                </a:ext>
              </a:extLst>
            </p:cNvPr>
            <p:cNvSpPr txBox="1"/>
            <p:nvPr/>
          </p:nvSpPr>
          <p:spPr>
            <a:xfrm>
              <a:off x="8197820" y="4643113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YUV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7746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パソコンの画面&#10;&#10;自動的に生成された説明">
            <a:extLst>
              <a:ext uri="{FF2B5EF4-FFF2-40B4-BE49-F238E27FC236}">
                <a16:creationId xmlns:a16="http://schemas.microsoft.com/office/drawing/2014/main" id="{6D1CAF8F-023A-4EB1-9A5D-4B60F541D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" y="490127"/>
            <a:ext cx="11450648" cy="5877745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B3A9052-C9CB-45AD-8CE8-E79FBF7FA4C4}"/>
              </a:ext>
            </a:extLst>
          </p:cNvPr>
          <p:cNvGrpSpPr/>
          <p:nvPr/>
        </p:nvGrpSpPr>
        <p:grpSpPr>
          <a:xfrm>
            <a:off x="370676" y="0"/>
            <a:ext cx="8604922" cy="5018285"/>
            <a:chOff x="370676" y="0"/>
            <a:chExt cx="8604922" cy="5018285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6F41264-AADF-4F02-8D18-C290988CA8A6}"/>
                </a:ext>
              </a:extLst>
            </p:cNvPr>
            <p:cNvSpPr txBox="1"/>
            <p:nvPr/>
          </p:nvSpPr>
          <p:spPr>
            <a:xfrm>
              <a:off x="370676" y="0"/>
              <a:ext cx="3775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/>
                <a:t>ブレスケア　包装なし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1ECE7FD-D676-4326-86D2-1D5AA066C555}"/>
                </a:ext>
              </a:extLst>
            </p:cNvPr>
            <p:cNvSpPr txBox="1"/>
            <p:nvPr/>
          </p:nvSpPr>
          <p:spPr>
            <a:xfrm>
              <a:off x="504026" y="644015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RGB</a:t>
              </a:r>
              <a:endParaRPr kumimoji="1" lang="ja-JP" altLang="en-US" b="1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F40C6D7-C2E3-440B-A267-8049BDC27283}"/>
                </a:ext>
              </a:extLst>
            </p:cNvPr>
            <p:cNvSpPr txBox="1"/>
            <p:nvPr/>
          </p:nvSpPr>
          <p:spPr>
            <a:xfrm>
              <a:off x="4352126" y="64985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Glay</a:t>
              </a:r>
              <a:endParaRPr kumimoji="1" lang="ja-JP" altLang="en-US" b="1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32F5A1C-F422-49CA-ABB8-849B1C750ABB}"/>
                </a:ext>
              </a:extLst>
            </p:cNvPr>
            <p:cNvSpPr txBox="1"/>
            <p:nvPr/>
          </p:nvSpPr>
          <p:spPr>
            <a:xfrm>
              <a:off x="8198623" y="644015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XYZ</a:t>
              </a:r>
              <a:endParaRPr kumimoji="1" lang="ja-JP" altLang="en-US" b="1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0378799-FEA9-43D3-B717-E9417D053523}"/>
                </a:ext>
              </a:extLst>
            </p:cNvPr>
            <p:cNvSpPr txBox="1"/>
            <p:nvPr/>
          </p:nvSpPr>
          <p:spPr>
            <a:xfrm>
              <a:off x="522460" y="2646484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HSV</a:t>
              </a:r>
              <a:endParaRPr kumimoji="1" lang="ja-JP" altLang="en-US" b="1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8175AEB-4451-428D-8044-7B56EFDE5E33}"/>
                </a:ext>
              </a:extLst>
            </p:cNvPr>
            <p:cNvSpPr txBox="1"/>
            <p:nvPr/>
          </p:nvSpPr>
          <p:spPr>
            <a:xfrm>
              <a:off x="4352126" y="2646484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HLS</a:t>
              </a:r>
              <a:endParaRPr kumimoji="1" lang="ja-JP" altLang="en-US" b="1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385D88B-6492-4789-A41B-BB7F3A85D53E}"/>
                </a:ext>
              </a:extLst>
            </p:cNvPr>
            <p:cNvSpPr txBox="1"/>
            <p:nvPr/>
          </p:nvSpPr>
          <p:spPr>
            <a:xfrm>
              <a:off x="8071183" y="264648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YCrCb</a:t>
              </a:r>
              <a:endParaRPr kumimoji="1" lang="ja-JP" altLang="en-US" b="1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CF4CFD7-8C7C-41ED-BA5E-5C4D8AC59D1E}"/>
                </a:ext>
              </a:extLst>
            </p:cNvPr>
            <p:cNvSpPr txBox="1"/>
            <p:nvPr/>
          </p:nvSpPr>
          <p:spPr>
            <a:xfrm>
              <a:off x="504026" y="4648953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LUV</a:t>
              </a:r>
              <a:endParaRPr kumimoji="1" lang="ja-JP" altLang="en-US" b="1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E0320B6-875B-4708-A05D-19272C558BBA}"/>
                </a:ext>
              </a:extLst>
            </p:cNvPr>
            <p:cNvSpPr txBox="1"/>
            <p:nvPr/>
          </p:nvSpPr>
          <p:spPr>
            <a:xfrm>
              <a:off x="4356935" y="46431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LAB</a:t>
              </a:r>
              <a:endParaRPr kumimoji="1" lang="ja-JP" altLang="en-US" b="1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1D8F7CE-478D-4112-8A50-E07D629DF03E}"/>
                </a:ext>
              </a:extLst>
            </p:cNvPr>
            <p:cNvSpPr txBox="1"/>
            <p:nvPr/>
          </p:nvSpPr>
          <p:spPr>
            <a:xfrm>
              <a:off x="8197820" y="4643113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YUV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90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抽象, 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4AE00013-3697-426A-AE97-D78A920ED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" y="490127"/>
            <a:ext cx="11450648" cy="5877745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B3A9052-C9CB-45AD-8CE8-E79FBF7FA4C4}"/>
              </a:ext>
            </a:extLst>
          </p:cNvPr>
          <p:cNvGrpSpPr/>
          <p:nvPr/>
        </p:nvGrpSpPr>
        <p:grpSpPr>
          <a:xfrm>
            <a:off x="370676" y="0"/>
            <a:ext cx="8604922" cy="5018285"/>
            <a:chOff x="370676" y="0"/>
            <a:chExt cx="8604922" cy="5018285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6F41264-AADF-4F02-8D18-C290988CA8A6}"/>
                </a:ext>
              </a:extLst>
            </p:cNvPr>
            <p:cNvSpPr txBox="1"/>
            <p:nvPr/>
          </p:nvSpPr>
          <p:spPr>
            <a:xfrm>
              <a:off x="370676" y="0"/>
              <a:ext cx="3775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/>
                <a:t>ブレスケア　包装あり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1ECE7FD-D676-4326-86D2-1D5AA066C555}"/>
                </a:ext>
              </a:extLst>
            </p:cNvPr>
            <p:cNvSpPr txBox="1"/>
            <p:nvPr/>
          </p:nvSpPr>
          <p:spPr>
            <a:xfrm>
              <a:off x="504026" y="644015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RGB</a:t>
              </a:r>
              <a:endParaRPr kumimoji="1" lang="ja-JP" altLang="en-US" b="1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F40C6D7-C2E3-440B-A267-8049BDC27283}"/>
                </a:ext>
              </a:extLst>
            </p:cNvPr>
            <p:cNvSpPr txBox="1"/>
            <p:nvPr/>
          </p:nvSpPr>
          <p:spPr>
            <a:xfrm>
              <a:off x="4352126" y="64985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Glay</a:t>
              </a:r>
              <a:endParaRPr kumimoji="1" lang="ja-JP" altLang="en-US" b="1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32F5A1C-F422-49CA-ABB8-849B1C750ABB}"/>
                </a:ext>
              </a:extLst>
            </p:cNvPr>
            <p:cNvSpPr txBox="1"/>
            <p:nvPr/>
          </p:nvSpPr>
          <p:spPr>
            <a:xfrm>
              <a:off x="8198623" y="644015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XYZ</a:t>
              </a:r>
              <a:endParaRPr kumimoji="1" lang="ja-JP" altLang="en-US" b="1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0378799-FEA9-43D3-B717-E9417D053523}"/>
                </a:ext>
              </a:extLst>
            </p:cNvPr>
            <p:cNvSpPr txBox="1"/>
            <p:nvPr/>
          </p:nvSpPr>
          <p:spPr>
            <a:xfrm>
              <a:off x="522460" y="2646484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HSV</a:t>
              </a:r>
              <a:endParaRPr kumimoji="1" lang="ja-JP" altLang="en-US" b="1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8175AEB-4451-428D-8044-7B56EFDE5E33}"/>
                </a:ext>
              </a:extLst>
            </p:cNvPr>
            <p:cNvSpPr txBox="1"/>
            <p:nvPr/>
          </p:nvSpPr>
          <p:spPr>
            <a:xfrm>
              <a:off x="4352126" y="2646484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HLS</a:t>
              </a:r>
              <a:endParaRPr kumimoji="1" lang="ja-JP" altLang="en-US" b="1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385D88B-6492-4789-A41B-BB7F3A85D53E}"/>
                </a:ext>
              </a:extLst>
            </p:cNvPr>
            <p:cNvSpPr txBox="1"/>
            <p:nvPr/>
          </p:nvSpPr>
          <p:spPr>
            <a:xfrm>
              <a:off x="8071183" y="264648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YCrCb</a:t>
              </a:r>
              <a:endParaRPr kumimoji="1" lang="ja-JP" altLang="en-US" b="1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CF4CFD7-8C7C-41ED-BA5E-5C4D8AC59D1E}"/>
                </a:ext>
              </a:extLst>
            </p:cNvPr>
            <p:cNvSpPr txBox="1"/>
            <p:nvPr/>
          </p:nvSpPr>
          <p:spPr>
            <a:xfrm>
              <a:off x="504026" y="4648953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LUV</a:t>
              </a:r>
              <a:endParaRPr kumimoji="1" lang="ja-JP" altLang="en-US" b="1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E0320B6-875B-4708-A05D-19272C558BBA}"/>
                </a:ext>
              </a:extLst>
            </p:cNvPr>
            <p:cNvSpPr txBox="1"/>
            <p:nvPr/>
          </p:nvSpPr>
          <p:spPr>
            <a:xfrm>
              <a:off x="4356935" y="46431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LAB</a:t>
              </a:r>
              <a:endParaRPr kumimoji="1" lang="ja-JP" altLang="en-US" b="1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1D8F7CE-478D-4112-8A50-E07D629DF03E}"/>
                </a:ext>
              </a:extLst>
            </p:cNvPr>
            <p:cNvSpPr txBox="1"/>
            <p:nvPr/>
          </p:nvSpPr>
          <p:spPr>
            <a:xfrm>
              <a:off x="8197820" y="4643113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YUV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427</Words>
  <Application>Microsoft Office PowerPoint</Application>
  <PresentationFormat>ワイド画面</PresentationFormat>
  <Paragraphs>233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三木 康平</dc:creator>
  <cp:lastModifiedBy>f116056</cp:lastModifiedBy>
  <cp:revision>51</cp:revision>
  <cp:lastPrinted>2020-01-21T05:51:27Z</cp:lastPrinted>
  <dcterms:created xsi:type="dcterms:W3CDTF">2019-07-24T01:34:52Z</dcterms:created>
  <dcterms:modified xsi:type="dcterms:W3CDTF">2020-01-23T05:19:51Z</dcterms:modified>
</cp:coreProperties>
</file>