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01" r:id="rId2"/>
    <p:sldId id="300" r:id="rId3"/>
    <p:sldId id="299" r:id="rId4"/>
    <p:sldId id="293" r:id="rId5"/>
    <p:sldId id="294" r:id="rId6"/>
    <p:sldId id="295" r:id="rId7"/>
    <p:sldId id="296" r:id="rId8"/>
    <p:sldId id="297" r:id="rId9"/>
    <p:sldId id="298" r:id="rId10"/>
    <p:sldId id="292" r:id="rId11"/>
    <p:sldId id="291" r:id="rId12"/>
    <p:sldId id="264" r:id="rId13"/>
    <p:sldId id="265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E1FE9A11-EDD3-4D63-B932-407DE454C4F7}"/>
              </a:ext>
            </a:extLst>
          </p:cNvPr>
          <p:cNvSpPr/>
          <p:nvPr/>
        </p:nvSpPr>
        <p:spPr>
          <a:xfrm>
            <a:off x="5271880" y="3273286"/>
            <a:ext cx="1648240" cy="170621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5DE7437-4ABD-4B13-81B2-6150034592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380089" y="2280356"/>
            <a:ext cx="1133170" cy="1242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3166E-D7F3-41CA-B104-E7C2AB4D3C9B}"/>
              </a:ext>
            </a:extLst>
          </p:cNvPr>
          <p:cNvCxnSpPr>
            <a:cxnSpLocks/>
          </p:cNvCxnSpPr>
          <p:nvPr/>
        </p:nvCxnSpPr>
        <p:spPr>
          <a:xfrm>
            <a:off x="4865511" y="1919111"/>
            <a:ext cx="864701" cy="135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299</Words>
  <Application>Microsoft Office PowerPoint</Application>
  <PresentationFormat>ワイド画面</PresentationFormat>
  <Paragraphs>112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49</cp:revision>
  <cp:lastPrinted>2020-01-29T03:36:22Z</cp:lastPrinted>
  <dcterms:created xsi:type="dcterms:W3CDTF">2019-07-24T01:34:52Z</dcterms:created>
  <dcterms:modified xsi:type="dcterms:W3CDTF">2020-01-29T06:51:51Z</dcterms:modified>
</cp:coreProperties>
</file>