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9" d="100"/>
          <a:sy n="99" d="100"/>
        </p:scale>
        <p:origin x="184" y="808"/>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Tuesday, June 20,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Tuesday, June 20,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Tuesday, June 20,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Tuesday, June 20,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Tuesday, June 20,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Tuesday, June 20,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Tuesday, June 20,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Tuesday, June 20,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Tuesday, June 20,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Tuesday, June 20,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Tuesday, June 20,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Tuesday, June 20,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dirty="0"/>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2518</TotalTime>
  <Words>3925</Words>
  <Application>Microsoft Macintosh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Arial</vt:lpstr>
      <vt:lpstr>Helvetica Neue Medium</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羅文謙</cp:lastModifiedBy>
  <cp:revision>100</cp:revision>
  <dcterms:created xsi:type="dcterms:W3CDTF">2023-04-05T11:59:11Z</dcterms:created>
  <dcterms:modified xsi:type="dcterms:W3CDTF">2023-06-20T12:36:35Z</dcterms:modified>
</cp:coreProperties>
</file>