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79fa26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79fa26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79fa26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79fa26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bda3a00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bda3a0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79fa26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79fa26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79fa26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79fa26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bda3a00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bda3a00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79fa269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79fa26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79fa26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779fa26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dbda3a0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dbda3a0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bda3a0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bda3a0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79fa2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79fa2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bda3a0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bda3a0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bda3a0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bda3a0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bda3a0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bda3a0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79fa26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79fa26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bda3a00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bda3a0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hyperlink" Target="http://drive.google.com/file/d/1X8MF-QR61CFQ3qx1t70tNRgbMgCHCmiK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31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 Structure Study based on musical compositions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21" y="0"/>
            <a:ext cx="53385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91" y="0"/>
            <a:ext cx="20193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49" y="0"/>
            <a:ext cx="17325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600" y="0"/>
            <a:ext cx="1908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61" y="789300"/>
            <a:ext cx="6087275" cy="43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Mel-Frequency Cepstral Coefficients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07" y="0"/>
            <a:ext cx="53067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25" y="0"/>
            <a:ext cx="1825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25" y="0"/>
            <a:ext cx="18662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3300"/>
            <a:ext cx="9144001" cy="329391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1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Chroma Frequencies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14" y="0"/>
            <a:ext cx="52795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43" y="0"/>
            <a:ext cx="21386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375" y="0"/>
            <a:ext cx="185638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25" y="0"/>
            <a:ext cx="17839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 extraction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600" y="253025"/>
            <a:ext cx="5285600" cy="3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Simple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Features from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Features from the predicted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550" y="0"/>
            <a:ext cx="5258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6" y="0"/>
            <a:ext cx="18201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200" y="0"/>
            <a:ext cx="14915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224" y="0"/>
            <a:ext cx="1910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9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Visualizing Audio - Disturbed - Warrior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254663"/>
            <a:ext cx="78676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 title="Disturbed_Warrior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2648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25" y="1937574"/>
            <a:ext cx="6106451" cy="32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325" y="332775"/>
            <a:ext cx="5452725" cy="22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687"/>
            <a:ext cx="9144001" cy="378412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Spectrogram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DATA Visualization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618"/>
            <a:ext cx="9144000" cy="369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91" y="679675"/>
            <a:ext cx="6525334" cy="44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Spectral Centroid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