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4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52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370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9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675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3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69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87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7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1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71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7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1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6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A022-08DF-482D-BB4B-CDBB64208522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2E2316-3145-4A4F-85B9-F8534478C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379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4454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– объединение в группы схожих объектов – является одной из фундаментальных задач в области анализа данных и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Список прикладных областей, где она применяется, широк: сегментация изображений, маркетинг, борьба с мошенничеством, прогнозирование, анализ текстов и многие другие. На современном этапе кластеризация часто выступает первым шагом при анализе данных.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8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простой, но в то же время достаточно неточный метод кластеризации в классической реализации. Он разбивает множество элементов векторного пространства на заранее известное число кластеров k. Основная идея заключается в том, что на каждой итерации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перевычисляется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центр масс для каждого кластера, полученного на предыдущем шаге, затем векторы разбиваются на кластеры вновь в соответствии с тем, какой из новых центров оказался ближе по выбранной метрике. Алгоритм завершается, когда на какой-то итерации не происходит изменения кластеров.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97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Иерархическая 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Иерархическая кластеризация, как следует из названия, представляет собой алгоритм, который строит иерархию кластеров. Этот алгоритм начинает работу с того, что каждому экземпляру данных сопоставляется свой собственный кластер. Затем два ближайших кластера объединяются в один и так далее, пока не будет образован один общий кластер.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иерархической кластеризации может быть представлен с помощью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дендрограммы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77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c-means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алгоритм С-средних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позволяет получить нечёткую кластеризацию больших наборов числовых данных, что позволяет корректно определять объекты на границах кластеров. Однако, выполнение данного алгоритма требует серьёзных вычислительных ресурсов, а также изначального задания количества кластеров. Кроме того, может возникнуть неоднозначность с объектами, удалёнными от центров всех кластеров.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8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(плотностной алгоритм пространственной кластеризации с присутствием шума) – популярный алгоритм кластеризации, используемый в анализе данных в качестве одной из замен метода k-средних.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оперирует плотностью данных. На вход он просит два параметра — радиус окрестности и количество соседей.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38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среднего сдвига кластеризации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среднего сдвига в основном назначает точки данных кластерам итеративно, смещая точки в направлении наивысшей плотности точек данных, то есть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кластера.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между алгоритмом K-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Mean-Shift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том, что позже не нужно заранее указывать количество кластеров, поскольку количество кластеров будет определяться алгоритмом по данным.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32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является неконтролируемая, нелинейная техника в основном используется для исследования данных и визуализации многомерных данных. Проще говоря, t-SNE дает вам представление о том, как данные расположены в многомерном пространстве, или интуицию. Он был разработан Лорен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Маатенс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Джеффри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Хинтоном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2008 году.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6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46DA2-092E-40D3-B255-31AF73D4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Послойная кластеризация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12BBF-A956-4499-84B9-7F74CE88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послойной кластеризации основан на выделении связных компонент графа на некотором уровне расстояний между объектами (вершинами). Уровень расстояния задается порогом расстояния 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послойной кластеризации формирует последовательность подграфов графа 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отражают иерархические связи между кластерами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изменения порогов расстояния {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где 0 = 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&lt; …&lt; 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1, возможно контролировать глубину иерархии получаемых кластеров. Таким образом, алгоритм послойной кластеризации способен создавать как плоское разбиение данных, так и иерархическое.</a:t>
            </a:r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4830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461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Грань</vt:lpstr>
      <vt:lpstr>Алгоритмы кластеризации</vt:lpstr>
      <vt:lpstr>Кластеризация</vt:lpstr>
      <vt:lpstr>K-means</vt:lpstr>
      <vt:lpstr>Иерархическая кластеризация</vt:lpstr>
      <vt:lpstr>Fuzzy c-means</vt:lpstr>
      <vt:lpstr>DBSCAN</vt:lpstr>
      <vt:lpstr>Алгоритм среднего сдвига кластеризации</vt:lpstr>
      <vt:lpstr>t-SNE</vt:lpstr>
      <vt:lpstr>Послойная кластеризация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кластеризации</dc:title>
  <dc:creator>Пользователь Windows</dc:creator>
  <cp:lastModifiedBy>crossbgv@gmail.com</cp:lastModifiedBy>
  <cp:revision>19</cp:revision>
  <dcterms:created xsi:type="dcterms:W3CDTF">2021-03-02T04:03:07Z</dcterms:created>
  <dcterms:modified xsi:type="dcterms:W3CDTF">2021-03-09T11:13:36Z</dcterms:modified>
</cp:coreProperties>
</file>