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jTAgufG99vmWVXi1rdYeKpkVKe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rusafabrahat/studentscrap-app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Q76Xxr-Y-IrCG8Vb02z_I3eKWN_wRrMv/view?usp=sharing" TargetMode="External"/><Relationship Id="rId4" Type="http://schemas.openxmlformats.org/officeDocument/2006/relationships/hyperlink" Target="http://drive.google.com/file/d/1Q76Xxr-Y-IrCG8Vb02z_I3eKWN_wRrMv/view" TargetMode="External"/><Relationship Id="rId5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StudentScrap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Application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GitHub Repository: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https://github.com/rusafabrahat/studentscrap-app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Screencast Video</a:t>
            </a:r>
            <a:endParaRPr/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457200" y="1600200"/>
            <a:ext cx="82296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App flow in the screencast video below.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https://drive.google.com/file/d/1Q76Xxr-Y-IrCG8Vb02z_I3eKWN_wRrMv/view?usp=sharing</a:t>
            </a:r>
            <a:r>
              <a:rPr lang="en-US"/>
              <a:t>)</a:t>
            </a:r>
            <a:endParaRPr/>
          </a:p>
        </p:txBody>
      </p:sp>
      <p:pic>
        <p:nvPicPr>
          <p:cNvPr id="144" name="Google Shape;144;p10" title="vide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38" y="2481300"/>
            <a:ext cx="7238934" cy="40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 of the Web App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 </a:t>
            </a:r>
            <a:r>
              <a:rPr lang="en-US"/>
              <a:t>moodboard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students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/>
              <a:t>Makes a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scrapbook page with PNGs and short texts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Makes task </a:t>
            </a:r>
            <a:r>
              <a:rPr lang="en-US"/>
              <a:t>v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isually expressive and memorable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Diagram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embedded diagram below.</a:t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950" y="2380500"/>
            <a:ext cx="6998110" cy="417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Choices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 HTML, CSS, JavaScript / React.js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 Node.js + Express.js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Database: MongoDB Atlas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Hosting: Cloudinary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 </a:t>
            </a:r>
            <a:r>
              <a:rPr lang="en-US"/>
              <a:t>-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Homepage / Task View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457200" y="1600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sees </a:t>
            </a:r>
            <a:r>
              <a:rPr lang="en-US"/>
              <a:t>the option to upload an image and add it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111" name="Google Shape;11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325" y="2743200"/>
            <a:ext cx="6773333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 </a:t>
            </a:r>
            <a:r>
              <a:rPr lang="en-US"/>
              <a:t>-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Scrapbook Page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457200" y="1600200"/>
            <a:ext cx="82296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to-do item </a:t>
            </a:r>
            <a:r>
              <a:rPr lang="en-US"/>
              <a:t>is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composed of a PNG and short text</a:t>
            </a:r>
            <a:r>
              <a:rPr lang="en-US"/>
              <a:t> to be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visually arranged.</a:t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088" y="2725925"/>
            <a:ext cx="6421836" cy="362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 </a:t>
            </a:r>
            <a:r>
              <a:rPr lang="en-US"/>
              <a:t>-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Download Collage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457200" y="1600200"/>
            <a:ext cx="82296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can </a:t>
            </a:r>
            <a:r>
              <a:rPr lang="en-US"/>
              <a:t>save/download the collage to their localStorage after they are finished.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125" name="Google Shape;12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375" y="2726125"/>
            <a:ext cx="6773240" cy="35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Reflection </a:t>
            </a:r>
            <a:r>
              <a:rPr lang="en-US"/>
              <a:t>-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Changes Made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/>
              <a:t>Added html2canvas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dompurify for collage download and switched to React.js for better state handling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/>
              <a:t>CORS configuration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Skipped authentication to focus on core visual layout features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• JPG image types are also now included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Drag and drop changed to react draggable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/>
              <a:t>Solution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CORS Issues: Fixed with proxy routes</a:t>
            </a:r>
            <a:endParaRPr/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Image Persistence: Used localStorage as fallback</a:t>
            </a:r>
            <a:endParaRPr/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PNG Export: html2canvas + Cloudinary CORS config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