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A00"/>
    <a:srgbClr val="F77A07"/>
    <a:srgbClr val="F49500"/>
    <a:srgbClr val="61DDD3"/>
    <a:srgbClr val="1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8"/>
    <p:restoredTop sz="94694"/>
  </p:normalViewPr>
  <p:slideViewPr>
    <p:cSldViewPr snapToGrid="0">
      <p:cViewPr>
        <p:scale>
          <a:sx n="100" d="100"/>
          <a:sy n="100" d="100"/>
        </p:scale>
        <p:origin x="4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DBF69-F35E-43AD-A6BB-E8BAE1CD53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3A6AB-F592-4A17-823F-F72C33C72E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4C8084-D9DD-495C-8D09-B292D7AE8A5F}" type="parTrans" cxnId="{CCDC2C7D-9DEC-4F45-9862-60AFB909BE9A}">
      <dgm:prSet/>
      <dgm:spPr/>
      <dgm:t>
        <a:bodyPr/>
        <a:lstStyle/>
        <a:p>
          <a:endParaRPr lang="en-US"/>
        </a:p>
      </dgm:t>
    </dgm:pt>
    <dgm:pt modelId="{0E83F0CC-8681-4983-8313-A8996047DF8A}" type="sibTrans" cxnId="{CCDC2C7D-9DEC-4F45-9862-60AFB909BE9A}">
      <dgm:prSet/>
      <dgm:spPr/>
      <dgm:t>
        <a:bodyPr/>
        <a:lstStyle/>
        <a:p>
          <a:endParaRPr lang="en-US"/>
        </a:p>
      </dgm:t>
    </dgm:pt>
    <dgm:pt modelId="{F15BDD31-ED44-473B-B0F7-19BD0C72E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AND METHODS</a:t>
          </a:r>
        </a:p>
      </dgm:t>
    </dgm:pt>
    <dgm:pt modelId="{E4B12B63-106D-47DC-ADC6-3B98CC4C90F4}" type="parTrans" cxnId="{9AE7E98E-FF7E-4B79-B178-4BF7B9BD7436}">
      <dgm:prSet/>
      <dgm:spPr/>
      <dgm:t>
        <a:bodyPr/>
        <a:lstStyle/>
        <a:p>
          <a:endParaRPr lang="en-US"/>
        </a:p>
      </dgm:t>
    </dgm:pt>
    <dgm:pt modelId="{919DB419-0CE3-4021-B698-D49D5CF62C0C}" type="sibTrans" cxnId="{9AE7E98E-FF7E-4B79-B178-4BF7B9BD7436}">
      <dgm:prSet/>
      <dgm:spPr/>
      <dgm:t>
        <a:bodyPr/>
        <a:lstStyle/>
        <a:p>
          <a:endParaRPr lang="en-US"/>
        </a:p>
      </dgm:t>
    </dgm:pt>
    <dgm:pt modelId="{B2B59376-4555-40A9-9533-329A06B18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1C16E1D6-8541-4AE6-A14E-6AD3E5CCF553}" type="parTrans" cxnId="{92EF866F-24FE-42EA-8FDF-8F9247BD23E9}">
      <dgm:prSet/>
      <dgm:spPr/>
      <dgm:t>
        <a:bodyPr/>
        <a:lstStyle/>
        <a:p>
          <a:endParaRPr lang="en-US"/>
        </a:p>
      </dgm:t>
    </dgm:pt>
    <dgm:pt modelId="{14EAD1C3-1596-4313-93F0-24E443FA43E3}" type="sibTrans" cxnId="{92EF866F-24FE-42EA-8FDF-8F9247BD23E9}">
      <dgm:prSet/>
      <dgm:spPr/>
      <dgm:t>
        <a:bodyPr/>
        <a:lstStyle/>
        <a:p>
          <a:endParaRPr lang="en-US"/>
        </a:p>
      </dgm:t>
    </dgm:pt>
    <dgm:pt modelId="{75B419B8-0A87-49E5-9AA3-2ECAD56377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0B567B23-4DF4-400C-A9EF-89DFFCAE31DB}" type="parTrans" cxnId="{E91EA8E2-70CA-440B-8B35-CF189CCADD72}">
      <dgm:prSet/>
      <dgm:spPr/>
      <dgm:t>
        <a:bodyPr/>
        <a:lstStyle/>
        <a:p>
          <a:endParaRPr lang="en-US"/>
        </a:p>
      </dgm:t>
    </dgm:pt>
    <dgm:pt modelId="{8F4C817A-0323-467D-BE5C-601EC877150F}" type="sibTrans" cxnId="{E91EA8E2-70CA-440B-8B35-CF189CCADD72}">
      <dgm:prSet/>
      <dgm:spPr/>
      <dgm:t>
        <a:bodyPr/>
        <a:lstStyle/>
        <a:p>
          <a:endParaRPr lang="en-US"/>
        </a:p>
      </dgm:t>
    </dgm:pt>
    <dgm:pt modelId="{CA539B9A-702C-41EC-ADC4-CE2839BBBC5F}" type="pres">
      <dgm:prSet presAssocID="{CE7DBF69-F35E-43AD-A6BB-E8BAE1CD5390}" presName="root" presStyleCnt="0">
        <dgm:presLayoutVars>
          <dgm:dir/>
          <dgm:resizeHandles val="exact"/>
        </dgm:presLayoutVars>
      </dgm:prSet>
      <dgm:spPr/>
    </dgm:pt>
    <dgm:pt modelId="{B7F5D64E-0E45-4C17-93CA-569AA05EF6BC}" type="pres">
      <dgm:prSet presAssocID="{CA03A6AB-F592-4A17-823F-F72C33C72E10}" presName="compNode" presStyleCnt="0"/>
      <dgm:spPr/>
    </dgm:pt>
    <dgm:pt modelId="{0F457CD2-C69C-4882-94E8-9E101862662D}" type="pres">
      <dgm:prSet presAssocID="{CA03A6AB-F592-4A17-823F-F72C33C72E10}" presName="iconBgRect" presStyleLbl="bgShp" presStyleIdx="0" presStyleCnt="4"/>
      <dgm:spPr>
        <a:solidFill>
          <a:srgbClr val="61DDD3"/>
        </a:solidFill>
      </dgm:spPr>
    </dgm:pt>
    <dgm:pt modelId="{A152C1B1-3DB1-4299-91E8-A5BAA2DEB9B3}" type="pres">
      <dgm:prSet presAssocID="{CA03A6AB-F592-4A17-823F-F72C33C72E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AC829A-D501-41F6-A7D9-DA4FF74EB1E1}" type="pres">
      <dgm:prSet presAssocID="{CA03A6AB-F592-4A17-823F-F72C33C72E10}" presName="spaceRect" presStyleCnt="0"/>
      <dgm:spPr/>
    </dgm:pt>
    <dgm:pt modelId="{4BE83A8F-72DD-45DE-B7F5-5E59E3D53AE2}" type="pres">
      <dgm:prSet presAssocID="{CA03A6AB-F592-4A17-823F-F72C33C72E10}" presName="textRect" presStyleLbl="revTx" presStyleIdx="0" presStyleCnt="4">
        <dgm:presLayoutVars>
          <dgm:chMax val="1"/>
          <dgm:chPref val="1"/>
        </dgm:presLayoutVars>
      </dgm:prSet>
      <dgm:spPr/>
    </dgm:pt>
    <dgm:pt modelId="{D8CF0884-CC5E-4896-A765-2C033B248073}" type="pres">
      <dgm:prSet presAssocID="{0E83F0CC-8681-4983-8313-A8996047DF8A}" presName="sibTrans" presStyleCnt="0"/>
      <dgm:spPr/>
    </dgm:pt>
    <dgm:pt modelId="{D148BF84-FF49-4530-A5FF-57C550105D06}" type="pres">
      <dgm:prSet presAssocID="{F15BDD31-ED44-473B-B0F7-19BD0C72EFE0}" presName="compNode" presStyleCnt="0"/>
      <dgm:spPr/>
    </dgm:pt>
    <dgm:pt modelId="{FC77324A-6289-4AE7-9BEB-1CFBDDE63100}" type="pres">
      <dgm:prSet presAssocID="{F15BDD31-ED44-473B-B0F7-19BD0C72EFE0}" presName="iconBgRect" presStyleLbl="bgShp" presStyleIdx="1" presStyleCnt="4"/>
      <dgm:spPr>
        <a:solidFill>
          <a:srgbClr val="61DDD3"/>
        </a:solidFill>
      </dgm:spPr>
    </dgm:pt>
    <dgm:pt modelId="{A367A3CC-FE4A-41D1-9C33-DF2B7575EA84}" type="pres">
      <dgm:prSet presAssocID="{F15BDD31-ED44-473B-B0F7-19BD0C72E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F7BCD5-2D0E-4C5F-9595-870BC535A34E}" type="pres">
      <dgm:prSet presAssocID="{F15BDD31-ED44-473B-B0F7-19BD0C72EFE0}" presName="spaceRect" presStyleCnt="0"/>
      <dgm:spPr/>
    </dgm:pt>
    <dgm:pt modelId="{4D4F36C7-1600-436C-9B95-F737FEAB6E47}" type="pres">
      <dgm:prSet presAssocID="{F15BDD31-ED44-473B-B0F7-19BD0C72EFE0}" presName="textRect" presStyleLbl="revTx" presStyleIdx="1" presStyleCnt="4">
        <dgm:presLayoutVars>
          <dgm:chMax val="1"/>
          <dgm:chPref val="1"/>
        </dgm:presLayoutVars>
      </dgm:prSet>
      <dgm:spPr/>
    </dgm:pt>
    <dgm:pt modelId="{0C719D52-47A0-4887-885C-10766E9500DD}" type="pres">
      <dgm:prSet presAssocID="{919DB419-0CE3-4021-B698-D49D5CF62C0C}" presName="sibTrans" presStyleCnt="0"/>
      <dgm:spPr/>
    </dgm:pt>
    <dgm:pt modelId="{D66DB8DA-FD7F-4ED0-83F2-03D15A4C9B2D}" type="pres">
      <dgm:prSet presAssocID="{B2B59376-4555-40A9-9533-329A06B18E0B}" presName="compNode" presStyleCnt="0"/>
      <dgm:spPr/>
    </dgm:pt>
    <dgm:pt modelId="{3FA417B9-B6DC-4160-9888-22CF54892319}" type="pres">
      <dgm:prSet presAssocID="{B2B59376-4555-40A9-9533-329A06B18E0B}" presName="iconBgRect" presStyleLbl="bgShp" presStyleIdx="2" presStyleCnt="4"/>
      <dgm:spPr>
        <a:solidFill>
          <a:srgbClr val="61DDD3"/>
        </a:solidFill>
      </dgm:spPr>
    </dgm:pt>
    <dgm:pt modelId="{85FB690C-F4AF-4C85-8F25-39EF88E5AFDC}" type="pres">
      <dgm:prSet presAssocID="{B2B59376-4555-40A9-9533-329A06B18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5B49F6-AF99-4566-B85A-E101E2C11EAA}" type="pres">
      <dgm:prSet presAssocID="{B2B59376-4555-40A9-9533-329A06B18E0B}" presName="spaceRect" presStyleCnt="0"/>
      <dgm:spPr/>
    </dgm:pt>
    <dgm:pt modelId="{02F1884F-D13A-43B0-B2B1-96A2E931B9D7}" type="pres">
      <dgm:prSet presAssocID="{B2B59376-4555-40A9-9533-329A06B18E0B}" presName="textRect" presStyleLbl="revTx" presStyleIdx="2" presStyleCnt="4">
        <dgm:presLayoutVars>
          <dgm:chMax val="1"/>
          <dgm:chPref val="1"/>
        </dgm:presLayoutVars>
      </dgm:prSet>
      <dgm:spPr/>
    </dgm:pt>
    <dgm:pt modelId="{51EDDC72-7B47-4E04-A12B-713E8512DBD2}" type="pres">
      <dgm:prSet presAssocID="{14EAD1C3-1596-4313-93F0-24E443FA43E3}" presName="sibTrans" presStyleCnt="0"/>
      <dgm:spPr/>
    </dgm:pt>
    <dgm:pt modelId="{BA7AE178-2D8E-454D-991C-EF098B8DD0D1}" type="pres">
      <dgm:prSet presAssocID="{75B419B8-0A87-49E5-9AA3-2ECAD5637793}" presName="compNode" presStyleCnt="0"/>
      <dgm:spPr/>
    </dgm:pt>
    <dgm:pt modelId="{676642A1-2CD8-40F3-B7C1-05ADF92FA07C}" type="pres">
      <dgm:prSet presAssocID="{75B419B8-0A87-49E5-9AA3-2ECAD5637793}" presName="iconBgRect" presStyleLbl="bgShp" presStyleIdx="3" presStyleCnt="4"/>
      <dgm:spPr>
        <a:solidFill>
          <a:srgbClr val="61DDD3"/>
        </a:solidFill>
      </dgm:spPr>
    </dgm:pt>
    <dgm:pt modelId="{EC0AD32B-1348-4626-A1E4-E6721860335D}" type="pres">
      <dgm:prSet presAssocID="{75B419B8-0A87-49E5-9AA3-2ECAD56377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5C9CFB-BB42-49A5-83E0-619DD3C49DF9}" type="pres">
      <dgm:prSet presAssocID="{75B419B8-0A87-49E5-9AA3-2ECAD5637793}" presName="spaceRect" presStyleCnt="0"/>
      <dgm:spPr/>
    </dgm:pt>
    <dgm:pt modelId="{ABD6171B-4AF7-4C35-8467-BCE905FCC497}" type="pres">
      <dgm:prSet presAssocID="{75B419B8-0A87-49E5-9AA3-2ECAD56377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BC20B-D35C-C942-86EF-2D560EFC9F7F}" type="presOf" srcId="{CA03A6AB-F592-4A17-823F-F72C33C72E10}" destId="{4BE83A8F-72DD-45DE-B7F5-5E59E3D53AE2}" srcOrd="0" destOrd="0" presId="urn:microsoft.com/office/officeart/2018/5/layout/IconCircleLabelList"/>
    <dgm:cxn modelId="{72F9AC16-283A-7D48-80B5-AF0A49F4063B}" type="presOf" srcId="{B2B59376-4555-40A9-9533-329A06B18E0B}" destId="{02F1884F-D13A-43B0-B2B1-96A2E931B9D7}" srcOrd="0" destOrd="0" presId="urn:microsoft.com/office/officeart/2018/5/layout/IconCircleLabelList"/>
    <dgm:cxn modelId="{35ECC226-DDED-6A41-8529-FE72E9570AFB}" type="presOf" srcId="{75B419B8-0A87-49E5-9AA3-2ECAD5637793}" destId="{ABD6171B-4AF7-4C35-8467-BCE905FCC497}" srcOrd="0" destOrd="0" presId="urn:microsoft.com/office/officeart/2018/5/layout/IconCircleLabelList"/>
    <dgm:cxn modelId="{1AA67B36-DFDD-F847-852B-E8CE9201D3AF}" type="presOf" srcId="{CE7DBF69-F35E-43AD-A6BB-E8BAE1CD5390}" destId="{CA539B9A-702C-41EC-ADC4-CE2839BBBC5F}" srcOrd="0" destOrd="0" presId="urn:microsoft.com/office/officeart/2018/5/layout/IconCircleLabelList"/>
    <dgm:cxn modelId="{92EF866F-24FE-42EA-8FDF-8F9247BD23E9}" srcId="{CE7DBF69-F35E-43AD-A6BB-E8BAE1CD5390}" destId="{B2B59376-4555-40A9-9533-329A06B18E0B}" srcOrd="2" destOrd="0" parTransId="{1C16E1D6-8541-4AE6-A14E-6AD3E5CCF553}" sibTransId="{14EAD1C3-1596-4313-93F0-24E443FA43E3}"/>
    <dgm:cxn modelId="{CCDC2C7D-9DEC-4F45-9862-60AFB909BE9A}" srcId="{CE7DBF69-F35E-43AD-A6BB-E8BAE1CD5390}" destId="{CA03A6AB-F592-4A17-823F-F72C33C72E10}" srcOrd="0" destOrd="0" parTransId="{8A4C8084-D9DD-495C-8D09-B292D7AE8A5F}" sibTransId="{0E83F0CC-8681-4983-8313-A8996047DF8A}"/>
    <dgm:cxn modelId="{4FDF6984-3764-C145-913C-6151B734AEF6}" type="presOf" srcId="{F15BDD31-ED44-473B-B0F7-19BD0C72EFE0}" destId="{4D4F36C7-1600-436C-9B95-F737FEAB6E47}" srcOrd="0" destOrd="0" presId="urn:microsoft.com/office/officeart/2018/5/layout/IconCircleLabelList"/>
    <dgm:cxn modelId="{9AE7E98E-FF7E-4B79-B178-4BF7B9BD7436}" srcId="{CE7DBF69-F35E-43AD-A6BB-E8BAE1CD5390}" destId="{F15BDD31-ED44-473B-B0F7-19BD0C72EFE0}" srcOrd="1" destOrd="0" parTransId="{E4B12B63-106D-47DC-ADC6-3B98CC4C90F4}" sibTransId="{919DB419-0CE3-4021-B698-D49D5CF62C0C}"/>
    <dgm:cxn modelId="{E91EA8E2-70CA-440B-8B35-CF189CCADD72}" srcId="{CE7DBF69-F35E-43AD-A6BB-E8BAE1CD5390}" destId="{75B419B8-0A87-49E5-9AA3-2ECAD5637793}" srcOrd="3" destOrd="0" parTransId="{0B567B23-4DF4-400C-A9EF-89DFFCAE31DB}" sibTransId="{8F4C817A-0323-467D-BE5C-601EC877150F}"/>
    <dgm:cxn modelId="{9FED0A48-3D49-3D44-9EA1-B3A6D63379D5}" type="presParOf" srcId="{CA539B9A-702C-41EC-ADC4-CE2839BBBC5F}" destId="{B7F5D64E-0E45-4C17-93CA-569AA05EF6BC}" srcOrd="0" destOrd="0" presId="urn:microsoft.com/office/officeart/2018/5/layout/IconCircleLabelList"/>
    <dgm:cxn modelId="{CB66ACB6-1F47-0041-8F3E-44650100BE5D}" type="presParOf" srcId="{B7F5D64E-0E45-4C17-93CA-569AA05EF6BC}" destId="{0F457CD2-C69C-4882-94E8-9E101862662D}" srcOrd="0" destOrd="0" presId="urn:microsoft.com/office/officeart/2018/5/layout/IconCircleLabelList"/>
    <dgm:cxn modelId="{89B09AAB-7FD8-134B-A959-835A197B05E8}" type="presParOf" srcId="{B7F5D64E-0E45-4C17-93CA-569AA05EF6BC}" destId="{A152C1B1-3DB1-4299-91E8-A5BAA2DEB9B3}" srcOrd="1" destOrd="0" presId="urn:microsoft.com/office/officeart/2018/5/layout/IconCircleLabelList"/>
    <dgm:cxn modelId="{597E00C3-9C95-6A40-995E-D6A4C17B2074}" type="presParOf" srcId="{B7F5D64E-0E45-4C17-93CA-569AA05EF6BC}" destId="{9FAC829A-D501-41F6-A7D9-DA4FF74EB1E1}" srcOrd="2" destOrd="0" presId="urn:microsoft.com/office/officeart/2018/5/layout/IconCircleLabelList"/>
    <dgm:cxn modelId="{6A50141C-5425-464B-8588-E3DE0B54F826}" type="presParOf" srcId="{B7F5D64E-0E45-4C17-93CA-569AA05EF6BC}" destId="{4BE83A8F-72DD-45DE-B7F5-5E59E3D53AE2}" srcOrd="3" destOrd="0" presId="urn:microsoft.com/office/officeart/2018/5/layout/IconCircleLabelList"/>
    <dgm:cxn modelId="{FFA90C30-6E78-FF41-9A8A-58FA0CB4CF2B}" type="presParOf" srcId="{CA539B9A-702C-41EC-ADC4-CE2839BBBC5F}" destId="{D8CF0884-CC5E-4896-A765-2C033B248073}" srcOrd="1" destOrd="0" presId="urn:microsoft.com/office/officeart/2018/5/layout/IconCircleLabelList"/>
    <dgm:cxn modelId="{8292D2CC-0C7F-8A49-A80B-EFAD0C313E66}" type="presParOf" srcId="{CA539B9A-702C-41EC-ADC4-CE2839BBBC5F}" destId="{D148BF84-FF49-4530-A5FF-57C550105D06}" srcOrd="2" destOrd="0" presId="urn:microsoft.com/office/officeart/2018/5/layout/IconCircleLabelList"/>
    <dgm:cxn modelId="{E8AF0225-077A-D44F-B58E-298A9AC54939}" type="presParOf" srcId="{D148BF84-FF49-4530-A5FF-57C550105D06}" destId="{FC77324A-6289-4AE7-9BEB-1CFBDDE63100}" srcOrd="0" destOrd="0" presId="urn:microsoft.com/office/officeart/2018/5/layout/IconCircleLabelList"/>
    <dgm:cxn modelId="{8EA739BF-3D47-1149-B17A-DC41351FB0AF}" type="presParOf" srcId="{D148BF84-FF49-4530-A5FF-57C550105D06}" destId="{A367A3CC-FE4A-41D1-9C33-DF2B7575EA84}" srcOrd="1" destOrd="0" presId="urn:microsoft.com/office/officeart/2018/5/layout/IconCircleLabelList"/>
    <dgm:cxn modelId="{06654763-B397-A24C-8131-B7699306FE94}" type="presParOf" srcId="{D148BF84-FF49-4530-A5FF-57C550105D06}" destId="{B3F7BCD5-2D0E-4C5F-9595-870BC535A34E}" srcOrd="2" destOrd="0" presId="urn:microsoft.com/office/officeart/2018/5/layout/IconCircleLabelList"/>
    <dgm:cxn modelId="{AB2B2AA0-04C6-E444-9AF5-55CC771A405C}" type="presParOf" srcId="{D148BF84-FF49-4530-A5FF-57C550105D06}" destId="{4D4F36C7-1600-436C-9B95-F737FEAB6E47}" srcOrd="3" destOrd="0" presId="urn:microsoft.com/office/officeart/2018/5/layout/IconCircleLabelList"/>
    <dgm:cxn modelId="{F3AD21BE-B8DA-C741-98FA-533A59CD3C01}" type="presParOf" srcId="{CA539B9A-702C-41EC-ADC4-CE2839BBBC5F}" destId="{0C719D52-47A0-4887-885C-10766E9500DD}" srcOrd="3" destOrd="0" presId="urn:microsoft.com/office/officeart/2018/5/layout/IconCircleLabelList"/>
    <dgm:cxn modelId="{5D206FD4-63CD-334D-9D48-26E174335938}" type="presParOf" srcId="{CA539B9A-702C-41EC-ADC4-CE2839BBBC5F}" destId="{D66DB8DA-FD7F-4ED0-83F2-03D15A4C9B2D}" srcOrd="4" destOrd="0" presId="urn:microsoft.com/office/officeart/2018/5/layout/IconCircleLabelList"/>
    <dgm:cxn modelId="{3375DE1D-A233-0448-A36C-1565F558CFE1}" type="presParOf" srcId="{D66DB8DA-FD7F-4ED0-83F2-03D15A4C9B2D}" destId="{3FA417B9-B6DC-4160-9888-22CF54892319}" srcOrd="0" destOrd="0" presId="urn:microsoft.com/office/officeart/2018/5/layout/IconCircleLabelList"/>
    <dgm:cxn modelId="{05B4202D-6405-FD40-8188-7749C4ADD693}" type="presParOf" srcId="{D66DB8DA-FD7F-4ED0-83F2-03D15A4C9B2D}" destId="{85FB690C-F4AF-4C85-8F25-39EF88E5AFDC}" srcOrd="1" destOrd="0" presId="urn:microsoft.com/office/officeart/2018/5/layout/IconCircleLabelList"/>
    <dgm:cxn modelId="{89162CDA-582B-114D-B72A-22B4C15858B1}" type="presParOf" srcId="{D66DB8DA-FD7F-4ED0-83F2-03D15A4C9B2D}" destId="{7A5B49F6-AF99-4566-B85A-E101E2C11EAA}" srcOrd="2" destOrd="0" presId="urn:microsoft.com/office/officeart/2018/5/layout/IconCircleLabelList"/>
    <dgm:cxn modelId="{C0C72C0E-BB84-C54F-B523-18EA283E47EE}" type="presParOf" srcId="{D66DB8DA-FD7F-4ED0-83F2-03D15A4C9B2D}" destId="{02F1884F-D13A-43B0-B2B1-96A2E931B9D7}" srcOrd="3" destOrd="0" presId="urn:microsoft.com/office/officeart/2018/5/layout/IconCircleLabelList"/>
    <dgm:cxn modelId="{29DC21B7-3750-394E-92D2-394B5A6369FC}" type="presParOf" srcId="{CA539B9A-702C-41EC-ADC4-CE2839BBBC5F}" destId="{51EDDC72-7B47-4E04-A12B-713E8512DBD2}" srcOrd="5" destOrd="0" presId="urn:microsoft.com/office/officeart/2018/5/layout/IconCircleLabelList"/>
    <dgm:cxn modelId="{B6AF230F-8422-C94D-8023-AC8EDA10F4BE}" type="presParOf" srcId="{CA539B9A-702C-41EC-ADC4-CE2839BBBC5F}" destId="{BA7AE178-2D8E-454D-991C-EF098B8DD0D1}" srcOrd="6" destOrd="0" presId="urn:microsoft.com/office/officeart/2018/5/layout/IconCircleLabelList"/>
    <dgm:cxn modelId="{FDF8A2FB-1904-ED41-9644-B225C12E0EEE}" type="presParOf" srcId="{BA7AE178-2D8E-454D-991C-EF098B8DD0D1}" destId="{676642A1-2CD8-40F3-B7C1-05ADF92FA07C}" srcOrd="0" destOrd="0" presId="urn:microsoft.com/office/officeart/2018/5/layout/IconCircleLabelList"/>
    <dgm:cxn modelId="{C640771E-3A05-9E4C-A282-7DB266329CB7}" type="presParOf" srcId="{BA7AE178-2D8E-454D-991C-EF098B8DD0D1}" destId="{EC0AD32B-1348-4626-A1E4-E6721860335D}" srcOrd="1" destOrd="0" presId="urn:microsoft.com/office/officeart/2018/5/layout/IconCircleLabelList"/>
    <dgm:cxn modelId="{D06F816E-F496-7A49-8A6C-AF98EED09C05}" type="presParOf" srcId="{BA7AE178-2D8E-454D-991C-EF098B8DD0D1}" destId="{4F5C9CFB-BB42-49A5-83E0-619DD3C49DF9}" srcOrd="2" destOrd="0" presId="urn:microsoft.com/office/officeart/2018/5/layout/IconCircleLabelList"/>
    <dgm:cxn modelId="{08C4BFF9-AA55-A441-972C-35AF0DD66608}" type="presParOf" srcId="{BA7AE178-2D8E-454D-991C-EF098B8DD0D1}" destId="{ABD6171B-4AF7-4C35-8467-BCE905FCC4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ADB47-EA8B-43DF-84CF-C47BDF3305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7359-B068-4346-A7F6-7040049EE503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 dirty="0"/>
            <a:t>Low user penetration in US (20% at 2022)</a:t>
          </a:r>
        </a:p>
      </dgm:t>
    </dgm:pt>
    <dgm:pt modelId="{50960071-3A45-4B6E-814F-364423F97A37}" type="parTrans" cxnId="{875FF141-8E70-4D97-9F49-04C7EBB190E1}">
      <dgm:prSet/>
      <dgm:spPr/>
      <dgm:t>
        <a:bodyPr/>
        <a:lstStyle/>
        <a:p>
          <a:endParaRPr lang="en-US"/>
        </a:p>
      </dgm:t>
    </dgm:pt>
    <dgm:pt modelId="{6D4927DB-0C39-4B9D-A3FD-5A7288FD27FB}" type="sibTrans" cxnId="{875FF141-8E70-4D97-9F49-04C7EBB190E1}">
      <dgm:prSet/>
      <dgm:spPr/>
      <dgm:t>
        <a:bodyPr/>
        <a:lstStyle/>
        <a:p>
          <a:endParaRPr lang="en-US"/>
        </a:p>
      </dgm:t>
    </dgm:pt>
    <dgm:pt modelId="{2F101FCB-4663-475A-B843-1EADA7130B78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/>
            <a:t>Cold Start Problem</a:t>
          </a:r>
        </a:p>
      </dgm:t>
    </dgm:pt>
    <dgm:pt modelId="{397173A9-3BDF-43B9-BDE2-723F09A947D4}" type="parTrans" cxnId="{5DFD28D7-BCAE-4F01-BCCF-DB627C99CF12}">
      <dgm:prSet/>
      <dgm:spPr/>
      <dgm:t>
        <a:bodyPr/>
        <a:lstStyle/>
        <a:p>
          <a:endParaRPr lang="en-US"/>
        </a:p>
      </dgm:t>
    </dgm:pt>
    <dgm:pt modelId="{C7B46A7F-BDFC-4C01-89AD-E18AC5E382C0}" type="sibTrans" cxnId="{5DFD28D7-BCAE-4F01-BCCF-DB627C99CF12}">
      <dgm:prSet/>
      <dgm:spPr/>
      <dgm:t>
        <a:bodyPr/>
        <a:lstStyle/>
        <a:p>
          <a:endParaRPr lang="en-US"/>
        </a:p>
      </dgm:t>
    </dgm:pt>
    <dgm:pt modelId="{A5DC8519-B641-664A-A6D8-D1928FADE1FD}" type="pres">
      <dgm:prSet presAssocID="{37BADB47-EA8B-43DF-84CF-C47BDF330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3403C-E249-6246-AC6C-B2604B2E3B4B}" type="pres">
      <dgm:prSet presAssocID="{AD407359-B068-4346-A7F6-7040049EE503}" presName="hierRoot1" presStyleCnt="0"/>
      <dgm:spPr/>
    </dgm:pt>
    <dgm:pt modelId="{50589698-5D5E-9845-9F7E-146E2715E03B}" type="pres">
      <dgm:prSet presAssocID="{AD407359-B068-4346-A7F6-7040049EE503}" presName="composite" presStyleCnt="0"/>
      <dgm:spPr/>
    </dgm:pt>
    <dgm:pt modelId="{BD2037DE-690D-7A4A-B4C2-1913D74400EA}" type="pres">
      <dgm:prSet presAssocID="{AD407359-B068-4346-A7F6-7040049EE503}" presName="background" presStyleLbl="node0" presStyleIdx="0" presStyleCnt="2"/>
      <dgm:spPr>
        <a:solidFill>
          <a:schemeClr val="bg1">
            <a:lumMod val="75000"/>
          </a:schemeClr>
        </a:solidFill>
      </dgm:spPr>
    </dgm:pt>
    <dgm:pt modelId="{939B4F0D-3723-664E-AD51-7EC5FBE9D1A5}" type="pres">
      <dgm:prSet presAssocID="{AD407359-B068-4346-A7F6-7040049EE503}" presName="text" presStyleLbl="fgAcc0" presStyleIdx="0" presStyleCnt="2" custScaleX="111111">
        <dgm:presLayoutVars>
          <dgm:chPref val="3"/>
        </dgm:presLayoutVars>
      </dgm:prSet>
      <dgm:spPr/>
    </dgm:pt>
    <dgm:pt modelId="{5EFC493C-5B91-5C45-8C5C-B257A9546F53}" type="pres">
      <dgm:prSet presAssocID="{AD407359-B068-4346-A7F6-7040049EE503}" presName="hierChild2" presStyleCnt="0"/>
      <dgm:spPr/>
    </dgm:pt>
    <dgm:pt modelId="{D964081A-8222-B94B-8295-101AC7744515}" type="pres">
      <dgm:prSet presAssocID="{2F101FCB-4663-475A-B843-1EADA7130B78}" presName="hierRoot1" presStyleCnt="0"/>
      <dgm:spPr/>
    </dgm:pt>
    <dgm:pt modelId="{702B9E5A-F417-D747-8D8B-027A39DCDF97}" type="pres">
      <dgm:prSet presAssocID="{2F101FCB-4663-475A-B843-1EADA7130B78}" presName="composite" presStyleCnt="0"/>
      <dgm:spPr/>
    </dgm:pt>
    <dgm:pt modelId="{AA3E87D0-9948-A24F-ADA0-AD779B98557C}" type="pres">
      <dgm:prSet presAssocID="{2F101FCB-4663-475A-B843-1EADA7130B78}" presName="background" presStyleLbl="node0" presStyleIdx="1" presStyleCnt="2"/>
      <dgm:spPr>
        <a:solidFill>
          <a:schemeClr val="bg1">
            <a:lumMod val="75000"/>
          </a:schemeClr>
        </a:solidFill>
      </dgm:spPr>
    </dgm:pt>
    <dgm:pt modelId="{CEE086CD-CA81-A24F-9FDD-59E88EEC5C5A}" type="pres">
      <dgm:prSet presAssocID="{2F101FCB-4663-475A-B843-1EADA7130B78}" presName="text" presStyleLbl="fgAcc0" presStyleIdx="1" presStyleCnt="2">
        <dgm:presLayoutVars>
          <dgm:chPref val="3"/>
        </dgm:presLayoutVars>
      </dgm:prSet>
      <dgm:spPr/>
    </dgm:pt>
    <dgm:pt modelId="{A2C2C062-2484-2E47-A748-6F810B1A0DF9}" type="pres">
      <dgm:prSet presAssocID="{2F101FCB-4663-475A-B843-1EADA7130B78}" presName="hierChild2" presStyleCnt="0"/>
      <dgm:spPr/>
    </dgm:pt>
  </dgm:ptLst>
  <dgm:cxnLst>
    <dgm:cxn modelId="{32E3501B-B715-0E48-892E-6DC504D3C8E0}" type="presOf" srcId="{2F101FCB-4663-475A-B843-1EADA7130B78}" destId="{CEE086CD-CA81-A24F-9FDD-59E88EEC5C5A}" srcOrd="0" destOrd="0" presId="urn:microsoft.com/office/officeart/2005/8/layout/hierarchy1"/>
    <dgm:cxn modelId="{875FF141-8E70-4D97-9F49-04C7EBB190E1}" srcId="{37BADB47-EA8B-43DF-84CF-C47BDF3305AE}" destId="{AD407359-B068-4346-A7F6-7040049EE503}" srcOrd="0" destOrd="0" parTransId="{50960071-3A45-4B6E-814F-364423F97A37}" sibTransId="{6D4927DB-0C39-4B9D-A3FD-5A7288FD27FB}"/>
    <dgm:cxn modelId="{F462F4AE-9C92-2949-B54A-EB8E6351BCB4}" type="presOf" srcId="{AD407359-B068-4346-A7F6-7040049EE503}" destId="{939B4F0D-3723-664E-AD51-7EC5FBE9D1A5}" srcOrd="0" destOrd="0" presId="urn:microsoft.com/office/officeart/2005/8/layout/hierarchy1"/>
    <dgm:cxn modelId="{2BC2C7AF-D761-7D43-9823-23A1F304A8C5}" type="presOf" srcId="{37BADB47-EA8B-43DF-84CF-C47BDF3305AE}" destId="{A5DC8519-B641-664A-A6D8-D1928FADE1FD}" srcOrd="0" destOrd="0" presId="urn:microsoft.com/office/officeart/2005/8/layout/hierarchy1"/>
    <dgm:cxn modelId="{5DFD28D7-BCAE-4F01-BCCF-DB627C99CF12}" srcId="{37BADB47-EA8B-43DF-84CF-C47BDF3305AE}" destId="{2F101FCB-4663-475A-B843-1EADA7130B78}" srcOrd="1" destOrd="0" parTransId="{397173A9-3BDF-43B9-BDE2-723F09A947D4}" sibTransId="{C7B46A7F-BDFC-4C01-89AD-E18AC5E382C0}"/>
    <dgm:cxn modelId="{CCBF1C1C-1DFD-8241-9751-444C8ADE5AF2}" type="presParOf" srcId="{A5DC8519-B641-664A-A6D8-D1928FADE1FD}" destId="{4483403C-E249-6246-AC6C-B2604B2E3B4B}" srcOrd="0" destOrd="0" presId="urn:microsoft.com/office/officeart/2005/8/layout/hierarchy1"/>
    <dgm:cxn modelId="{13C2941D-9E84-AD46-BAE4-50242D7D97DC}" type="presParOf" srcId="{4483403C-E249-6246-AC6C-B2604B2E3B4B}" destId="{50589698-5D5E-9845-9F7E-146E2715E03B}" srcOrd="0" destOrd="0" presId="urn:microsoft.com/office/officeart/2005/8/layout/hierarchy1"/>
    <dgm:cxn modelId="{091FD6A9-C7A9-5D4D-A4BD-A9626E7970AF}" type="presParOf" srcId="{50589698-5D5E-9845-9F7E-146E2715E03B}" destId="{BD2037DE-690D-7A4A-B4C2-1913D74400EA}" srcOrd="0" destOrd="0" presId="urn:microsoft.com/office/officeart/2005/8/layout/hierarchy1"/>
    <dgm:cxn modelId="{59238A13-A642-214E-A69B-0FC14CDB38D7}" type="presParOf" srcId="{50589698-5D5E-9845-9F7E-146E2715E03B}" destId="{939B4F0D-3723-664E-AD51-7EC5FBE9D1A5}" srcOrd="1" destOrd="0" presId="urn:microsoft.com/office/officeart/2005/8/layout/hierarchy1"/>
    <dgm:cxn modelId="{7D70EF01-CD0A-8549-AB80-3AAF5372F212}" type="presParOf" srcId="{4483403C-E249-6246-AC6C-B2604B2E3B4B}" destId="{5EFC493C-5B91-5C45-8C5C-B257A9546F53}" srcOrd="1" destOrd="0" presId="urn:microsoft.com/office/officeart/2005/8/layout/hierarchy1"/>
    <dgm:cxn modelId="{ED92B181-34FD-2746-B974-B03F219AABA8}" type="presParOf" srcId="{A5DC8519-B641-664A-A6D8-D1928FADE1FD}" destId="{D964081A-8222-B94B-8295-101AC7744515}" srcOrd="1" destOrd="0" presId="urn:microsoft.com/office/officeart/2005/8/layout/hierarchy1"/>
    <dgm:cxn modelId="{F353D74D-C26B-7B44-832F-E5C1118F2253}" type="presParOf" srcId="{D964081A-8222-B94B-8295-101AC7744515}" destId="{702B9E5A-F417-D747-8D8B-027A39DCDF97}" srcOrd="0" destOrd="0" presId="urn:microsoft.com/office/officeart/2005/8/layout/hierarchy1"/>
    <dgm:cxn modelId="{596D0D26-6AFD-504F-835A-63E6A5EAC0DD}" type="presParOf" srcId="{702B9E5A-F417-D747-8D8B-027A39DCDF97}" destId="{AA3E87D0-9948-A24F-ADA0-AD779B98557C}" srcOrd="0" destOrd="0" presId="urn:microsoft.com/office/officeart/2005/8/layout/hierarchy1"/>
    <dgm:cxn modelId="{749F2723-E26D-294C-B881-20981C4D4F69}" type="presParOf" srcId="{702B9E5A-F417-D747-8D8B-027A39DCDF97}" destId="{CEE086CD-CA81-A24F-9FDD-59E88EEC5C5A}" srcOrd="1" destOrd="0" presId="urn:microsoft.com/office/officeart/2005/8/layout/hierarchy1"/>
    <dgm:cxn modelId="{BE505DD2-E6FE-EE46-A2F2-437A9D15AFEA}" type="presParOf" srcId="{D964081A-8222-B94B-8295-101AC7744515}" destId="{A2C2C062-2484-2E47-A748-6F810B1A0D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92E7E-AE72-44F8-9A8D-BBB2E9754A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40807-4999-4D78-8BEF-C7F526CB2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A/B test item-to-item Retrieval TensorFlow model on the website. </a:t>
          </a:r>
        </a:p>
      </dgm:t>
    </dgm:pt>
    <dgm:pt modelId="{A41B334A-E23C-4E80-A50F-4AE5B8B12C78}" type="parTrans" cxnId="{74980113-3638-43CF-BA58-2820E3862A6E}">
      <dgm:prSet/>
      <dgm:spPr/>
      <dgm:t>
        <a:bodyPr/>
        <a:lstStyle/>
        <a:p>
          <a:endParaRPr lang="en-US"/>
        </a:p>
      </dgm:t>
    </dgm:pt>
    <dgm:pt modelId="{8AB6BBB0-ADCC-487F-AE37-73A908D81F26}" type="sibTrans" cxnId="{74980113-3638-43CF-BA58-2820E3862A6E}">
      <dgm:prSet/>
      <dgm:spPr/>
      <dgm:t>
        <a:bodyPr/>
        <a:lstStyle/>
        <a:p>
          <a:endParaRPr lang="en-US"/>
        </a:p>
      </dgm:t>
    </dgm:pt>
    <dgm:pt modelId="{E0F13F13-8087-423C-9A30-4D1F110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ScaNN for efficient and fast serving. </a:t>
          </a:r>
        </a:p>
      </dgm:t>
    </dgm:pt>
    <dgm:pt modelId="{D281FE52-530B-43C9-9870-DA0836E5ED2B}" type="parTrans" cxnId="{DA121B44-AE1D-47CE-8BBF-D7595E4B191A}">
      <dgm:prSet/>
      <dgm:spPr/>
      <dgm:t>
        <a:bodyPr/>
        <a:lstStyle/>
        <a:p>
          <a:endParaRPr lang="en-US"/>
        </a:p>
      </dgm:t>
    </dgm:pt>
    <dgm:pt modelId="{9ECA7047-11E0-480B-877C-EB56C33260BA}" type="sibTrans" cxnId="{DA121B44-AE1D-47CE-8BBF-D7595E4B191A}">
      <dgm:prSet/>
      <dgm:spPr/>
      <dgm:t>
        <a:bodyPr/>
        <a:lstStyle/>
        <a:p>
          <a:endParaRPr lang="en-US"/>
        </a:p>
      </dgm:t>
    </dgm:pt>
    <dgm:pt modelId="{5119813D-6085-449F-8A3D-2E90B7A5F7CC}" type="pres">
      <dgm:prSet presAssocID="{C6C92E7E-AE72-44F8-9A8D-BBB2E9754A4C}" presName="root" presStyleCnt="0">
        <dgm:presLayoutVars>
          <dgm:dir/>
          <dgm:resizeHandles val="exact"/>
        </dgm:presLayoutVars>
      </dgm:prSet>
      <dgm:spPr/>
    </dgm:pt>
    <dgm:pt modelId="{9FDBD0DD-6F6A-4890-8857-783783868D79}" type="pres">
      <dgm:prSet presAssocID="{52B40807-4999-4D78-8BEF-C7F526CB23DA}" presName="compNode" presStyleCnt="0"/>
      <dgm:spPr/>
    </dgm:pt>
    <dgm:pt modelId="{4A23F8FC-50E1-45E6-AE68-17D8F5FA886D}" type="pres">
      <dgm:prSet presAssocID="{52B40807-4999-4D78-8BEF-C7F526CB23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54AC443-0906-48D5-9EDE-DCEF6BAC7021}" type="pres">
      <dgm:prSet presAssocID="{52B40807-4999-4D78-8BEF-C7F526CB23DA}" presName="spaceRect" presStyleCnt="0"/>
      <dgm:spPr/>
    </dgm:pt>
    <dgm:pt modelId="{6582B1FA-6492-418C-9DB9-D39ADC393A32}" type="pres">
      <dgm:prSet presAssocID="{52B40807-4999-4D78-8BEF-C7F526CB23DA}" presName="textRect" presStyleLbl="revTx" presStyleIdx="0" presStyleCnt="2">
        <dgm:presLayoutVars>
          <dgm:chMax val="1"/>
          <dgm:chPref val="1"/>
        </dgm:presLayoutVars>
      </dgm:prSet>
      <dgm:spPr/>
    </dgm:pt>
    <dgm:pt modelId="{A01DA9E8-9D65-42B8-97C5-F80F1339016B}" type="pres">
      <dgm:prSet presAssocID="{8AB6BBB0-ADCC-487F-AE37-73A908D81F26}" presName="sibTrans" presStyleCnt="0"/>
      <dgm:spPr/>
    </dgm:pt>
    <dgm:pt modelId="{76924F80-F192-40EB-95A9-891DCB51C68C}" type="pres">
      <dgm:prSet presAssocID="{E0F13F13-8087-423C-9A30-4D1F11011F0E}" presName="compNode" presStyleCnt="0"/>
      <dgm:spPr/>
    </dgm:pt>
    <dgm:pt modelId="{FB5E8DAA-5AFF-411A-BFFB-FFCA698862E6}" type="pres">
      <dgm:prSet presAssocID="{E0F13F13-8087-423C-9A30-4D1F11011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B351EC-B46B-42DC-BD11-D60FF580C321}" type="pres">
      <dgm:prSet presAssocID="{E0F13F13-8087-423C-9A30-4D1F11011F0E}" presName="spaceRect" presStyleCnt="0"/>
      <dgm:spPr/>
    </dgm:pt>
    <dgm:pt modelId="{9220904D-CD20-4BFA-A33E-BDB10B862FD3}" type="pres">
      <dgm:prSet presAssocID="{E0F13F13-8087-423C-9A30-4D1F11011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980113-3638-43CF-BA58-2820E3862A6E}" srcId="{C6C92E7E-AE72-44F8-9A8D-BBB2E9754A4C}" destId="{52B40807-4999-4D78-8BEF-C7F526CB23DA}" srcOrd="0" destOrd="0" parTransId="{A41B334A-E23C-4E80-A50F-4AE5B8B12C78}" sibTransId="{8AB6BBB0-ADCC-487F-AE37-73A908D81F26}"/>
    <dgm:cxn modelId="{DA121B44-AE1D-47CE-8BBF-D7595E4B191A}" srcId="{C6C92E7E-AE72-44F8-9A8D-BBB2E9754A4C}" destId="{E0F13F13-8087-423C-9A30-4D1F11011F0E}" srcOrd="1" destOrd="0" parTransId="{D281FE52-530B-43C9-9870-DA0836E5ED2B}" sibTransId="{9ECA7047-11E0-480B-877C-EB56C33260BA}"/>
    <dgm:cxn modelId="{20B5CF80-F64B-7D46-A516-E305B572A18A}" type="presOf" srcId="{C6C92E7E-AE72-44F8-9A8D-BBB2E9754A4C}" destId="{5119813D-6085-449F-8A3D-2E90B7A5F7CC}" srcOrd="0" destOrd="0" presId="urn:microsoft.com/office/officeart/2018/2/layout/IconLabelList"/>
    <dgm:cxn modelId="{BB0BA897-D4D4-794C-9187-72FB422B3481}" type="presOf" srcId="{E0F13F13-8087-423C-9A30-4D1F11011F0E}" destId="{9220904D-CD20-4BFA-A33E-BDB10B862FD3}" srcOrd="0" destOrd="0" presId="urn:microsoft.com/office/officeart/2018/2/layout/IconLabelList"/>
    <dgm:cxn modelId="{E52C25B8-07F1-4347-8E56-C93734EF5C87}" type="presOf" srcId="{52B40807-4999-4D78-8BEF-C7F526CB23DA}" destId="{6582B1FA-6492-418C-9DB9-D39ADC393A32}" srcOrd="0" destOrd="0" presId="urn:microsoft.com/office/officeart/2018/2/layout/IconLabelList"/>
    <dgm:cxn modelId="{F2FCF27E-98D1-2249-BC65-DA93892C2214}" type="presParOf" srcId="{5119813D-6085-449F-8A3D-2E90B7A5F7CC}" destId="{9FDBD0DD-6F6A-4890-8857-783783868D79}" srcOrd="0" destOrd="0" presId="urn:microsoft.com/office/officeart/2018/2/layout/IconLabelList"/>
    <dgm:cxn modelId="{F65B1753-5B34-014F-BF62-F2CD72DDA455}" type="presParOf" srcId="{9FDBD0DD-6F6A-4890-8857-783783868D79}" destId="{4A23F8FC-50E1-45E6-AE68-17D8F5FA886D}" srcOrd="0" destOrd="0" presId="urn:microsoft.com/office/officeart/2018/2/layout/IconLabelList"/>
    <dgm:cxn modelId="{9C8A42D0-EEFC-9845-8D91-97835C5ECC7D}" type="presParOf" srcId="{9FDBD0DD-6F6A-4890-8857-783783868D79}" destId="{A54AC443-0906-48D5-9EDE-DCEF6BAC7021}" srcOrd="1" destOrd="0" presId="urn:microsoft.com/office/officeart/2018/2/layout/IconLabelList"/>
    <dgm:cxn modelId="{F9F1A5B8-D103-714F-B931-0CA67DF810C6}" type="presParOf" srcId="{9FDBD0DD-6F6A-4890-8857-783783868D79}" destId="{6582B1FA-6492-418C-9DB9-D39ADC393A32}" srcOrd="2" destOrd="0" presId="urn:microsoft.com/office/officeart/2018/2/layout/IconLabelList"/>
    <dgm:cxn modelId="{691DD224-FE21-3C4A-A214-8D3E257B3FF5}" type="presParOf" srcId="{5119813D-6085-449F-8A3D-2E90B7A5F7CC}" destId="{A01DA9E8-9D65-42B8-97C5-F80F1339016B}" srcOrd="1" destOrd="0" presId="urn:microsoft.com/office/officeart/2018/2/layout/IconLabelList"/>
    <dgm:cxn modelId="{CB323D53-DF22-1641-B3F9-D94E07401FDC}" type="presParOf" srcId="{5119813D-6085-449F-8A3D-2E90B7A5F7CC}" destId="{76924F80-F192-40EB-95A9-891DCB51C68C}" srcOrd="2" destOrd="0" presId="urn:microsoft.com/office/officeart/2018/2/layout/IconLabelList"/>
    <dgm:cxn modelId="{C69003B3-9130-C946-8902-9CAA4661E01D}" type="presParOf" srcId="{76924F80-F192-40EB-95A9-891DCB51C68C}" destId="{FB5E8DAA-5AFF-411A-BFFB-FFCA698862E6}" srcOrd="0" destOrd="0" presId="urn:microsoft.com/office/officeart/2018/2/layout/IconLabelList"/>
    <dgm:cxn modelId="{08C166F2-076A-014D-9E4A-126CEB0F0005}" type="presParOf" srcId="{76924F80-F192-40EB-95A9-891DCB51C68C}" destId="{22B351EC-B46B-42DC-BD11-D60FF580C321}" srcOrd="1" destOrd="0" presId="urn:microsoft.com/office/officeart/2018/2/layout/IconLabelList"/>
    <dgm:cxn modelId="{7D2AC4F9-6076-A147-BFF3-8D258F09F6BE}" type="presParOf" srcId="{76924F80-F192-40EB-95A9-891DCB51C68C}" destId="{9220904D-CD20-4BFA-A33E-BDB10B862F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4F039-C96D-48A2-8746-9CB3BB0EE84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36E2A-ACB4-433F-897F-87D9730E1FC1}">
      <dgm:prSet/>
      <dgm:spPr>
        <a:solidFill>
          <a:srgbClr val="F77A07"/>
        </a:solidFill>
      </dgm:spPr>
      <dgm:t>
        <a:bodyPr/>
        <a:lstStyle/>
        <a:p>
          <a:r>
            <a:rPr lang="en-US"/>
            <a:t>Scrub</a:t>
          </a:r>
        </a:p>
      </dgm:t>
    </dgm:pt>
    <dgm:pt modelId="{4E393124-824C-408A-B279-A8CFD6632A82}" type="parTrans" cxnId="{A2DC3284-B986-4756-8784-1CF94272C3A3}">
      <dgm:prSet/>
      <dgm:spPr/>
      <dgm:t>
        <a:bodyPr/>
        <a:lstStyle/>
        <a:p>
          <a:endParaRPr lang="en-US"/>
        </a:p>
      </dgm:t>
    </dgm:pt>
    <dgm:pt modelId="{1CE1B306-7055-4A72-85AB-D6D5BF452A38}" type="sibTrans" cxnId="{A2DC3284-B986-4756-8784-1CF94272C3A3}">
      <dgm:prSet/>
      <dgm:spPr/>
      <dgm:t>
        <a:bodyPr/>
        <a:lstStyle/>
        <a:p>
          <a:endParaRPr lang="en-US"/>
        </a:p>
      </dgm:t>
    </dgm:pt>
    <dgm:pt modelId="{81210471-819F-4721-A06D-8036D310FC76}">
      <dgm:prSet custT="1"/>
      <dgm:spPr/>
      <dgm:t>
        <a:bodyPr/>
        <a:lstStyle/>
        <a:p>
          <a:r>
            <a:rPr lang="en-US" sz="1600" dirty="0"/>
            <a:t>Scrub current data from </a:t>
          </a:r>
          <a:r>
            <a:rPr lang="en-US" sz="1600" dirty="0" err="1"/>
            <a:t>Amazon.com</a:t>
          </a:r>
          <a:r>
            <a:rPr lang="en-US" sz="1600" dirty="0"/>
            <a:t> to run the models on the up-to-date dataset. </a:t>
          </a:r>
        </a:p>
      </dgm:t>
    </dgm:pt>
    <dgm:pt modelId="{80E7BD0E-A32D-4308-80D7-123156E41E25}" type="parTrans" cxnId="{CA0EE6E7-5132-482A-AC68-AC3E69F18210}">
      <dgm:prSet/>
      <dgm:spPr/>
      <dgm:t>
        <a:bodyPr/>
        <a:lstStyle/>
        <a:p>
          <a:endParaRPr lang="en-US"/>
        </a:p>
      </dgm:t>
    </dgm:pt>
    <dgm:pt modelId="{2BEA3B72-6171-4144-B5EA-291370235313}" type="sibTrans" cxnId="{CA0EE6E7-5132-482A-AC68-AC3E69F18210}">
      <dgm:prSet/>
      <dgm:spPr/>
      <dgm:t>
        <a:bodyPr/>
        <a:lstStyle/>
        <a:p>
          <a:endParaRPr lang="en-US"/>
        </a:p>
      </dgm:t>
    </dgm:pt>
    <dgm:pt modelId="{2C8608F2-47CB-41B2-AB22-C327BA56CAB7}">
      <dgm:prSet/>
      <dgm:spPr>
        <a:solidFill>
          <a:srgbClr val="F77A07"/>
        </a:solidFill>
      </dgm:spPr>
      <dgm:t>
        <a:bodyPr/>
        <a:lstStyle/>
        <a:p>
          <a:r>
            <a:rPr lang="en-US"/>
            <a:t>Explore</a:t>
          </a:r>
        </a:p>
      </dgm:t>
    </dgm:pt>
    <dgm:pt modelId="{0D2CEA12-CC8C-4524-84C4-A1AA4904E9D2}" type="parTrans" cxnId="{41BAB310-FFC8-44DF-96C9-A9A5B940752A}">
      <dgm:prSet/>
      <dgm:spPr/>
      <dgm:t>
        <a:bodyPr/>
        <a:lstStyle/>
        <a:p>
          <a:endParaRPr lang="en-US"/>
        </a:p>
      </dgm:t>
    </dgm:pt>
    <dgm:pt modelId="{18C633E4-498F-45CA-A9E5-F4DC81AAE35C}" type="sibTrans" cxnId="{41BAB310-FFC8-44DF-96C9-A9A5B940752A}">
      <dgm:prSet/>
      <dgm:spPr/>
      <dgm:t>
        <a:bodyPr/>
        <a:lstStyle/>
        <a:p>
          <a:endParaRPr lang="en-US"/>
        </a:p>
      </dgm:t>
    </dgm:pt>
    <dgm:pt modelId="{796D4CA1-433F-4213-B843-53ACE3CE8F38}">
      <dgm:prSet custT="1"/>
      <dgm:spPr/>
      <dgm:t>
        <a:bodyPr/>
        <a:lstStyle/>
        <a:p>
          <a:r>
            <a:rPr lang="en-US" sz="1600" dirty="0"/>
            <a:t>Further explore TensorFlow Recommenders to build advanced machine learning models. </a:t>
          </a:r>
        </a:p>
      </dgm:t>
    </dgm:pt>
    <dgm:pt modelId="{3464B3C8-2DFA-4C78-B849-336A162E39B8}" type="parTrans" cxnId="{192AC93E-2DDB-4FAA-9A3D-410830D8576C}">
      <dgm:prSet/>
      <dgm:spPr/>
      <dgm:t>
        <a:bodyPr/>
        <a:lstStyle/>
        <a:p>
          <a:endParaRPr lang="en-US"/>
        </a:p>
      </dgm:t>
    </dgm:pt>
    <dgm:pt modelId="{72E282F0-D270-4BB9-8556-134B63F4805F}" type="sibTrans" cxnId="{192AC93E-2DDB-4FAA-9A3D-410830D8576C}">
      <dgm:prSet/>
      <dgm:spPr/>
      <dgm:t>
        <a:bodyPr/>
        <a:lstStyle/>
        <a:p>
          <a:endParaRPr lang="en-US"/>
        </a:p>
      </dgm:t>
    </dgm:pt>
    <dgm:pt modelId="{4884E2D4-C2DA-4AEA-B255-F781F5B9DB5A}">
      <dgm:prSet/>
      <dgm:spPr>
        <a:solidFill>
          <a:srgbClr val="F77A07"/>
        </a:solidFill>
      </dgm:spPr>
      <dgm:t>
        <a:bodyPr/>
        <a:lstStyle/>
        <a:p>
          <a:r>
            <a:rPr lang="en-US"/>
            <a:t>Incorporate</a:t>
          </a:r>
        </a:p>
      </dgm:t>
    </dgm:pt>
    <dgm:pt modelId="{BBBE828B-2522-47FA-B062-D11CC814585D}" type="parTrans" cxnId="{82C26CAB-4DE2-4B87-8B70-839D34C901C4}">
      <dgm:prSet/>
      <dgm:spPr/>
      <dgm:t>
        <a:bodyPr/>
        <a:lstStyle/>
        <a:p>
          <a:endParaRPr lang="en-US"/>
        </a:p>
      </dgm:t>
    </dgm:pt>
    <dgm:pt modelId="{EB3119F0-308F-479B-8597-1D9849957F1D}" type="sibTrans" cxnId="{82C26CAB-4DE2-4B87-8B70-839D34C901C4}">
      <dgm:prSet/>
      <dgm:spPr/>
      <dgm:t>
        <a:bodyPr/>
        <a:lstStyle/>
        <a:p>
          <a:endParaRPr lang="en-US"/>
        </a:p>
      </dgm:t>
    </dgm:pt>
    <dgm:pt modelId="{B1FB6D8F-FBD8-4E63-BE3F-B8D268385AF0}">
      <dgm:prSet custT="1"/>
      <dgm:spPr/>
      <dgm:t>
        <a:bodyPr/>
        <a:lstStyle/>
        <a:p>
          <a:r>
            <a:rPr lang="en-US" sz="1600" dirty="0"/>
            <a:t>Incorporate time series data to fine tune Sequential models (RNN: Recurrent Neural Networks). </a:t>
          </a:r>
        </a:p>
      </dgm:t>
    </dgm:pt>
    <dgm:pt modelId="{B1803BA7-E984-4752-B3A9-3486D87C545D}" type="parTrans" cxnId="{15BCE214-F60C-48EC-BBBF-00C0E1C7AA8D}">
      <dgm:prSet/>
      <dgm:spPr/>
      <dgm:t>
        <a:bodyPr/>
        <a:lstStyle/>
        <a:p>
          <a:endParaRPr lang="en-US"/>
        </a:p>
      </dgm:t>
    </dgm:pt>
    <dgm:pt modelId="{A695E3B0-8F9A-4596-B64F-AD0851D3D1F7}" type="sibTrans" cxnId="{15BCE214-F60C-48EC-BBBF-00C0E1C7AA8D}">
      <dgm:prSet/>
      <dgm:spPr/>
      <dgm:t>
        <a:bodyPr/>
        <a:lstStyle/>
        <a:p>
          <a:endParaRPr lang="en-US"/>
        </a:p>
      </dgm:t>
    </dgm:pt>
    <dgm:pt modelId="{8E26E2CA-AD52-42A7-884D-792D916BD6DB}">
      <dgm:prSet/>
      <dgm:spPr>
        <a:solidFill>
          <a:srgbClr val="F77A07"/>
        </a:solidFill>
      </dgm:spPr>
      <dgm:t>
        <a:bodyPr/>
        <a:lstStyle/>
        <a:p>
          <a:r>
            <a:rPr lang="en-US"/>
            <a:t>Run</a:t>
          </a:r>
        </a:p>
      </dgm:t>
    </dgm:pt>
    <dgm:pt modelId="{F7AF459D-C116-4341-94E7-BFEB89BDD69D}" type="parTrans" cxnId="{B85F4CF7-EC00-4F94-BCA6-D48AB3290BD4}">
      <dgm:prSet/>
      <dgm:spPr/>
      <dgm:t>
        <a:bodyPr/>
        <a:lstStyle/>
        <a:p>
          <a:endParaRPr lang="en-US"/>
        </a:p>
      </dgm:t>
    </dgm:pt>
    <dgm:pt modelId="{0B66E861-693B-4C8B-B12E-EBFCDC61CF53}" type="sibTrans" cxnId="{B85F4CF7-EC00-4F94-BCA6-D48AB3290BD4}">
      <dgm:prSet/>
      <dgm:spPr/>
      <dgm:t>
        <a:bodyPr/>
        <a:lstStyle/>
        <a:p>
          <a:endParaRPr lang="en-US"/>
        </a:p>
      </dgm:t>
    </dgm:pt>
    <dgm:pt modelId="{1966AF6E-4347-408C-9725-ACBA2AAC8AA5}">
      <dgm:prSet custT="1"/>
      <dgm:spPr/>
      <dgm:t>
        <a:bodyPr/>
        <a:lstStyle/>
        <a:p>
          <a:r>
            <a:rPr lang="en-US" sz="1600" dirty="0"/>
            <a:t>Run Convolutional Neural Networks (CNN) on image and video data. </a:t>
          </a:r>
        </a:p>
      </dgm:t>
    </dgm:pt>
    <dgm:pt modelId="{BA3B208E-33CE-4A58-B6A9-6CD88D84B013}" type="parTrans" cxnId="{34F6470F-5C37-49F6-8FE7-31B6CE67B567}">
      <dgm:prSet/>
      <dgm:spPr/>
      <dgm:t>
        <a:bodyPr/>
        <a:lstStyle/>
        <a:p>
          <a:endParaRPr lang="en-US"/>
        </a:p>
      </dgm:t>
    </dgm:pt>
    <dgm:pt modelId="{EAEE11CF-2842-42A6-9F5A-AD5196580D9B}" type="sibTrans" cxnId="{34F6470F-5C37-49F6-8FE7-31B6CE67B567}">
      <dgm:prSet/>
      <dgm:spPr/>
      <dgm:t>
        <a:bodyPr/>
        <a:lstStyle/>
        <a:p>
          <a:endParaRPr lang="en-US"/>
        </a:p>
      </dgm:t>
    </dgm:pt>
    <dgm:pt modelId="{88F213DF-2303-CD49-95BC-839B842B76EC}" type="pres">
      <dgm:prSet presAssocID="{F5B4F039-C96D-48A2-8746-9CB3BB0EE84A}" presName="Name0" presStyleCnt="0">
        <dgm:presLayoutVars>
          <dgm:dir/>
          <dgm:animLvl val="lvl"/>
          <dgm:resizeHandles val="exact"/>
        </dgm:presLayoutVars>
      </dgm:prSet>
      <dgm:spPr/>
    </dgm:pt>
    <dgm:pt modelId="{E721FFD4-1AF9-214E-8D77-8E361CE5363F}" type="pres">
      <dgm:prSet presAssocID="{8E26E2CA-AD52-42A7-884D-792D916BD6DB}" presName="boxAndChildren" presStyleCnt="0"/>
      <dgm:spPr/>
    </dgm:pt>
    <dgm:pt modelId="{7E31F85C-2FD1-F74F-AF23-CAFE8318CD38}" type="pres">
      <dgm:prSet presAssocID="{8E26E2CA-AD52-42A7-884D-792D916BD6DB}" presName="parentTextBox" presStyleLbl="alignNode1" presStyleIdx="0" presStyleCnt="4"/>
      <dgm:spPr/>
    </dgm:pt>
    <dgm:pt modelId="{C2A6240D-B802-414B-B0EA-4E0116E762E4}" type="pres">
      <dgm:prSet presAssocID="{8E26E2CA-AD52-42A7-884D-792D916BD6DB}" presName="descendantBox" presStyleLbl="bgAccFollowNode1" presStyleIdx="0" presStyleCnt="4"/>
      <dgm:spPr/>
    </dgm:pt>
    <dgm:pt modelId="{C2C159E7-FD9D-C74A-8DDB-70BF8BB9A55B}" type="pres">
      <dgm:prSet presAssocID="{EB3119F0-308F-479B-8597-1D9849957F1D}" presName="sp" presStyleCnt="0"/>
      <dgm:spPr/>
    </dgm:pt>
    <dgm:pt modelId="{0A7EF133-663E-C940-B7B2-A8231541EA27}" type="pres">
      <dgm:prSet presAssocID="{4884E2D4-C2DA-4AEA-B255-F781F5B9DB5A}" presName="arrowAndChildren" presStyleCnt="0"/>
      <dgm:spPr/>
    </dgm:pt>
    <dgm:pt modelId="{3A6AB588-7976-0A49-9498-C31F3FBD3315}" type="pres">
      <dgm:prSet presAssocID="{4884E2D4-C2DA-4AEA-B255-F781F5B9DB5A}" presName="parentTextArrow" presStyleLbl="node1" presStyleIdx="0" presStyleCnt="0"/>
      <dgm:spPr/>
    </dgm:pt>
    <dgm:pt modelId="{379144E3-B39E-154B-9D95-B61C10D39C72}" type="pres">
      <dgm:prSet presAssocID="{4884E2D4-C2DA-4AEA-B255-F781F5B9DB5A}" presName="arrow" presStyleLbl="alignNode1" presStyleIdx="1" presStyleCnt="4"/>
      <dgm:spPr/>
    </dgm:pt>
    <dgm:pt modelId="{CA7E2375-4223-1C4F-A55F-1F2CB748DDE9}" type="pres">
      <dgm:prSet presAssocID="{4884E2D4-C2DA-4AEA-B255-F781F5B9DB5A}" presName="descendantArrow" presStyleLbl="bgAccFollowNode1" presStyleIdx="1" presStyleCnt="4"/>
      <dgm:spPr/>
    </dgm:pt>
    <dgm:pt modelId="{0362AB1E-DB88-5640-BCD8-B72FEB4B0A4B}" type="pres">
      <dgm:prSet presAssocID="{18C633E4-498F-45CA-A9E5-F4DC81AAE35C}" presName="sp" presStyleCnt="0"/>
      <dgm:spPr/>
    </dgm:pt>
    <dgm:pt modelId="{07EB76A4-1010-674C-A0AE-F269716D8342}" type="pres">
      <dgm:prSet presAssocID="{2C8608F2-47CB-41B2-AB22-C327BA56CAB7}" presName="arrowAndChildren" presStyleCnt="0"/>
      <dgm:spPr/>
    </dgm:pt>
    <dgm:pt modelId="{5F58845D-02FD-174E-9184-BE37FBF966FA}" type="pres">
      <dgm:prSet presAssocID="{2C8608F2-47CB-41B2-AB22-C327BA56CAB7}" presName="parentTextArrow" presStyleLbl="node1" presStyleIdx="0" presStyleCnt="0"/>
      <dgm:spPr/>
    </dgm:pt>
    <dgm:pt modelId="{B45406B5-41D3-D944-848A-2EEED5692647}" type="pres">
      <dgm:prSet presAssocID="{2C8608F2-47CB-41B2-AB22-C327BA56CAB7}" presName="arrow" presStyleLbl="alignNode1" presStyleIdx="2" presStyleCnt="4"/>
      <dgm:spPr/>
    </dgm:pt>
    <dgm:pt modelId="{AB0A2EC3-4DE5-8F4F-A33B-AB9F6F8F574E}" type="pres">
      <dgm:prSet presAssocID="{2C8608F2-47CB-41B2-AB22-C327BA56CAB7}" presName="descendantArrow" presStyleLbl="bgAccFollowNode1" presStyleIdx="2" presStyleCnt="4"/>
      <dgm:spPr/>
    </dgm:pt>
    <dgm:pt modelId="{D08D588C-5176-DF40-98EA-508EFCF8D25A}" type="pres">
      <dgm:prSet presAssocID="{1CE1B306-7055-4A72-85AB-D6D5BF452A38}" presName="sp" presStyleCnt="0"/>
      <dgm:spPr/>
    </dgm:pt>
    <dgm:pt modelId="{6E8C3CCF-5F42-974E-B805-BE2CC4A31C12}" type="pres">
      <dgm:prSet presAssocID="{1D836E2A-ACB4-433F-897F-87D9730E1FC1}" presName="arrowAndChildren" presStyleCnt="0"/>
      <dgm:spPr/>
    </dgm:pt>
    <dgm:pt modelId="{FAF9D8A0-08F3-A041-A41F-4B1256F4285A}" type="pres">
      <dgm:prSet presAssocID="{1D836E2A-ACB4-433F-897F-87D9730E1FC1}" presName="parentTextArrow" presStyleLbl="node1" presStyleIdx="0" presStyleCnt="0"/>
      <dgm:spPr/>
    </dgm:pt>
    <dgm:pt modelId="{072D4CD9-9DD1-4F4D-8BC2-0A7E0EAF9AB4}" type="pres">
      <dgm:prSet presAssocID="{1D836E2A-ACB4-433F-897F-87D9730E1FC1}" presName="arrow" presStyleLbl="alignNode1" presStyleIdx="3" presStyleCnt="4"/>
      <dgm:spPr/>
    </dgm:pt>
    <dgm:pt modelId="{999584E2-C4F0-F14A-B4BB-7EB1034D5C2A}" type="pres">
      <dgm:prSet presAssocID="{1D836E2A-ACB4-433F-897F-87D9730E1FC1}" presName="descendantArrow" presStyleLbl="bgAccFollowNode1" presStyleIdx="3" presStyleCnt="4"/>
      <dgm:spPr/>
    </dgm:pt>
  </dgm:ptLst>
  <dgm:cxnLst>
    <dgm:cxn modelId="{34F6470F-5C37-49F6-8FE7-31B6CE67B567}" srcId="{8E26E2CA-AD52-42A7-884D-792D916BD6DB}" destId="{1966AF6E-4347-408C-9725-ACBA2AAC8AA5}" srcOrd="0" destOrd="0" parTransId="{BA3B208E-33CE-4A58-B6A9-6CD88D84B013}" sibTransId="{EAEE11CF-2842-42A6-9F5A-AD5196580D9B}"/>
    <dgm:cxn modelId="{41BAB310-FFC8-44DF-96C9-A9A5B940752A}" srcId="{F5B4F039-C96D-48A2-8746-9CB3BB0EE84A}" destId="{2C8608F2-47CB-41B2-AB22-C327BA56CAB7}" srcOrd="1" destOrd="0" parTransId="{0D2CEA12-CC8C-4524-84C4-A1AA4904E9D2}" sibTransId="{18C633E4-498F-45CA-A9E5-F4DC81AAE35C}"/>
    <dgm:cxn modelId="{15BCE214-F60C-48EC-BBBF-00C0E1C7AA8D}" srcId="{4884E2D4-C2DA-4AEA-B255-F781F5B9DB5A}" destId="{B1FB6D8F-FBD8-4E63-BE3F-B8D268385AF0}" srcOrd="0" destOrd="0" parTransId="{B1803BA7-E984-4752-B3A9-3486D87C545D}" sibTransId="{A695E3B0-8F9A-4596-B64F-AD0851D3D1F7}"/>
    <dgm:cxn modelId="{6B160120-D4D8-BA4A-8DC4-5607A51E5A3F}" type="presOf" srcId="{4884E2D4-C2DA-4AEA-B255-F781F5B9DB5A}" destId="{379144E3-B39E-154B-9D95-B61C10D39C72}" srcOrd="1" destOrd="0" presId="urn:microsoft.com/office/officeart/2016/7/layout/VerticalDownArrowProcess"/>
    <dgm:cxn modelId="{19442B3D-6635-7548-A52D-80777945985D}" type="presOf" srcId="{4884E2D4-C2DA-4AEA-B255-F781F5B9DB5A}" destId="{3A6AB588-7976-0A49-9498-C31F3FBD3315}" srcOrd="0" destOrd="0" presId="urn:microsoft.com/office/officeart/2016/7/layout/VerticalDownArrowProcess"/>
    <dgm:cxn modelId="{192AC93E-2DDB-4FAA-9A3D-410830D8576C}" srcId="{2C8608F2-47CB-41B2-AB22-C327BA56CAB7}" destId="{796D4CA1-433F-4213-B843-53ACE3CE8F38}" srcOrd="0" destOrd="0" parTransId="{3464B3C8-2DFA-4C78-B849-336A162E39B8}" sibTransId="{72E282F0-D270-4BB9-8556-134B63F4805F}"/>
    <dgm:cxn modelId="{D4323546-4603-C840-B7D5-7DADB06E0FD7}" type="presOf" srcId="{8E26E2CA-AD52-42A7-884D-792D916BD6DB}" destId="{7E31F85C-2FD1-F74F-AF23-CAFE8318CD38}" srcOrd="0" destOrd="0" presId="urn:microsoft.com/office/officeart/2016/7/layout/VerticalDownArrowProcess"/>
    <dgm:cxn modelId="{244B545F-AC33-2A44-AA0C-41BBD7FD833B}" type="presOf" srcId="{81210471-819F-4721-A06D-8036D310FC76}" destId="{999584E2-C4F0-F14A-B4BB-7EB1034D5C2A}" srcOrd="0" destOrd="0" presId="urn:microsoft.com/office/officeart/2016/7/layout/VerticalDownArrowProcess"/>
    <dgm:cxn modelId="{C194AF5F-F438-7F43-9826-32BFA4D76C1F}" type="presOf" srcId="{1D836E2A-ACB4-433F-897F-87D9730E1FC1}" destId="{FAF9D8A0-08F3-A041-A41F-4B1256F4285A}" srcOrd="0" destOrd="0" presId="urn:microsoft.com/office/officeart/2016/7/layout/VerticalDownArrowProcess"/>
    <dgm:cxn modelId="{50BB6581-0611-A64A-8D3E-DECFCDADA114}" type="presOf" srcId="{1D836E2A-ACB4-433F-897F-87D9730E1FC1}" destId="{072D4CD9-9DD1-4F4D-8BC2-0A7E0EAF9AB4}" srcOrd="1" destOrd="0" presId="urn:microsoft.com/office/officeart/2016/7/layout/VerticalDownArrowProcess"/>
    <dgm:cxn modelId="{A2DC3284-B986-4756-8784-1CF94272C3A3}" srcId="{F5B4F039-C96D-48A2-8746-9CB3BB0EE84A}" destId="{1D836E2A-ACB4-433F-897F-87D9730E1FC1}" srcOrd="0" destOrd="0" parTransId="{4E393124-824C-408A-B279-A8CFD6632A82}" sibTransId="{1CE1B306-7055-4A72-85AB-D6D5BF452A38}"/>
    <dgm:cxn modelId="{2290758B-DE1B-DA47-9767-1EFCBC8E6113}" type="presOf" srcId="{F5B4F039-C96D-48A2-8746-9CB3BB0EE84A}" destId="{88F213DF-2303-CD49-95BC-839B842B76EC}" srcOrd="0" destOrd="0" presId="urn:microsoft.com/office/officeart/2016/7/layout/VerticalDownArrowProcess"/>
    <dgm:cxn modelId="{78B9E090-D190-1942-8B66-EC032052F64F}" type="presOf" srcId="{796D4CA1-433F-4213-B843-53ACE3CE8F38}" destId="{AB0A2EC3-4DE5-8F4F-A33B-AB9F6F8F574E}" srcOrd="0" destOrd="0" presId="urn:microsoft.com/office/officeart/2016/7/layout/VerticalDownArrowProcess"/>
    <dgm:cxn modelId="{A264639D-5BDA-314A-8C39-8E74BFA7745F}" type="presOf" srcId="{2C8608F2-47CB-41B2-AB22-C327BA56CAB7}" destId="{B45406B5-41D3-D944-848A-2EEED5692647}" srcOrd="1" destOrd="0" presId="urn:microsoft.com/office/officeart/2016/7/layout/VerticalDownArrowProcess"/>
    <dgm:cxn modelId="{8129E1A5-771B-294E-B48C-F37356BB9C9D}" type="presOf" srcId="{B1FB6D8F-FBD8-4E63-BE3F-B8D268385AF0}" destId="{CA7E2375-4223-1C4F-A55F-1F2CB748DDE9}" srcOrd="0" destOrd="0" presId="urn:microsoft.com/office/officeart/2016/7/layout/VerticalDownArrowProcess"/>
    <dgm:cxn modelId="{82C26CAB-4DE2-4B87-8B70-839D34C901C4}" srcId="{F5B4F039-C96D-48A2-8746-9CB3BB0EE84A}" destId="{4884E2D4-C2DA-4AEA-B255-F781F5B9DB5A}" srcOrd="2" destOrd="0" parTransId="{BBBE828B-2522-47FA-B062-D11CC814585D}" sibTransId="{EB3119F0-308F-479B-8597-1D9849957F1D}"/>
    <dgm:cxn modelId="{57227BD1-73D3-7043-8F3E-9A9B30FBB80B}" type="presOf" srcId="{1966AF6E-4347-408C-9725-ACBA2AAC8AA5}" destId="{C2A6240D-B802-414B-B0EA-4E0116E762E4}" srcOrd="0" destOrd="0" presId="urn:microsoft.com/office/officeart/2016/7/layout/VerticalDownArrowProcess"/>
    <dgm:cxn modelId="{B6A113D8-C20B-F441-995F-CCC538C62633}" type="presOf" srcId="{2C8608F2-47CB-41B2-AB22-C327BA56CAB7}" destId="{5F58845D-02FD-174E-9184-BE37FBF966FA}" srcOrd="0" destOrd="0" presId="urn:microsoft.com/office/officeart/2016/7/layout/VerticalDownArrowProcess"/>
    <dgm:cxn modelId="{CA0EE6E7-5132-482A-AC68-AC3E69F18210}" srcId="{1D836E2A-ACB4-433F-897F-87D9730E1FC1}" destId="{81210471-819F-4721-A06D-8036D310FC76}" srcOrd="0" destOrd="0" parTransId="{80E7BD0E-A32D-4308-80D7-123156E41E25}" sibTransId="{2BEA3B72-6171-4144-B5EA-291370235313}"/>
    <dgm:cxn modelId="{B85F4CF7-EC00-4F94-BCA6-D48AB3290BD4}" srcId="{F5B4F039-C96D-48A2-8746-9CB3BB0EE84A}" destId="{8E26E2CA-AD52-42A7-884D-792D916BD6DB}" srcOrd="3" destOrd="0" parTransId="{F7AF459D-C116-4341-94E7-BFEB89BDD69D}" sibTransId="{0B66E861-693B-4C8B-B12E-EBFCDC61CF53}"/>
    <dgm:cxn modelId="{054E45FF-14E3-A040-83A4-9822774C32D2}" type="presParOf" srcId="{88F213DF-2303-CD49-95BC-839B842B76EC}" destId="{E721FFD4-1AF9-214E-8D77-8E361CE5363F}" srcOrd="0" destOrd="0" presId="urn:microsoft.com/office/officeart/2016/7/layout/VerticalDownArrowProcess"/>
    <dgm:cxn modelId="{CD766243-7093-314C-BE56-6EB717C00E14}" type="presParOf" srcId="{E721FFD4-1AF9-214E-8D77-8E361CE5363F}" destId="{7E31F85C-2FD1-F74F-AF23-CAFE8318CD38}" srcOrd="0" destOrd="0" presId="urn:microsoft.com/office/officeart/2016/7/layout/VerticalDownArrowProcess"/>
    <dgm:cxn modelId="{0DDB2DA7-9259-9146-B1D1-6655A55AFBD3}" type="presParOf" srcId="{E721FFD4-1AF9-214E-8D77-8E361CE5363F}" destId="{C2A6240D-B802-414B-B0EA-4E0116E762E4}" srcOrd="1" destOrd="0" presId="urn:microsoft.com/office/officeart/2016/7/layout/VerticalDownArrowProcess"/>
    <dgm:cxn modelId="{9B1AE271-3F18-CC46-ABC6-3F5DEE922250}" type="presParOf" srcId="{88F213DF-2303-CD49-95BC-839B842B76EC}" destId="{C2C159E7-FD9D-C74A-8DDB-70BF8BB9A55B}" srcOrd="1" destOrd="0" presId="urn:microsoft.com/office/officeart/2016/7/layout/VerticalDownArrowProcess"/>
    <dgm:cxn modelId="{84EAC999-6E64-694C-B49E-389CE0586C3C}" type="presParOf" srcId="{88F213DF-2303-CD49-95BC-839B842B76EC}" destId="{0A7EF133-663E-C940-B7B2-A8231541EA27}" srcOrd="2" destOrd="0" presId="urn:microsoft.com/office/officeart/2016/7/layout/VerticalDownArrowProcess"/>
    <dgm:cxn modelId="{DDCBB8F9-7FD2-604D-9D3A-EC0C30BB420F}" type="presParOf" srcId="{0A7EF133-663E-C940-B7B2-A8231541EA27}" destId="{3A6AB588-7976-0A49-9498-C31F3FBD3315}" srcOrd="0" destOrd="0" presId="urn:microsoft.com/office/officeart/2016/7/layout/VerticalDownArrowProcess"/>
    <dgm:cxn modelId="{7D5FAEDA-C178-6946-9700-3053AC988B5E}" type="presParOf" srcId="{0A7EF133-663E-C940-B7B2-A8231541EA27}" destId="{379144E3-B39E-154B-9D95-B61C10D39C72}" srcOrd="1" destOrd="0" presId="urn:microsoft.com/office/officeart/2016/7/layout/VerticalDownArrowProcess"/>
    <dgm:cxn modelId="{B3D40DD5-ED4F-8240-96D1-9ECFCE8DEBFD}" type="presParOf" srcId="{0A7EF133-663E-C940-B7B2-A8231541EA27}" destId="{CA7E2375-4223-1C4F-A55F-1F2CB748DDE9}" srcOrd="2" destOrd="0" presId="urn:microsoft.com/office/officeart/2016/7/layout/VerticalDownArrowProcess"/>
    <dgm:cxn modelId="{79091F4D-7E35-934B-BEE0-E533B8B86E13}" type="presParOf" srcId="{88F213DF-2303-CD49-95BC-839B842B76EC}" destId="{0362AB1E-DB88-5640-BCD8-B72FEB4B0A4B}" srcOrd="3" destOrd="0" presId="urn:microsoft.com/office/officeart/2016/7/layout/VerticalDownArrowProcess"/>
    <dgm:cxn modelId="{64AF16FD-3815-2849-A93C-C55E0EAE13CE}" type="presParOf" srcId="{88F213DF-2303-CD49-95BC-839B842B76EC}" destId="{07EB76A4-1010-674C-A0AE-F269716D8342}" srcOrd="4" destOrd="0" presId="urn:microsoft.com/office/officeart/2016/7/layout/VerticalDownArrowProcess"/>
    <dgm:cxn modelId="{23595835-D6A5-A142-AC0E-44BCE9ED3914}" type="presParOf" srcId="{07EB76A4-1010-674C-A0AE-F269716D8342}" destId="{5F58845D-02FD-174E-9184-BE37FBF966FA}" srcOrd="0" destOrd="0" presId="urn:microsoft.com/office/officeart/2016/7/layout/VerticalDownArrowProcess"/>
    <dgm:cxn modelId="{E9579CB7-BEE5-B04D-9224-5E76128EBA08}" type="presParOf" srcId="{07EB76A4-1010-674C-A0AE-F269716D8342}" destId="{B45406B5-41D3-D944-848A-2EEED5692647}" srcOrd="1" destOrd="0" presId="urn:microsoft.com/office/officeart/2016/7/layout/VerticalDownArrowProcess"/>
    <dgm:cxn modelId="{6C3402F8-42E2-9F4E-9399-3B31CB9D841C}" type="presParOf" srcId="{07EB76A4-1010-674C-A0AE-F269716D8342}" destId="{AB0A2EC3-4DE5-8F4F-A33B-AB9F6F8F574E}" srcOrd="2" destOrd="0" presId="urn:microsoft.com/office/officeart/2016/7/layout/VerticalDownArrowProcess"/>
    <dgm:cxn modelId="{4438B108-0E59-E048-A5DC-11E5EACE3C4D}" type="presParOf" srcId="{88F213DF-2303-CD49-95BC-839B842B76EC}" destId="{D08D588C-5176-DF40-98EA-508EFCF8D25A}" srcOrd="5" destOrd="0" presId="urn:microsoft.com/office/officeart/2016/7/layout/VerticalDownArrowProcess"/>
    <dgm:cxn modelId="{EEF7BA0F-FF6F-0B49-91F6-FE7082C40B9C}" type="presParOf" srcId="{88F213DF-2303-CD49-95BC-839B842B76EC}" destId="{6E8C3CCF-5F42-974E-B805-BE2CC4A31C12}" srcOrd="6" destOrd="0" presId="urn:microsoft.com/office/officeart/2016/7/layout/VerticalDownArrowProcess"/>
    <dgm:cxn modelId="{BC4E3C11-42E2-E646-8515-41C42AC6C6C1}" type="presParOf" srcId="{6E8C3CCF-5F42-974E-B805-BE2CC4A31C12}" destId="{FAF9D8A0-08F3-A041-A41F-4B1256F4285A}" srcOrd="0" destOrd="0" presId="urn:microsoft.com/office/officeart/2016/7/layout/VerticalDownArrowProcess"/>
    <dgm:cxn modelId="{937FA3BC-366C-9047-A0C5-D5D1F7AC4197}" type="presParOf" srcId="{6E8C3CCF-5F42-974E-B805-BE2CC4A31C12}" destId="{072D4CD9-9DD1-4F4D-8BC2-0A7E0EAF9AB4}" srcOrd="1" destOrd="0" presId="urn:microsoft.com/office/officeart/2016/7/layout/VerticalDownArrowProcess"/>
    <dgm:cxn modelId="{4614160E-01F6-FC48-A5FA-003077089253}" type="presParOf" srcId="{6E8C3CCF-5F42-974E-B805-BE2CC4A31C12}" destId="{999584E2-C4F0-F14A-B4BB-7EB1034D5C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7CD2-C69C-4882-94E8-9E101862662D}">
      <dsp:nvSpPr>
        <dsp:cNvPr id="0" name=""/>
        <dsp:cNvSpPr/>
      </dsp:nvSpPr>
      <dsp:spPr>
        <a:xfrm>
          <a:off x="807306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C1B1-3DB1-4299-91E8-A5BAA2DEB9B3}">
      <dsp:nvSpPr>
        <dsp:cNvPr id="0" name=""/>
        <dsp:cNvSpPr/>
      </dsp:nvSpPr>
      <dsp:spPr>
        <a:xfrm>
          <a:off x="1075166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3A8F-72DD-45DE-B7F5-5E59E3D53AE2}">
      <dsp:nvSpPr>
        <dsp:cNvPr id="0" name=""/>
        <dsp:cNvSpPr/>
      </dsp:nvSpPr>
      <dsp:spPr>
        <a:xfrm>
          <a:off x="405517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BUSINESS PROBLEM</a:t>
          </a:r>
        </a:p>
      </dsp:txBody>
      <dsp:txXfrm>
        <a:off x="405517" y="2133265"/>
        <a:ext cx="2060456" cy="720000"/>
      </dsp:txXfrm>
    </dsp:sp>
    <dsp:sp modelId="{FC77324A-6289-4AE7-9BEB-1CFBDDE63100}">
      <dsp:nvSpPr>
        <dsp:cNvPr id="0" name=""/>
        <dsp:cNvSpPr/>
      </dsp:nvSpPr>
      <dsp:spPr>
        <a:xfrm>
          <a:off x="3228342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A3CC-FE4A-41D1-9C33-DF2B7575EA84}">
      <dsp:nvSpPr>
        <dsp:cNvPr id="0" name=""/>
        <dsp:cNvSpPr/>
      </dsp:nvSpPr>
      <dsp:spPr>
        <a:xfrm>
          <a:off x="3496202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36C7-1600-436C-9B95-F737FEAB6E47}">
      <dsp:nvSpPr>
        <dsp:cNvPr id="0" name=""/>
        <dsp:cNvSpPr/>
      </dsp:nvSpPr>
      <dsp:spPr>
        <a:xfrm>
          <a:off x="2826553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AND METHODS</a:t>
          </a:r>
        </a:p>
      </dsp:txBody>
      <dsp:txXfrm>
        <a:off x="2826553" y="2133265"/>
        <a:ext cx="2060456" cy="720000"/>
      </dsp:txXfrm>
    </dsp:sp>
    <dsp:sp modelId="{3FA417B9-B6DC-4160-9888-22CF54892319}">
      <dsp:nvSpPr>
        <dsp:cNvPr id="0" name=""/>
        <dsp:cNvSpPr/>
      </dsp:nvSpPr>
      <dsp:spPr>
        <a:xfrm>
          <a:off x="5649378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B690C-F4AF-4C85-8F25-39EF88E5AFDC}">
      <dsp:nvSpPr>
        <dsp:cNvPr id="0" name=""/>
        <dsp:cNvSpPr/>
      </dsp:nvSpPr>
      <dsp:spPr>
        <a:xfrm>
          <a:off x="5917238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884F-D13A-43B0-B2B1-96A2E931B9D7}">
      <dsp:nvSpPr>
        <dsp:cNvPr id="0" name=""/>
        <dsp:cNvSpPr/>
      </dsp:nvSpPr>
      <dsp:spPr>
        <a:xfrm>
          <a:off x="5247589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RESULTS</a:t>
          </a:r>
        </a:p>
      </dsp:txBody>
      <dsp:txXfrm>
        <a:off x="5247589" y="2133265"/>
        <a:ext cx="2060456" cy="720000"/>
      </dsp:txXfrm>
    </dsp:sp>
    <dsp:sp modelId="{676642A1-2CD8-40F3-B7C1-05ADF92FA07C}">
      <dsp:nvSpPr>
        <dsp:cNvPr id="0" name=""/>
        <dsp:cNvSpPr/>
      </dsp:nvSpPr>
      <dsp:spPr>
        <a:xfrm>
          <a:off x="8070414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D32B-1348-4626-A1E4-E6721860335D}">
      <dsp:nvSpPr>
        <dsp:cNvPr id="0" name=""/>
        <dsp:cNvSpPr/>
      </dsp:nvSpPr>
      <dsp:spPr>
        <a:xfrm>
          <a:off x="8338274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171B-4AF7-4C35-8467-BCE905FCC497}">
      <dsp:nvSpPr>
        <dsp:cNvPr id="0" name=""/>
        <dsp:cNvSpPr/>
      </dsp:nvSpPr>
      <dsp:spPr>
        <a:xfrm>
          <a:off x="7668626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CONCLUSIONS</a:t>
          </a:r>
        </a:p>
      </dsp:txBody>
      <dsp:txXfrm>
        <a:off x="7668626" y="2133265"/>
        <a:ext cx="20604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7DE-690D-7A4A-B4C2-1913D74400EA}">
      <dsp:nvSpPr>
        <dsp:cNvPr id="0" name=""/>
        <dsp:cNvSpPr/>
      </dsp:nvSpPr>
      <dsp:spPr>
        <a:xfrm>
          <a:off x="4950" y="451008"/>
          <a:ext cx="460213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F0D-3723-664E-AD51-7EC5FBE9D1A5}">
      <dsp:nvSpPr>
        <dsp:cNvPr id="0" name=""/>
        <dsp:cNvSpPr/>
      </dsp:nvSpPr>
      <dsp:spPr>
        <a:xfrm>
          <a:off x="465164" y="888211"/>
          <a:ext cx="460213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 user penetration in US (20% at 2022)</a:t>
          </a:r>
        </a:p>
      </dsp:txBody>
      <dsp:txXfrm>
        <a:off x="542198" y="965245"/>
        <a:ext cx="4448065" cy="2476053"/>
      </dsp:txXfrm>
    </dsp:sp>
    <dsp:sp modelId="{AA3E87D0-9948-A24F-ADA0-AD779B98557C}">
      <dsp:nvSpPr>
        <dsp:cNvPr id="0" name=""/>
        <dsp:cNvSpPr/>
      </dsp:nvSpPr>
      <dsp:spPr>
        <a:xfrm>
          <a:off x="5527511" y="451008"/>
          <a:ext cx="414192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086CD-CA81-A24F-9FDD-59E88EEC5C5A}">
      <dsp:nvSpPr>
        <dsp:cNvPr id="0" name=""/>
        <dsp:cNvSpPr/>
      </dsp:nvSpPr>
      <dsp:spPr>
        <a:xfrm>
          <a:off x="5987725" y="888211"/>
          <a:ext cx="414192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Cold Start Problem</a:t>
          </a:r>
        </a:p>
      </dsp:txBody>
      <dsp:txXfrm>
        <a:off x="6064759" y="965245"/>
        <a:ext cx="3987855" cy="247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F8FC-50E1-45E6-AE68-17D8F5FA886D}">
      <dsp:nvSpPr>
        <dsp:cNvPr id="0" name=""/>
        <dsp:cNvSpPr/>
      </dsp:nvSpPr>
      <dsp:spPr>
        <a:xfrm>
          <a:off x="1557299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B1FA-6492-418C-9DB9-D39ADC393A32}">
      <dsp:nvSpPr>
        <dsp:cNvPr id="0" name=""/>
        <dsp:cNvSpPr/>
      </dsp:nvSpPr>
      <dsp:spPr>
        <a:xfrm>
          <a:off x="369299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A/B test item-to-item Retrieval TensorFlow model on the website. </a:t>
          </a:r>
        </a:p>
      </dsp:txBody>
      <dsp:txXfrm>
        <a:off x="369299" y="2516188"/>
        <a:ext cx="4320000" cy="720000"/>
      </dsp:txXfrm>
    </dsp:sp>
    <dsp:sp modelId="{FB5E8DAA-5AFF-411A-BFFB-FFCA698862E6}">
      <dsp:nvSpPr>
        <dsp:cNvPr id="0" name=""/>
        <dsp:cNvSpPr/>
      </dsp:nvSpPr>
      <dsp:spPr>
        <a:xfrm>
          <a:off x="6633300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904D-CD20-4BFA-A33E-BDB10B862FD3}">
      <dsp:nvSpPr>
        <dsp:cNvPr id="0" name=""/>
        <dsp:cNvSpPr/>
      </dsp:nvSpPr>
      <dsp:spPr>
        <a:xfrm>
          <a:off x="5445300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ScaNN for efficient and fast serving. </a:t>
          </a:r>
        </a:p>
      </dsp:txBody>
      <dsp:txXfrm>
        <a:off x="5445300" y="251618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1F85C-2FD1-F74F-AF23-CAFE8318CD38}">
      <dsp:nvSpPr>
        <dsp:cNvPr id="0" name=""/>
        <dsp:cNvSpPr/>
      </dsp:nvSpPr>
      <dsp:spPr>
        <a:xfrm>
          <a:off x="0" y="4200826"/>
          <a:ext cx="1335770" cy="919038"/>
        </a:xfrm>
        <a:prstGeom prst="rect">
          <a:avLst/>
        </a:prstGeom>
        <a:solidFill>
          <a:srgbClr val="F77A07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>
        <a:off x="0" y="4200826"/>
        <a:ext cx="1335770" cy="919038"/>
      </dsp:txXfrm>
    </dsp:sp>
    <dsp:sp modelId="{C2A6240D-B802-414B-B0EA-4E0116E762E4}">
      <dsp:nvSpPr>
        <dsp:cNvPr id="0" name=""/>
        <dsp:cNvSpPr/>
      </dsp:nvSpPr>
      <dsp:spPr>
        <a:xfrm>
          <a:off x="1335770" y="4200826"/>
          <a:ext cx="4007312" cy="9190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 Convolutional Neural Networks (CNN) on image and video data. </a:t>
          </a:r>
        </a:p>
      </dsp:txBody>
      <dsp:txXfrm>
        <a:off x="1335770" y="4200826"/>
        <a:ext cx="4007312" cy="919038"/>
      </dsp:txXfrm>
    </dsp:sp>
    <dsp:sp modelId="{379144E3-B39E-154B-9D95-B61C10D39C72}">
      <dsp:nvSpPr>
        <dsp:cNvPr id="0" name=""/>
        <dsp:cNvSpPr/>
      </dsp:nvSpPr>
      <dsp:spPr>
        <a:xfrm rot="10800000">
          <a:off x="0" y="280113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500014"/>
              <a:satOff val="-3759"/>
              <a:lumOff val="-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</a:t>
          </a:r>
        </a:p>
      </dsp:txBody>
      <dsp:txXfrm rot="-10800000">
        <a:off x="0" y="2801131"/>
        <a:ext cx="1335770" cy="918762"/>
      </dsp:txXfrm>
    </dsp:sp>
    <dsp:sp modelId="{CA7E2375-4223-1C4F-A55F-1F2CB748DDE9}">
      <dsp:nvSpPr>
        <dsp:cNvPr id="0" name=""/>
        <dsp:cNvSpPr/>
      </dsp:nvSpPr>
      <dsp:spPr>
        <a:xfrm>
          <a:off x="1335770" y="280113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559281"/>
            <a:satOff val="-3190"/>
            <a:lumOff val="-3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59281"/>
              <a:satOff val="-3190"/>
              <a:lumOff val="-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Incorporate time series data to fine tune Sequential models (RNN: Recurrent Neural Networks). </a:t>
          </a:r>
        </a:p>
      </dsp:txBody>
      <dsp:txXfrm>
        <a:off x="1335770" y="2801131"/>
        <a:ext cx="4007312" cy="918762"/>
      </dsp:txXfrm>
    </dsp:sp>
    <dsp:sp modelId="{B45406B5-41D3-D944-848A-2EEED5692647}">
      <dsp:nvSpPr>
        <dsp:cNvPr id="0" name=""/>
        <dsp:cNvSpPr/>
      </dsp:nvSpPr>
      <dsp:spPr>
        <a:xfrm rot="10800000">
          <a:off x="0" y="1401436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000027"/>
              <a:satOff val="-7519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</a:t>
          </a:r>
        </a:p>
      </dsp:txBody>
      <dsp:txXfrm rot="-10800000">
        <a:off x="0" y="1401436"/>
        <a:ext cx="1335770" cy="918762"/>
      </dsp:txXfrm>
    </dsp:sp>
    <dsp:sp modelId="{AB0A2EC3-4DE5-8F4F-A33B-AB9F6F8F574E}">
      <dsp:nvSpPr>
        <dsp:cNvPr id="0" name=""/>
        <dsp:cNvSpPr/>
      </dsp:nvSpPr>
      <dsp:spPr>
        <a:xfrm>
          <a:off x="1335770" y="1401436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118563"/>
            <a:satOff val="-6381"/>
            <a:lumOff val="-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18563"/>
              <a:satOff val="-6381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Further explore TensorFlow Recommenders to build advanced machine learning models. </a:t>
          </a:r>
        </a:p>
      </dsp:txBody>
      <dsp:txXfrm>
        <a:off x="1335770" y="1401436"/>
        <a:ext cx="4007312" cy="918762"/>
      </dsp:txXfrm>
    </dsp:sp>
    <dsp:sp modelId="{072D4CD9-9DD1-4F4D-8BC2-0A7E0EAF9AB4}">
      <dsp:nvSpPr>
        <dsp:cNvPr id="0" name=""/>
        <dsp:cNvSpPr/>
      </dsp:nvSpPr>
      <dsp:spPr>
        <a:xfrm rot="10800000">
          <a:off x="0" y="174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500041"/>
              <a:satOff val="-11278"/>
              <a:lumOff val="-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Scrub</a:t>
          </a:r>
        </a:p>
      </dsp:txBody>
      <dsp:txXfrm rot="-10800000">
        <a:off x="0" y="1741"/>
        <a:ext cx="1335770" cy="918762"/>
      </dsp:txXfrm>
    </dsp:sp>
    <dsp:sp modelId="{999584E2-C4F0-F14A-B4BB-7EB1034D5C2A}">
      <dsp:nvSpPr>
        <dsp:cNvPr id="0" name=""/>
        <dsp:cNvSpPr/>
      </dsp:nvSpPr>
      <dsp:spPr>
        <a:xfrm>
          <a:off x="1335770" y="174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677844"/>
            <a:satOff val="-9571"/>
            <a:lumOff val="-10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7844"/>
              <a:satOff val="-9571"/>
              <a:lumOff val="-1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Scrub current data from </a:t>
          </a:r>
          <a:r>
            <a:rPr lang="en-US" sz="1600" kern="1200" dirty="0" err="1"/>
            <a:t>Amazon.com</a:t>
          </a:r>
          <a:r>
            <a:rPr lang="en-US" sz="1600" kern="1200" dirty="0"/>
            <a:t> to run the models on the up-to-date dataset. </a:t>
          </a:r>
        </a:p>
      </dsp:txBody>
      <dsp:txXfrm>
        <a:off x="1335770" y="1741"/>
        <a:ext cx="4007312" cy="9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D845-27C4-1E41-90C5-008A8DFB348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DCFA9-BA34-EB4A-88FE-FC070F11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KDE</a:t>
            </a:r>
          </a:p>
          <a:p>
            <a:r>
              <a:rPr lang="en-US" dirty="0"/>
              <a:t>Get rid 1e6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Ticks large – use white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porducts</a:t>
            </a:r>
            <a:r>
              <a:rPr lang="en-US" dirty="0"/>
              <a:t> with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8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8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alka013/Amazon_Rec_System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amazon_us_re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Neuron system in yellow and light blue">
            <a:extLst>
              <a:ext uri="{FF2B5EF4-FFF2-40B4-BE49-F238E27FC236}">
                <a16:creationId xmlns:a16="http://schemas.microsoft.com/office/drawing/2014/main" id="{9A91919E-A856-4D7E-9392-24DB45F4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89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AC55-9ACC-F545-07AE-CEE3A472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2200"/>
              <a:t>Neural Networks Recommendation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AD8C-0723-97E3-CB3C-B8C3313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/>
              <a:t>on Amazon Reviews Dataset</a:t>
            </a:r>
            <a:br>
              <a:rPr lang="en-US"/>
            </a:b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3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660A7-D68A-EFD4-5126-BF41DE0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BUSINESS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0CB63-C648-FB6A-D1D8-3F9FA610E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101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3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BC90-2DBA-FE27-E501-A6B61EA6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E0DA0-A1BD-998D-E54A-791D81CB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2941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4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8" descr="Aerial view of a highway near the ocean">
            <a:extLst>
              <a:ext uri="{FF2B5EF4-FFF2-40B4-BE49-F238E27FC236}">
                <a16:creationId xmlns:a16="http://schemas.microsoft.com/office/drawing/2014/main" id="{34C79C30-839D-8453-E73E-0DBEB182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5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630CBB-07D6-1EE5-F536-7D1F382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57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5C5C-C670-782D-889F-B01AA29A2B36}"/>
              </a:ext>
            </a:extLst>
          </p:cNvPr>
          <p:cNvSpPr txBox="1"/>
          <p:nvPr/>
        </p:nvSpPr>
        <p:spPr>
          <a:xfrm>
            <a:off x="-83671" y="356749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 to Notebook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7642E8-F7AF-5CE0-B5BA-BDB7D9A2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70" b="1"/>
          <a:stretch/>
        </p:blipFill>
        <p:spPr>
          <a:xfrm>
            <a:off x="12720" y="10"/>
            <a:ext cx="12191979" cy="686963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71A9E1-7FEE-8C50-F8A9-63D55B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93" y="4668465"/>
            <a:ext cx="6788076" cy="749508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Arial Nova" panose="020F0502020204030204" pitchFamily="34" charset="0"/>
                <a:cs typeface="Al Nile" pitchFamily="2" charset="-78"/>
              </a:rPr>
              <a:t>OBJECTIVE:  Explore Neural Networks by using TensorFlow Recommenders to address Cold Start problem. </a:t>
            </a:r>
          </a:p>
          <a:p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Arial Nova" panose="020F0502020204030204" pitchFamily="34" charset="0"/>
              <a:cs typeface="Al Nile" pitchFamily="2" charset="-78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D04E7-950D-F24E-39CA-62C7F646FD75}"/>
              </a:ext>
            </a:extLst>
          </p:cNvPr>
          <p:cNvSpPr txBox="1">
            <a:spLocks/>
          </p:cNvSpPr>
          <p:nvPr/>
        </p:nvSpPr>
        <p:spPr>
          <a:xfrm>
            <a:off x="920093" y="5481473"/>
            <a:ext cx="6788076" cy="749508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Arial Nova" panose="020F0502020204030204" pitchFamily="34" charset="0"/>
                <a:cs typeface="Al Nile" pitchFamily="2" charset="-78"/>
              </a:rPr>
              <a:t>PROJECTED OUTCOME:  Test Retrieval, Ranking, Sequential models.  </a:t>
            </a:r>
          </a:p>
          <a:p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Arial Nova" panose="020F0502020204030204" pitchFamily="34" charset="0"/>
              <a:cs typeface="Al Nile" pitchFamily="2" charset="-78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3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48E0-CF80-08C9-DF1F-9ED953B9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Outline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A70FC6A-6E68-C920-3E5F-F6412F00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78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2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E647-7D96-1188-67E7-EF22B40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C79C73-A568-E223-1A25-96BB8D517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67661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15CB92-67D1-7763-0035-90120CCCB434}"/>
              </a:ext>
            </a:extLst>
          </p:cNvPr>
          <p:cNvSpPr txBox="1"/>
          <p:nvPr/>
        </p:nvSpPr>
        <p:spPr>
          <a:xfrm>
            <a:off x="1028700" y="2012389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Stakeholder: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10431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56D8-3C74-46CF-069C-1B958FAE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575448"/>
            <a:ext cx="4618836" cy="6888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77C1-A764-056D-14DA-D64D7DB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089" y="1361032"/>
            <a:ext cx="4473146" cy="440404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/>
              <a:t>DATA: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2.3M Outdoor product reviews (2000 – 2015)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FEATURES: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Product title, review title, review,  review date, votes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DATA SOURCE: 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hlinkClick r:id="rId3"/>
              </a:rPr>
              <a:t>Amazon Reviews dataset</a:t>
            </a:r>
            <a:endParaRPr lang="en-US" sz="1400" dirty="0"/>
          </a:p>
          <a:p>
            <a:pPr algn="ctr">
              <a:lnSpc>
                <a:spcPct val="100000"/>
              </a:lnSpc>
            </a:pPr>
            <a:endParaRPr lang="en-US" sz="1400" dirty="0"/>
          </a:p>
          <a:p>
            <a:pPr algn="ctr">
              <a:lnSpc>
                <a:spcPct val="100000"/>
              </a:lnSpc>
            </a:pPr>
            <a:r>
              <a:rPr lang="en-US" sz="1400" dirty="0"/>
              <a:t>RECOMMENDATION SYSTEMS: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Retrieval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Sequential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Combined Features</a:t>
            </a:r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10C3C6-6DCA-6945-5EE9-4A4E079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4574"/>
            <a:ext cx="5786315" cy="6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84ED16-077B-8F77-FFF3-BC87CDCA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68" y="914400"/>
            <a:ext cx="5298469" cy="5341900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75309162-8A4E-563A-6D9F-0AB662B8C2B8}"/>
              </a:ext>
            </a:extLst>
          </p:cNvPr>
          <p:cNvSpPr txBox="1">
            <a:spLocks/>
          </p:cNvSpPr>
          <p:nvPr/>
        </p:nvSpPr>
        <p:spPr>
          <a:xfrm>
            <a:off x="6969212" y="1668162"/>
            <a:ext cx="3975360" cy="378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 Rating Distribution: </a:t>
            </a:r>
          </a:p>
          <a:p>
            <a:r>
              <a:rPr lang="en-US" dirty="0"/>
              <a:t>62.4% - 5 star</a:t>
            </a:r>
          </a:p>
          <a:p>
            <a:r>
              <a:rPr lang="en-US" dirty="0"/>
              <a:t>18.1%  - 4 star </a:t>
            </a:r>
          </a:p>
          <a:p>
            <a:r>
              <a:rPr lang="en-US" dirty="0"/>
              <a:t>7.6% -   3 star</a:t>
            </a:r>
          </a:p>
          <a:p>
            <a:r>
              <a:rPr lang="en-US" dirty="0"/>
              <a:t>4.7% -   2 star</a:t>
            </a:r>
          </a:p>
          <a:p>
            <a:r>
              <a:rPr lang="en-US" dirty="0"/>
              <a:t>7.1% -   1 star</a:t>
            </a:r>
          </a:p>
          <a:p>
            <a:endParaRPr lang="en-US" dirty="0"/>
          </a:p>
          <a:p>
            <a:r>
              <a:rPr lang="en-US" dirty="0"/>
              <a:t>Rating distribution is skewed left indicating that customers tend to leave positive ratings.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863FB-C75E-362B-7853-6501C472922F}"/>
              </a:ext>
            </a:extLst>
          </p:cNvPr>
          <p:cNvSpPr/>
          <p:nvPr/>
        </p:nvSpPr>
        <p:spPr>
          <a:xfrm>
            <a:off x="4139514" y="1334530"/>
            <a:ext cx="2187145" cy="4732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75F7-11E1-0C55-B191-04E3BFA1F0D9}"/>
              </a:ext>
            </a:extLst>
          </p:cNvPr>
          <p:cNvSpPr txBox="1"/>
          <p:nvPr/>
        </p:nvSpPr>
        <p:spPr>
          <a:xfrm>
            <a:off x="1028700" y="711200"/>
            <a:ext cx="1143000" cy="6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E0353D4F-9A45-9E61-1F41-7152B903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7" y="748365"/>
            <a:ext cx="11277324" cy="55893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B5379-C49B-AF2E-F269-C6C96C737C4E}"/>
              </a:ext>
            </a:extLst>
          </p:cNvPr>
          <p:cNvSpPr txBox="1"/>
          <p:nvPr/>
        </p:nvSpPr>
        <p:spPr>
          <a:xfrm>
            <a:off x="1335844" y="1695583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Since 2008 the number of reviews has been progressively increasing each year with more than doubling </a:t>
            </a:r>
            <a:r>
              <a:rPr lang="en-US" sz="1600" dirty="0">
                <a:solidFill>
                  <a:srgbClr val="000000"/>
                </a:solidFill>
                <a:latin typeface="Bembo" panose="02020502050201020203" pitchFamily="18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 2013.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843C859-84B2-C409-BAC9-C197EAE34A55}"/>
              </a:ext>
            </a:extLst>
          </p:cNvPr>
          <p:cNvSpPr/>
          <p:nvPr/>
        </p:nvSpPr>
        <p:spPr>
          <a:xfrm rot="6598986">
            <a:off x="5663001" y="1075472"/>
            <a:ext cx="7262105" cy="2212572"/>
          </a:xfrm>
          <a:prstGeom prst="arc">
            <a:avLst>
              <a:gd name="adj1" fmla="val 13961724"/>
              <a:gd name="adj2" fmla="val 2137343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65A46-11B4-8F4D-5583-90327E778944}"/>
              </a:ext>
            </a:extLst>
          </p:cNvPr>
          <p:cNvSpPr txBox="1"/>
          <p:nvPr/>
        </p:nvSpPr>
        <p:spPr>
          <a:xfrm>
            <a:off x="11010900" y="5972263"/>
            <a:ext cx="78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5E271D16-5E55-B4C0-E7A5-AD9343C8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4" y="469850"/>
            <a:ext cx="11763852" cy="5825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5BFA3-5474-51F6-7BA5-CA12A8CE88FC}"/>
              </a:ext>
            </a:extLst>
          </p:cNvPr>
          <p:cNvSpPr txBox="1"/>
          <p:nvPr/>
        </p:nvSpPr>
        <p:spPr>
          <a:xfrm>
            <a:off x="444843" y="1186249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SoundAsleep</a:t>
            </a:r>
            <a:r>
              <a:rPr lang="en-US" dirty="0"/>
              <a:t> Dream Series Air Mattress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E2830-3498-960A-825B-800097BF68EC}"/>
              </a:ext>
            </a:extLst>
          </p:cNvPr>
          <p:cNvSpPr txBox="1"/>
          <p:nvPr/>
        </p:nvSpPr>
        <p:spPr>
          <a:xfrm>
            <a:off x="444843" y="2167014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Pillow Rest Raised Airbed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6A34A-BF6E-5F69-764A-56C4CB808450}"/>
              </a:ext>
            </a:extLst>
          </p:cNvPr>
          <p:cNvSpPr txBox="1"/>
          <p:nvPr/>
        </p:nvSpPr>
        <p:spPr>
          <a:xfrm>
            <a:off x="1075037" y="3114827"/>
            <a:ext cx="4584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Hydro Flask Insulated Water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EE23C-4E57-9405-0585-D48061100546}"/>
              </a:ext>
            </a:extLst>
          </p:cNvPr>
          <p:cNvSpPr txBox="1"/>
          <p:nvPr/>
        </p:nvSpPr>
        <p:spPr>
          <a:xfrm>
            <a:off x="465436" y="4081053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Raised Downy Airbed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DE862-F13E-FF45-4C3F-EB44211F350D}"/>
              </a:ext>
            </a:extLst>
          </p:cNvPr>
          <p:cNvSpPr txBox="1"/>
          <p:nvPr/>
        </p:nvSpPr>
        <p:spPr>
          <a:xfrm>
            <a:off x="407038" y="5071002"/>
            <a:ext cx="5272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LifeStraw Personal Water Filter for Camping</a:t>
            </a:r>
          </a:p>
        </p:txBody>
      </p:sp>
    </p:spTree>
    <p:extLst>
      <p:ext uri="{BB962C8B-B14F-4D97-AF65-F5344CB8AC3E}">
        <p14:creationId xmlns:p14="http://schemas.microsoft.com/office/powerpoint/2010/main" val="36382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8DFC-3DEF-C264-EB71-ABB3FF25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2" y="306820"/>
            <a:ext cx="8815754" cy="633711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/>
              <a:t>Item-to-item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74B7-CA2B-7943-9B35-6E5E8FE9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194" y="867064"/>
            <a:ext cx="6221845" cy="633712"/>
          </a:xfrm>
          <a:noFill/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Accuracy rate of  Top-10 recommendations is 63.26%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EDEF5A-BBA3-8286-1BDA-171BACB8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831" y="3945140"/>
            <a:ext cx="2549528" cy="2549528"/>
          </a:xfrm>
          <a:prstGeom prst="rect">
            <a:avLst/>
          </a:prstGeom>
        </p:spPr>
      </p:pic>
      <p:pic>
        <p:nvPicPr>
          <p:cNvPr id="20" name="Picture 19" descr="A picture containing indoor, green&#10;&#10;Description automatically generated">
            <a:extLst>
              <a:ext uri="{FF2B5EF4-FFF2-40B4-BE49-F238E27FC236}">
                <a16:creationId xmlns:a16="http://schemas.microsoft.com/office/drawing/2014/main" id="{AB8EA3AD-DA5F-C63D-2DD6-AC7D2CE8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44" y="4285260"/>
            <a:ext cx="2893907" cy="1793927"/>
          </a:xfrm>
          <a:prstGeom prst="rect">
            <a:avLst/>
          </a:prstGeom>
        </p:spPr>
      </p:pic>
      <p:pic>
        <p:nvPicPr>
          <p:cNvPr id="22" name="Picture 21" descr="A black hat with a strap&#10;&#10;Description automatically generated with low confidence">
            <a:extLst>
              <a:ext uri="{FF2B5EF4-FFF2-40B4-BE49-F238E27FC236}">
                <a16:creationId xmlns:a16="http://schemas.microsoft.com/office/drawing/2014/main" id="{86E1CD3F-5014-38F6-82E6-C6BBDF94A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26" y="1449283"/>
            <a:ext cx="2671136" cy="1626965"/>
          </a:xfrm>
          <a:prstGeom prst="rect">
            <a:avLst/>
          </a:prstGeom>
        </p:spPr>
      </p:pic>
      <p:pic>
        <p:nvPicPr>
          <p:cNvPr id="47" name="Picture 46" descr="A close-up of a tire&#10;&#10;Description automatically generated with medium confidence">
            <a:extLst>
              <a:ext uri="{FF2B5EF4-FFF2-40B4-BE49-F238E27FC236}">
                <a16:creationId xmlns:a16="http://schemas.microsoft.com/office/drawing/2014/main" id="{9F1B1EFC-7FEF-2162-C24F-99F80A77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53" y="141379"/>
            <a:ext cx="2857500" cy="2857500"/>
          </a:xfrm>
          <a:prstGeom prst="rect">
            <a:avLst/>
          </a:prstGeom>
        </p:spPr>
      </p:pic>
      <p:pic>
        <p:nvPicPr>
          <p:cNvPr id="49" name="Picture 4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1AF808C-2C54-7E40-8FF9-6AAA3CE4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561" y="3691099"/>
            <a:ext cx="3009283" cy="3009283"/>
          </a:xfrm>
          <a:prstGeom prst="rect">
            <a:avLst/>
          </a:prstGeom>
        </p:spPr>
      </p:pic>
      <p:pic>
        <p:nvPicPr>
          <p:cNvPr id="14" name="Picture 13" descr="A picture containing green, accessory, parked, bag&#10;&#10;Description automatically generated">
            <a:extLst>
              <a:ext uri="{FF2B5EF4-FFF2-40B4-BE49-F238E27FC236}">
                <a16:creationId xmlns:a16="http://schemas.microsoft.com/office/drawing/2014/main" id="{BA27873C-4F96-15FE-8974-1ECC14C04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72" y="3919094"/>
            <a:ext cx="3060700" cy="2781300"/>
          </a:xfrm>
          <a:prstGeom prst="rect">
            <a:avLst/>
          </a:prstGeom>
        </p:spPr>
      </p:pic>
      <p:pic>
        <p:nvPicPr>
          <p:cNvPr id="51" name="Picture 50" descr="A picture containing outdoor object, tent, accessory, sport kite&#10;&#10;Description automatically generated">
            <a:extLst>
              <a:ext uri="{FF2B5EF4-FFF2-40B4-BE49-F238E27FC236}">
                <a16:creationId xmlns:a16="http://schemas.microsoft.com/office/drawing/2014/main" id="{F41AAC00-272A-E71D-16AB-5EFBF1D5A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389" y="1517809"/>
            <a:ext cx="4061911" cy="23706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FE15B-DDC1-32B6-B90E-495EF906CC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171" y="2998879"/>
            <a:ext cx="173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49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317</Words>
  <Application>Microsoft Macintosh PowerPoint</Application>
  <PresentationFormat>Widescreen</PresentationFormat>
  <Paragraphs>71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Bembo</vt:lpstr>
      <vt:lpstr>Calibri</vt:lpstr>
      <vt:lpstr>AdornVTI</vt:lpstr>
      <vt:lpstr>Neural Networks Recommendation System </vt:lpstr>
      <vt:lpstr>PowerPoint Presentation</vt:lpstr>
      <vt:lpstr>Outline</vt:lpstr>
      <vt:lpstr>Business Problem</vt:lpstr>
      <vt:lpstr>DATA &amp; METHODS</vt:lpstr>
      <vt:lpstr>PowerPoint Presentation</vt:lpstr>
      <vt:lpstr>PowerPoint Presentation</vt:lpstr>
      <vt:lpstr>PowerPoint Presentation</vt:lpstr>
      <vt:lpstr>Item-to-item Retrieval Model</vt:lpstr>
      <vt:lpstr>BUSINESS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Recommendation System </dc:title>
  <dc:creator>Elena Burlando</dc:creator>
  <cp:lastModifiedBy>Elena Burlando</cp:lastModifiedBy>
  <cp:revision>19</cp:revision>
  <dcterms:created xsi:type="dcterms:W3CDTF">2022-10-13T00:51:51Z</dcterms:created>
  <dcterms:modified xsi:type="dcterms:W3CDTF">2022-10-17T17:22:08Z</dcterms:modified>
</cp:coreProperties>
</file>