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72" r:id="rId15"/>
    <p:sldId id="270" r:id="rId16"/>
    <p:sldId id="274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13" d="100"/>
          <a:sy n="113" d="100"/>
        </p:scale>
        <p:origin x="106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hyperlink" Target="https://www.boxofficemojo.com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hyperlink" Target="https://www.boxofficemojo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A6AFF-48C5-4A50-9F67-9A2E834E221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2CB50-7700-4ED3-9E86-43CA4A942F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Problem</a:t>
          </a:r>
        </a:p>
      </dgm:t>
    </dgm:pt>
    <dgm:pt modelId="{8A7846A7-9081-4317-A91D-C33A40518B14}" type="parTrans" cxnId="{5AEB17A1-7E0B-431C-A554-F93F020883C3}">
      <dgm:prSet/>
      <dgm:spPr/>
      <dgm:t>
        <a:bodyPr/>
        <a:lstStyle/>
        <a:p>
          <a:endParaRPr lang="en-US"/>
        </a:p>
      </dgm:t>
    </dgm:pt>
    <dgm:pt modelId="{333FAA65-E623-434A-AF53-B31715C666CD}" type="sibTrans" cxnId="{5AEB17A1-7E0B-431C-A554-F93F020883C3}">
      <dgm:prSet/>
      <dgm:spPr/>
      <dgm:t>
        <a:bodyPr/>
        <a:lstStyle/>
        <a:p>
          <a:endParaRPr lang="en-US"/>
        </a:p>
      </dgm:t>
    </dgm:pt>
    <dgm:pt modelId="{FD9BFBAE-81A4-4546-AB87-7EC4CCA609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&amp; Methods</a:t>
          </a:r>
        </a:p>
      </dgm:t>
    </dgm:pt>
    <dgm:pt modelId="{11384171-466F-4EAC-A9BB-CA6E439B0553}" type="parTrans" cxnId="{BCD45857-F0D8-46C7-AAB2-CDA716E29979}">
      <dgm:prSet/>
      <dgm:spPr/>
      <dgm:t>
        <a:bodyPr/>
        <a:lstStyle/>
        <a:p>
          <a:endParaRPr lang="en-US"/>
        </a:p>
      </dgm:t>
    </dgm:pt>
    <dgm:pt modelId="{919F356C-0D7F-42AA-9D05-D4AC7ACDD488}" type="sibTrans" cxnId="{BCD45857-F0D8-46C7-AAB2-CDA716E29979}">
      <dgm:prSet/>
      <dgm:spPr/>
      <dgm:t>
        <a:bodyPr/>
        <a:lstStyle/>
        <a:p>
          <a:endParaRPr lang="en-US"/>
        </a:p>
      </dgm:t>
    </dgm:pt>
    <dgm:pt modelId="{CEB17B40-D08C-4D36-9DBB-5640F4C1F6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</a:t>
          </a:r>
        </a:p>
      </dgm:t>
    </dgm:pt>
    <dgm:pt modelId="{C486871E-7EFF-4D04-9E04-E904AC40AB73}" type="parTrans" cxnId="{D7AF027C-6F9C-4CCC-AF9C-3E9767505C32}">
      <dgm:prSet/>
      <dgm:spPr/>
      <dgm:t>
        <a:bodyPr/>
        <a:lstStyle/>
        <a:p>
          <a:endParaRPr lang="en-US"/>
        </a:p>
      </dgm:t>
    </dgm:pt>
    <dgm:pt modelId="{1A027986-9370-4318-BC3B-FB7EBEE12568}" type="sibTrans" cxnId="{D7AF027C-6F9C-4CCC-AF9C-3E9767505C32}">
      <dgm:prSet/>
      <dgm:spPr/>
      <dgm:t>
        <a:bodyPr/>
        <a:lstStyle/>
        <a:p>
          <a:endParaRPr lang="en-US"/>
        </a:p>
      </dgm:t>
    </dgm:pt>
    <dgm:pt modelId="{07996597-81A9-408B-98E1-D098D2D70C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48D7C148-EE91-44A3-807C-5237E612C141}" type="parTrans" cxnId="{2D3BB5CC-2373-4B77-81C4-ED99AB4E7ED4}">
      <dgm:prSet/>
      <dgm:spPr/>
      <dgm:t>
        <a:bodyPr/>
        <a:lstStyle/>
        <a:p>
          <a:endParaRPr lang="en-US"/>
        </a:p>
      </dgm:t>
    </dgm:pt>
    <dgm:pt modelId="{2CFF9984-88E9-4954-83D9-97DF13FBD3C2}" type="sibTrans" cxnId="{2D3BB5CC-2373-4B77-81C4-ED99AB4E7ED4}">
      <dgm:prSet/>
      <dgm:spPr/>
      <dgm:t>
        <a:bodyPr/>
        <a:lstStyle/>
        <a:p>
          <a:endParaRPr lang="en-US"/>
        </a:p>
      </dgm:t>
    </dgm:pt>
    <dgm:pt modelId="{0237A467-0D82-418E-90DE-FAAC1C77BAC4}" type="pres">
      <dgm:prSet presAssocID="{1FAA6AFF-48C5-4A50-9F67-9A2E834E2218}" presName="root" presStyleCnt="0">
        <dgm:presLayoutVars>
          <dgm:dir/>
          <dgm:resizeHandles val="exact"/>
        </dgm:presLayoutVars>
      </dgm:prSet>
      <dgm:spPr/>
    </dgm:pt>
    <dgm:pt modelId="{226AB893-8A65-4ED8-9193-E83F28665321}" type="pres">
      <dgm:prSet presAssocID="{00E2CB50-7700-4ED3-9E86-43CA4A942F49}" presName="compNode" presStyleCnt="0"/>
      <dgm:spPr/>
    </dgm:pt>
    <dgm:pt modelId="{5DED20BF-8889-4CA2-B168-7FF57B333E14}" type="pres">
      <dgm:prSet presAssocID="{00E2CB50-7700-4ED3-9E86-43CA4A942F49}" presName="iconBgRect" presStyleLbl="bgShp" presStyleIdx="0" presStyleCnt="4"/>
      <dgm:spPr/>
    </dgm:pt>
    <dgm:pt modelId="{4067F7F3-D7DC-4ACD-9FCE-AE32D3C7C493}" type="pres">
      <dgm:prSet presAssocID="{00E2CB50-7700-4ED3-9E86-43CA4A942F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AC669F-CCBA-4A4B-A36B-07AD0C144AF3}" type="pres">
      <dgm:prSet presAssocID="{00E2CB50-7700-4ED3-9E86-43CA4A942F49}" presName="spaceRect" presStyleCnt="0"/>
      <dgm:spPr/>
    </dgm:pt>
    <dgm:pt modelId="{50819828-6C17-4952-A0B1-409EA4915384}" type="pres">
      <dgm:prSet presAssocID="{00E2CB50-7700-4ED3-9E86-43CA4A942F49}" presName="textRect" presStyleLbl="revTx" presStyleIdx="0" presStyleCnt="4">
        <dgm:presLayoutVars>
          <dgm:chMax val="1"/>
          <dgm:chPref val="1"/>
        </dgm:presLayoutVars>
      </dgm:prSet>
      <dgm:spPr/>
    </dgm:pt>
    <dgm:pt modelId="{85AC9AA7-92C5-4D33-9486-37FE42A17CD0}" type="pres">
      <dgm:prSet presAssocID="{333FAA65-E623-434A-AF53-B31715C666CD}" presName="sibTrans" presStyleCnt="0"/>
      <dgm:spPr/>
    </dgm:pt>
    <dgm:pt modelId="{2B05786B-47DF-4FB5-82AA-17311C3BFCCA}" type="pres">
      <dgm:prSet presAssocID="{FD9BFBAE-81A4-4546-AB87-7EC4CCA6092A}" presName="compNode" presStyleCnt="0"/>
      <dgm:spPr/>
    </dgm:pt>
    <dgm:pt modelId="{6EBB1135-0A9F-4B51-8E89-959BBE9BF2DD}" type="pres">
      <dgm:prSet presAssocID="{FD9BFBAE-81A4-4546-AB87-7EC4CCA6092A}" presName="iconBgRect" presStyleLbl="bgShp" presStyleIdx="1" presStyleCnt="4"/>
      <dgm:spPr/>
    </dgm:pt>
    <dgm:pt modelId="{E1DEC13C-03AF-4FEF-944A-56B7B84F1E02}" type="pres">
      <dgm:prSet presAssocID="{FD9BFBAE-81A4-4546-AB87-7EC4CCA609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BB7502-2942-42CF-8E88-0450C27CCCAE}" type="pres">
      <dgm:prSet presAssocID="{FD9BFBAE-81A4-4546-AB87-7EC4CCA6092A}" presName="spaceRect" presStyleCnt="0"/>
      <dgm:spPr/>
    </dgm:pt>
    <dgm:pt modelId="{E63E8290-CC57-4C50-8E81-792178F95269}" type="pres">
      <dgm:prSet presAssocID="{FD9BFBAE-81A4-4546-AB87-7EC4CCA6092A}" presName="textRect" presStyleLbl="revTx" presStyleIdx="1" presStyleCnt="4">
        <dgm:presLayoutVars>
          <dgm:chMax val="1"/>
          <dgm:chPref val="1"/>
        </dgm:presLayoutVars>
      </dgm:prSet>
      <dgm:spPr/>
    </dgm:pt>
    <dgm:pt modelId="{F1E0C633-F827-4A6B-9046-7A4E9CAF564C}" type="pres">
      <dgm:prSet presAssocID="{919F356C-0D7F-42AA-9D05-D4AC7ACDD488}" presName="sibTrans" presStyleCnt="0"/>
      <dgm:spPr/>
    </dgm:pt>
    <dgm:pt modelId="{4610F8D6-EC53-49E7-BBFC-3765D1167A2D}" type="pres">
      <dgm:prSet presAssocID="{CEB17B40-D08C-4D36-9DBB-5640F4C1F696}" presName="compNode" presStyleCnt="0"/>
      <dgm:spPr/>
    </dgm:pt>
    <dgm:pt modelId="{4DC75E30-549A-4197-A0EC-7178AA35D8DF}" type="pres">
      <dgm:prSet presAssocID="{CEB17B40-D08C-4D36-9DBB-5640F4C1F696}" presName="iconBgRect" presStyleLbl="bgShp" presStyleIdx="2" presStyleCnt="4"/>
      <dgm:spPr/>
    </dgm:pt>
    <dgm:pt modelId="{98CBA4DF-469D-454F-993B-8EB4BF7ED2FE}" type="pres">
      <dgm:prSet presAssocID="{CEB17B40-D08C-4D36-9DBB-5640F4C1F6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E882E7-B99F-49D4-A4C8-1E6E76A056DE}" type="pres">
      <dgm:prSet presAssocID="{CEB17B40-D08C-4D36-9DBB-5640F4C1F696}" presName="spaceRect" presStyleCnt="0"/>
      <dgm:spPr/>
    </dgm:pt>
    <dgm:pt modelId="{A43620B2-41EB-4CAB-89EB-00ED81B397EE}" type="pres">
      <dgm:prSet presAssocID="{CEB17B40-D08C-4D36-9DBB-5640F4C1F696}" presName="textRect" presStyleLbl="revTx" presStyleIdx="2" presStyleCnt="4">
        <dgm:presLayoutVars>
          <dgm:chMax val="1"/>
          <dgm:chPref val="1"/>
        </dgm:presLayoutVars>
      </dgm:prSet>
      <dgm:spPr/>
    </dgm:pt>
    <dgm:pt modelId="{01DE9382-6D3C-4531-AE9D-71C7E7EDD00D}" type="pres">
      <dgm:prSet presAssocID="{1A027986-9370-4318-BC3B-FB7EBEE12568}" presName="sibTrans" presStyleCnt="0"/>
      <dgm:spPr/>
    </dgm:pt>
    <dgm:pt modelId="{82B9BE12-44D5-4EFA-A7A9-6C9F538321BE}" type="pres">
      <dgm:prSet presAssocID="{07996597-81A9-408B-98E1-D098D2D70C33}" presName="compNode" presStyleCnt="0"/>
      <dgm:spPr/>
    </dgm:pt>
    <dgm:pt modelId="{59A8904E-392B-4644-B218-CF6408F285A4}" type="pres">
      <dgm:prSet presAssocID="{07996597-81A9-408B-98E1-D098D2D70C33}" presName="iconBgRect" presStyleLbl="bgShp" presStyleIdx="3" presStyleCnt="4"/>
      <dgm:spPr/>
    </dgm:pt>
    <dgm:pt modelId="{0B62EE84-D728-41F3-B4D9-06135AE5D028}" type="pres">
      <dgm:prSet presAssocID="{07996597-81A9-408B-98E1-D098D2D70C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B12D90-B2FF-4B4F-A278-CCD6D447FC8F}" type="pres">
      <dgm:prSet presAssocID="{07996597-81A9-408B-98E1-D098D2D70C33}" presName="spaceRect" presStyleCnt="0"/>
      <dgm:spPr/>
    </dgm:pt>
    <dgm:pt modelId="{216C91CB-029E-4362-9332-E809BB1BC7E3}" type="pres">
      <dgm:prSet presAssocID="{07996597-81A9-408B-98E1-D098D2D70C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3BA013-6DED-4369-9F29-B8E1916F081F}" type="presOf" srcId="{00E2CB50-7700-4ED3-9E86-43CA4A942F49}" destId="{50819828-6C17-4952-A0B1-409EA4915384}" srcOrd="0" destOrd="0" presId="urn:microsoft.com/office/officeart/2018/5/layout/IconCircleLabelList"/>
    <dgm:cxn modelId="{070BFF18-6E96-4D39-814F-28B7853CE028}" type="presOf" srcId="{07996597-81A9-408B-98E1-D098D2D70C33}" destId="{216C91CB-029E-4362-9332-E809BB1BC7E3}" srcOrd="0" destOrd="0" presId="urn:microsoft.com/office/officeart/2018/5/layout/IconCircleLabelList"/>
    <dgm:cxn modelId="{6DD8EE42-4CEE-4358-A847-AA6F4B6DA912}" type="presOf" srcId="{CEB17B40-D08C-4D36-9DBB-5640F4C1F696}" destId="{A43620B2-41EB-4CAB-89EB-00ED81B397EE}" srcOrd="0" destOrd="0" presId="urn:microsoft.com/office/officeart/2018/5/layout/IconCircleLabelList"/>
    <dgm:cxn modelId="{BCD45857-F0D8-46C7-AAB2-CDA716E29979}" srcId="{1FAA6AFF-48C5-4A50-9F67-9A2E834E2218}" destId="{FD9BFBAE-81A4-4546-AB87-7EC4CCA6092A}" srcOrd="1" destOrd="0" parTransId="{11384171-466F-4EAC-A9BB-CA6E439B0553}" sibTransId="{919F356C-0D7F-42AA-9D05-D4AC7ACDD488}"/>
    <dgm:cxn modelId="{75632771-CDDF-48B3-A821-8C72CE742BAA}" type="presOf" srcId="{1FAA6AFF-48C5-4A50-9F67-9A2E834E2218}" destId="{0237A467-0D82-418E-90DE-FAAC1C77BAC4}" srcOrd="0" destOrd="0" presId="urn:microsoft.com/office/officeart/2018/5/layout/IconCircleLabelList"/>
    <dgm:cxn modelId="{D7AF027C-6F9C-4CCC-AF9C-3E9767505C32}" srcId="{1FAA6AFF-48C5-4A50-9F67-9A2E834E2218}" destId="{CEB17B40-D08C-4D36-9DBB-5640F4C1F696}" srcOrd="2" destOrd="0" parTransId="{C486871E-7EFF-4D04-9E04-E904AC40AB73}" sibTransId="{1A027986-9370-4318-BC3B-FB7EBEE12568}"/>
    <dgm:cxn modelId="{5AEB17A1-7E0B-431C-A554-F93F020883C3}" srcId="{1FAA6AFF-48C5-4A50-9F67-9A2E834E2218}" destId="{00E2CB50-7700-4ED3-9E86-43CA4A942F49}" srcOrd="0" destOrd="0" parTransId="{8A7846A7-9081-4317-A91D-C33A40518B14}" sibTransId="{333FAA65-E623-434A-AF53-B31715C666CD}"/>
    <dgm:cxn modelId="{6EC29FA6-D940-46A7-A003-9D31E99CA449}" type="presOf" srcId="{FD9BFBAE-81A4-4546-AB87-7EC4CCA6092A}" destId="{E63E8290-CC57-4C50-8E81-792178F95269}" srcOrd="0" destOrd="0" presId="urn:microsoft.com/office/officeart/2018/5/layout/IconCircleLabelList"/>
    <dgm:cxn modelId="{2D3BB5CC-2373-4B77-81C4-ED99AB4E7ED4}" srcId="{1FAA6AFF-48C5-4A50-9F67-9A2E834E2218}" destId="{07996597-81A9-408B-98E1-D098D2D70C33}" srcOrd="3" destOrd="0" parTransId="{48D7C148-EE91-44A3-807C-5237E612C141}" sibTransId="{2CFF9984-88E9-4954-83D9-97DF13FBD3C2}"/>
    <dgm:cxn modelId="{F0B7F4E9-1965-4CF8-A92E-72D0E19D45BA}" type="presParOf" srcId="{0237A467-0D82-418E-90DE-FAAC1C77BAC4}" destId="{226AB893-8A65-4ED8-9193-E83F28665321}" srcOrd="0" destOrd="0" presId="urn:microsoft.com/office/officeart/2018/5/layout/IconCircleLabelList"/>
    <dgm:cxn modelId="{DFF934C1-7801-4AB9-B7CB-EEB5E6D9A248}" type="presParOf" srcId="{226AB893-8A65-4ED8-9193-E83F28665321}" destId="{5DED20BF-8889-4CA2-B168-7FF57B333E14}" srcOrd="0" destOrd="0" presId="urn:microsoft.com/office/officeart/2018/5/layout/IconCircleLabelList"/>
    <dgm:cxn modelId="{AE0CB8AE-F830-4E75-888E-59BDAD68C96E}" type="presParOf" srcId="{226AB893-8A65-4ED8-9193-E83F28665321}" destId="{4067F7F3-D7DC-4ACD-9FCE-AE32D3C7C493}" srcOrd="1" destOrd="0" presId="urn:microsoft.com/office/officeart/2018/5/layout/IconCircleLabelList"/>
    <dgm:cxn modelId="{A3FE591E-9E3B-480F-B87B-E2A68B000CB3}" type="presParOf" srcId="{226AB893-8A65-4ED8-9193-E83F28665321}" destId="{E9AC669F-CCBA-4A4B-A36B-07AD0C144AF3}" srcOrd="2" destOrd="0" presId="urn:microsoft.com/office/officeart/2018/5/layout/IconCircleLabelList"/>
    <dgm:cxn modelId="{BFE5BA81-774E-4EC1-A177-A91874CB4509}" type="presParOf" srcId="{226AB893-8A65-4ED8-9193-E83F28665321}" destId="{50819828-6C17-4952-A0B1-409EA4915384}" srcOrd="3" destOrd="0" presId="urn:microsoft.com/office/officeart/2018/5/layout/IconCircleLabelList"/>
    <dgm:cxn modelId="{623B42C9-AA50-405C-95DC-FBB03D35A28D}" type="presParOf" srcId="{0237A467-0D82-418E-90DE-FAAC1C77BAC4}" destId="{85AC9AA7-92C5-4D33-9486-37FE42A17CD0}" srcOrd="1" destOrd="0" presId="urn:microsoft.com/office/officeart/2018/5/layout/IconCircleLabelList"/>
    <dgm:cxn modelId="{65BDF542-4AC1-4EC8-9BDD-2CF618D14AAB}" type="presParOf" srcId="{0237A467-0D82-418E-90DE-FAAC1C77BAC4}" destId="{2B05786B-47DF-4FB5-82AA-17311C3BFCCA}" srcOrd="2" destOrd="0" presId="urn:microsoft.com/office/officeart/2018/5/layout/IconCircleLabelList"/>
    <dgm:cxn modelId="{354A07C6-1307-44F1-A516-4D833B4FD28F}" type="presParOf" srcId="{2B05786B-47DF-4FB5-82AA-17311C3BFCCA}" destId="{6EBB1135-0A9F-4B51-8E89-959BBE9BF2DD}" srcOrd="0" destOrd="0" presId="urn:microsoft.com/office/officeart/2018/5/layout/IconCircleLabelList"/>
    <dgm:cxn modelId="{B22D4BB0-5478-4FD7-B36D-3A4A6237E43F}" type="presParOf" srcId="{2B05786B-47DF-4FB5-82AA-17311C3BFCCA}" destId="{E1DEC13C-03AF-4FEF-944A-56B7B84F1E02}" srcOrd="1" destOrd="0" presId="urn:microsoft.com/office/officeart/2018/5/layout/IconCircleLabelList"/>
    <dgm:cxn modelId="{B4DDF3AB-213B-47D9-948C-26D043C5CC05}" type="presParOf" srcId="{2B05786B-47DF-4FB5-82AA-17311C3BFCCA}" destId="{CDBB7502-2942-42CF-8E88-0450C27CCCAE}" srcOrd="2" destOrd="0" presId="urn:microsoft.com/office/officeart/2018/5/layout/IconCircleLabelList"/>
    <dgm:cxn modelId="{A38A4FB0-21A4-4296-BE02-25E64983052A}" type="presParOf" srcId="{2B05786B-47DF-4FB5-82AA-17311C3BFCCA}" destId="{E63E8290-CC57-4C50-8E81-792178F95269}" srcOrd="3" destOrd="0" presId="urn:microsoft.com/office/officeart/2018/5/layout/IconCircleLabelList"/>
    <dgm:cxn modelId="{F9D2C505-0349-475D-A24D-E9F7D68085DB}" type="presParOf" srcId="{0237A467-0D82-418E-90DE-FAAC1C77BAC4}" destId="{F1E0C633-F827-4A6B-9046-7A4E9CAF564C}" srcOrd="3" destOrd="0" presId="urn:microsoft.com/office/officeart/2018/5/layout/IconCircleLabelList"/>
    <dgm:cxn modelId="{72B7481C-7631-41EA-B483-6701C354AE59}" type="presParOf" srcId="{0237A467-0D82-418E-90DE-FAAC1C77BAC4}" destId="{4610F8D6-EC53-49E7-BBFC-3765D1167A2D}" srcOrd="4" destOrd="0" presId="urn:microsoft.com/office/officeart/2018/5/layout/IconCircleLabelList"/>
    <dgm:cxn modelId="{E388FE93-CACB-4166-93D7-03439491491B}" type="presParOf" srcId="{4610F8D6-EC53-49E7-BBFC-3765D1167A2D}" destId="{4DC75E30-549A-4197-A0EC-7178AA35D8DF}" srcOrd="0" destOrd="0" presId="urn:microsoft.com/office/officeart/2018/5/layout/IconCircleLabelList"/>
    <dgm:cxn modelId="{01EA239C-8FED-4E2E-A313-1404238F261E}" type="presParOf" srcId="{4610F8D6-EC53-49E7-BBFC-3765D1167A2D}" destId="{98CBA4DF-469D-454F-993B-8EB4BF7ED2FE}" srcOrd="1" destOrd="0" presId="urn:microsoft.com/office/officeart/2018/5/layout/IconCircleLabelList"/>
    <dgm:cxn modelId="{2E36E2C0-2D21-46BC-9108-89AF07DD4167}" type="presParOf" srcId="{4610F8D6-EC53-49E7-BBFC-3765D1167A2D}" destId="{B5E882E7-B99F-49D4-A4C8-1E6E76A056DE}" srcOrd="2" destOrd="0" presId="urn:microsoft.com/office/officeart/2018/5/layout/IconCircleLabelList"/>
    <dgm:cxn modelId="{922F212A-2937-4BFA-B7F0-2F6B519B44E5}" type="presParOf" srcId="{4610F8D6-EC53-49E7-BBFC-3765D1167A2D}" destId="{A43620B2-41EB-4CAB-89EB-00ED81B397EE}" srcOrd="3" destOrd="0" presId="urn:microsoft.com/office/officeart/2018/5/layout/IconCircleLabelList"/>
    <dgm:cxn modelId="{36194196-A0EA-4F8C-96D8-5EBD4FBABAE9}" type="presParOf" srcId="{0237A467-0D82-418E-90DE-FAAC1C77BAC4}" destId="{01DE9382-6D3C-4531-AE9D-71C7E7EDD00D}" srcOrd="5" destOrd="0" presId="urn:microsoft.com/office/officeart/2018/5/layout/IconCircleLabelList"/>
    <dgm:cxn modelId="{15D03ED5-A53E-4572-BF5C-5135EEB25277}" type="presParOf" srcId="{0237A467-0D82-418E-90DE-FAAC1C77BAC4}" destId="{82B9BE12-44D5-4EFA-A7A9-6C9F538321BE}" srcOrd="6" destOrd="0" presId="urn:microsoft.com/office/officeart/2018/5/layout/IconCircleLabelList"/>
    <dgm:cxn modelId="{596776E9-7027-4C99-BB3F-B843CC1D44B3}" type="presParOf" srcId="{82B9BE12-44D5-4EFA-A7A9-6C9F538321BE}" destId="{59A8904E-392B-4644-B218-CF6408F285A4}" srcOrd="0" destOrd="0" presId="urn:microsoft.com/office/officeart/2018/5/layout/IconCircleLabelList"/>
    <dgm:cxn modelId="{F7BCBE5D-897E-4ABE-92D3-DB1057F8160D}" type="presParOf" srcId="{82B9BE12-44D5-4EFA-A7A9-6C9F538321BE}" destId="{0B62EE84-D728-41F3-B4D9-06135AE5D028}" srcOrd="1" destOrd="0" presId="urn:microsoft.com/office/officeart/2018/5/layout/IconCircleLabelList"/>
    <dgm:cxn modelId="{643BAF85-4A66-4235-B218-1AE6264D9559}" type="presParOf" srcId="{82B9BE12-44D5-4EFA-A7A9-6C9F538321BE}" destId="{81B12D90-B2FF-4B4F-A278-CCD6D447FC8F}" srcOrd="2" destOrd="0" presId="urn:microsoft.com/office/officeart/2018/5/layout/IconCircleLabelList"/>
    <dgm:cxn modelId="{01C0E644-2BFA-4B22-8706-34B21376B1B3}" type="presParOf" srcId="{82B9BE12-44D5-4EFA-A7A9-6C9F538321BE}" destId="{216C91CB-029E-4362-9332-E809BB1BC7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E24148-3E14-4B9E-BC54-2DBFC11AB17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264D28-3BE9-4235-BC28-9ECC58C64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 140K data entries for movie titles, genres, and release dates from 2010-2020. </a:t>
          </a:r>
        </a:p>
      </dgm:t>
    </dgm:pt>
    <dgm:pt modelId="{A2D4A1E6-F502-408E-ABB3-B0A3EBAF09FA}" type="parTrans" cxnId="{E39C0ED1-A77D-4A49-95B0-2CCC4FAD7D30}">
      <dgm:prSet/>
      <dgm:spPr/>
      <dgm:t>
        <a:bodyPr/>
        <a:lstStyle/>
        <a:p>
          <a:endParaRPr lang="en-US"/>
        </a:p>
      </dgm:t>
    </dgm:pt>
    <dgm:pt modelId="{DF3EEBF4-CA90-4717-A769-F4E2280D3047}" type="sibTrans" cxnId="{E39C0ED1-A77D-4A49-95B0-2CCC4FAD7D30}">
      <dgm:prSet/>
      <dgm:spPr/>
      <dgm:t>
        <a:bodyPr/>
        <a:lstStyle/>
        <a:p>
          <a:endParaRPr lang="en-US"/>
        </a:p>
      </dgm:t>
    </dgm:pt>
    <dgm:pt modelId="{2A919889-8682-49FB-ABEC-47B42E15F9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 73K data entries for average ratings and number of votes. </a:t>
          </a:r>
        </a:p>
      </dgm:t>
    </dgm:pt>
    <dgm:pt modelId="{51A91DCE-4D57-4B09-BD2C-3938A5A4B696}" type="parTrans" cxnId="{A8531F38-FC6D-48D6-BCB8-609598A3F45A}">
      <dgm:prSet/>
      <dgm:spPr/>
      <dgm:t>
        <a:bodyPr/>
        <a:lstStyle/>
        <a:p>
          <a:endParaRPr lang="en-US"/>
        </a:p>
      </dgm:t>
    </dgm:pt>
    <dgm:pt modelId="{4D74EC7A-9A88-4D5E-93F1-6F7C972511BE}" type="sibTrans" cxnId="{A8531F38-FC6D-48D6-BCB8-609598A3F45A}">
      <dgm:prSet/>
      <dgm:spPr/>
      <dgm:t>
        <a:bodyPr/>
        <a:lstStyle/>
        <a:p>
          <a:endParaRPr lang="en-US"/>
        </a:p>
      </dgm:t>
    </dgm:pt>
    <dgm:pt modelId="{97FDCA70-DAEE-46DD-8BA6-FC2C161BE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 2,800 data entries for movie budgets, domestic/foreign/worldwide gross. </a:t>
          </a:r>
        </a:p>
      </dgm:t>
    </dgm:pt>
    <dgm:pt modelId="{ABB175E1-A18E-4CB7-9A24-4AE60A3DBAF8}" type="parTrans" cxnId="{DF8F1AD3-7619-4E21-925F-9DA598D89A8B}">
      <dgm:prSet/>
      <dgm:spPr/>
      <dgm:t>
        <a:bodyPr/>
        <a:lstStyle/>
        <a:p>
          <a:endParaRPr lang="en-US"/>
        </a:p>
      </dgm:t>
    </dgm:pt>
    <dgm:pt modelId="{A1BAFBDB-F9A1-4F97-BF57-718DAD46CBB9}" type="sibTrans" cxnId="{DF8F1AD3-7619-4E21-925F-9DA598D89A8B}">
      <dgm:prSet/>
      <dgm:spPr/>
      <dgm:t>
        <a:bodyPr/>
        <a:lstStyle/>
        <a:p>
          <a:endParaRPr lang="en-US"/>
        </a:p>
      </dgm:t>
    </dgm:pt>
    <dgm:pt modelId="{3BF2198D-84C2-4577-8F0E-D294A15A26E5}" type="pres">
      <dgm:prSet presAssocID="{06E24148-3E14-4B9E-BC54-2DBFC11AB173}" presName="root" presStyleCnt="0">
        <dgm:presLayoutVars>
          <dgm:dir/>
          <dgm:resizeHandles val="exact"/>
        </dgm:presLayoutVars>
      </dgm:prSet>
      <dgm:spPr/>
    </dgm:pt>
    <dgm:pt modelId="{27AA5E3A-BD96-4850-BAF6-42AB4DA23001}" type="pres">
      <dgm:prSet presAssocID="{AB264D28-3BE9-4235-BC28-9ECC58C6461A}" presName="compNode" presStyleCnt="0"/>
      <dgm:spPr/>
    </dgm:pt>
    <dgm:pt modelId="{CF011311-557B-4B27-8D56-67DA87463B98}" type="pres">
      <dgm:prSet presAssocID="{AB264D28-3BE9-4235-BC28-9ECC58C646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E8EB39F-8739-4CFC-B667-D2272CB71B37}" type="pres">
      <dgm:prSet presAssocID="{AB264D28-3BE9-4235-BC28-9ECC58C6461A}" presName="spaceRect" presStyleCnt="0"/>
      <dgm:spPr/>
    </dgm:pt>
    <dgm:pt modelId="{69AAC5E6-AF92-4D78-B0BC-1015E7DF49A8}" type="pres">
      <dgm:prSet presAssocID="{AB264D28-3BE9-4235-BC28-9ECC58C6461A}" presName="textRect" presStyleLbl="revTx" presStyleIdx="0" presStyleCnt="3">
        <dgm:presLayoutVars>
          <dgm:chMax val="1"/>
          <dgm:chPref val="1"/>
        </dgm:presLayoutVars>
      </dgm:prSet>
      <dgm:spPr/>
    </dgm:pt>
    <dgm:pt modelId="{E85F3DC6-2AD5-4D00-A98F-EE6ED30C0BB1}" type="pres">
      <dgm:prSet presAssocID="{DF3EEBF4-CA90-4717-A769-F4E2280D3047}" presName="sibTrans" presStyleCnt="0"/>
      <dgm:spPr/>
    </dgm:pt>
    <dgm:pt modelId="{B985CF57-107A-47EE-9D31-24B90296A742}" type="pres">
      <dgm:prSet presAssocID="{2A919889-8682-49FB-ABEC-47B42E15F946}" presName="compNode" presStyleCnt="0"/>
      <dgm:spPr/>
    </dgm:pt>
    <dgm:pt modelId="{76C3790D-8FE0-4D4A-9C41-DBFF615B201F}" type="pres">
      <dgm:prSet presAssocID="{2A919889-8682-49FB-ABEC-47B42E15F9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BDD01FE-023E-4690-AA80-810BA4B10797}" type="pres">
      <dgm:prSet presAssocID="{2A919889-8682-49FB-ABEC-47B42E15F946}" presName="spaceRect" presStyleCnt="0"/>
      <dgm:spPr/>
    </dgm:pt>
    <dgm:pt modelId="{A611C62E-DE31-41CA-B86D-A23A07284B91}" type="pres">
      <dgm:prSet presAssocID="{2A919889-8682-49FB-ABEC-47B42E15F946}" presName="textRect" presStyleLbl="revTx" presStyleIdx="1" presStyleCnt="3">
        <dgm:presLayoutVars>
          <dgm:chMax val="1"/>
          <dgm:chPref val="1"/>
        </dgm:presLayoutVars>
      </dgm:prSet>
      <dgm:spPr/>
    </dgm:pt>
    <dgm:pt modelId="{EA990BDA-5C2D-4515-972F-C1A4D372B84E}" type="pres">
      <dgm:prSet presAssocID="{4D74EC7A-9A88-4D5E-93F1-6F7C972511BE}" presName="sibTrans" presStyleCnt="0"/>
      <dgm:spPr/>
    </dgm:pt>
    <dgm:pt modelId="{A3122E4C-A960-4C47-B67D-477C7B3751B1}" type="pres">
      <dgm:prSet presAssocID="{97FDCA70-DAEE-46DD-8BA6-FC2C161BE754}" presName="compNode" presStyleCnt="0"/>
      <dgm:spPr/>
    </dgm:pt>
    <dgm:pt modelId="{9BB2078C-107B-41C2-88CB-C4495E486445}" type="pres">
      <dgm:prSet presAssocID="{97FDCA70-DAEE-46DD-8BA6-FC2C161BE7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A8B7526-02FF-416C-8738-C00E682E52AE}" type="pres">
      <dgm:prSet presAssocID="{97FDCA70-DAEE-46DD-8BA6-FC2C161BE754}" presName="spaceRect" presStyleCnt="0"/>
      <dgm:spPr/>
    </dgm:pt>
    <dgm:pt modelId="{F53B3F3D-AF3F-4E7D-9BC1-D52393E75B94}" type="pres">
      <dgm:prSet presAssocID="{97FDCA70-DAEE-46DD-8BA6-FC2C161BE7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EB5E0E-F422-4278-8E38-918C8F9DA8B4}" type="presOf" srcId="{06E24148-3E14-4B9E-BC54-2DBFC11AB173}" destId="{3BF2198D-84C2-4577-8F0E-D294A15A26E5}" srcOrd="0" destOrd="0" presId="urn:microsoft.com/office/officeart/2018/2/layout/IconLabelList"/>
    <dgm:cxn modelId="{21AC2813-1385-48C3-8D86-81C5C5C75525}" type="presOf" srcId="{2A919889-8682-49FB-ABEC-47B42E15F946}" destId="{A611C62E-DE31-41CA-B86D-A23A07284B91}" srcOrd="0" destOrd="0" presId="urn:microsoft.com/office/officeart/2018/2/layout/IconLabelList"/>
    <dgm:cxn modelId="{A8531F38-FC6D-48D6-BCB8-609598A3F45A}" srcId="{06E24148-3E14-4B9E-BC54-2DBFC11AB173}" destId="{2A919889-8682-49FB-ABEC-47B42E15F946}" srcOrd="1" destOrd="0" parTransId="{51A91DCE-4D57-4B09-BD2C-3938A5A4B696}" sibTransId="{4D74EC7A-9A88-4D5E-93F1-6F7C972511BE}"/>
    <dgm:cxn modelId="{0CE29742-ADB5-43FA-91DB-63E6F77456FC}" type="presOf" srcId="{97FDCA70-DAEE-46DD-8BA6-FC2C161BE754}" destId="{F53B3F3D-AF3F-4E7D-9BC1-D52393E75B94}" srcOrd="0" destOrd="0" presId="urn:microsoft.com/office/officeart/2018/2/layout/IconLabelList"/>
    <dgm:cxn modelId="{6216EA67-1C66-4A41-BF55-EC9E5E84ECE1}" type="presOf" srcId="{AB264D28-3BE9-4235-BC28-9ECC58C6461A}" destId="{69AAC5E6-AF92-4D78-B0BC-1015E7DF49A8}" srcOrd="0" destOrd="0" presId="urn:microsoft.com/office/officeart/2018/2/layout/IconLabelList"/>
    <dgm:cxn modelId="{E39C0ED1-A77D-4A49-95B0-2CCC4FAD7D30}" srcId="{06E24148-3E14-4B9E-BC54-2DBFC11AB173}" destId="{AB264D28-3BE9-4235-BC28-9ECC58C6461A}" srcOrd="0" destOrd="0" parTransId="{A2D4A1E6-F502-408E-ABB3-B0A3EBAF09FA}" sibTransId="{DF3EEBF4-CA90-4717-A769-F4E2280D3047}"/>
    <dgm:cxn modelId="{DF8F1AD3-7619-4E21-925F-9DA598D89A8B}" srcId="{06E24148-3E14-4B9E-BC54-2DBFC11AB173}" destId="{97FDCA70-DAEE-46DD-8BA6-FC2C161BE754}" srcOrd="2" destOrd="0" parTransId="{ABB175E1-A18E-4CB7-9A24-4AE60A3DBAF8}" sibTransId="{A1BAFBDB-F9A1-4F97-BF57-718DAD46CBB9}"/>
    <dgm:cxn modelId="{EC75AB7F-A991-446D-9B4F-91F5EC6255D8}" type="presParOf" srcId="{3BF2198D-84C2-4577-8F0E-D294A15A26E5}" destId="{27AA5E3A-BD96-4850-BAF6-42AB4DA23001}" srcOrd="0" destOrd="0" presId="urn:microsoft.com/office/officeart/2018/2/layout/IconLabelList"/>
    <dgm:cxn modelId="{D13D3E61-CAED-449A-9D0D-0F4D45DB3529}" type="presParOf" srcId="{27AA5E3A-BD96-4850-BAF6-42AB4DA23001}" destId="{CF011311-557B-4B27-8D56-67DA87463B98}" srcOrd="0" destOrd="0" presId="urn:microsoft.com/office/officeart/2018/2/layout/IconLabelList"/>
    <dgm:cxn modelId="{A2788FD6-C92C-4970-B73F-DD5747F5DFC2}" type="presParOf" srcId="{27AA5E3A-BD96-4850-BAF6-42AB4DA23001}" destId="{CE8EB39F-8739-4CFC-B667-D2272CB71B37}" srcOrd="1" destOrd="0" presId="urn:microsoft.com/office/officeart/2018/2/layout/IconLabelList"/>
    <dgm:cxn modelId="{131A3A89-83B7-416D-8B9B-03E8CAE30D8E}" type="presParOf" srcId="{27AA5E3A-BD96-4850-BAF6-42AB4DA23001}" destId="{69AAC5E6-AF92-4D78-B0BC-1015E7DF49A8}" srcOrd="2" destOrd="0" presId="urn:microsoft.com/office/officeart/2018/2/layout/IconLabelList"/>
    <dgm:cxn modelId="{FB8D12C8-064F-43C2-B3DC-8521099B221D}" type="presParOf" srcId="{3BF2198D-84C2-4577-8F0E-D294A15A26E5}" destId="{E85F3DC6-2AD5-4D00-A98F-EE6ED30C0BB1}" srcOrd="1" destOrd="0" presId="urn:microsoft.com/office/officeart/2018/2/layout/IconLabelList"/>
    <dgm:cxn modelId="{3F35465C-D82C-4661-A336-C3286FCA4180}" type="presParOf" srcId="{3BF2198D-84C2-4577-8F0E-D294A15A26E5}" destId="{B985CF57-107A-47EE-9D31-24B90296A742}" srcOrd="2" destOrd="0" presId="urn:microsoft.com/office/officeart/2018/2/layout/IconLabelList"/>
    <dgm:cxn modelId="{6CD44FD0-FE1C-439D-B409-3C0B896B4BBB}" type="presParOf" srcId="{B985CF57-107A-47EE-9D31-24B90296A742}" destId="{76C3790D-8FE0-4D4A-9C41-DBFF615B201F}" srcOrd="0" destOrd="0" presId="urn:microsoft.com/office/officeart/2018/2/layout/IconLabelList"/>
    <dgm:cxn modelId="{D8884EC6-FA5E-4C55-B5D5-B378DA0408B2}" type="presParOf" srcId="{B985CF57-107A-47EE-9D31-24B90296A742}" destId="{3BDD01FE-023E-4690-AA80-810BA4B10797}" srcOrd="1" destOrd="0" presId="urn:microsoft.com/office/officeart/2018/2/layout/IconLabelList"/>
    <dgm:cxn modelId="{F9310423-B4C9-4079-8DF2-761B80ECFBC1}" type="presParOf" srcId="{B985CF57-107A-47EE-9D31-24B90296A742}" destId="{A611C62E-DE31-41CA-B86D-A23A07284B91}" srcOrd="2" destOrd="0" presId="urn:microsoft.com/office/officeart/2018/2/layout/IconLabelList"/>
    <dgm:cxn modelId="{F65D6DB3-2835-4AD9-A758-1EB3F186DEF0}" type="presParOf" srcId="{3BF2198D-84C2-4577-8F0E-D294A15A26E5}" destId="{EA990BDA-5C2D-4515-972F-C1A4D372B84E}" srcOrd="3" destOrd="0" presId="urn:microsoft.com/office/officeart/2018/2/layout/IconLabelList"/>
    <dgm:cxn modelId="{654D212F-F8CA-4C1E-9C3C-69F5EF4E829F}" type="presParOf" srcId="{3BF2198D-84C2-4577-8F0E-D294A15A26E5}" destId="{A3122E4C-A960-4C47-B67D-477C7B3751B1}" srcOrd="4" destOrd="0" presId="urn:microsoft.com/office/officeart/2018/2/layout/IconLabelList"/>
    <dgm:cxn modelId="{2920921D-A21D-412F-AF2F-C57408103CA0}" type="presParOf" srcId="{A3122E4C-A960-4C47-B67D-477C7B3751B1}" destId="{9BB2078C-107B-41C2-88CB-C4495E486445}" srcOrd="0" destOrd="0" presId="urn:microsoft.com/office/officeart/2018/2/layout/IconLabelList"/>
    <dgm:cxn modelId="{96408B9F-FC65-44D9-BEDA-E73EAB71B3AA}" type="presParOf" srcId="{A3122E4C-A960-4C47-B67D-477C7B3751B1}" destId="{1A8B7526-02FF-416C-8738-C00E682E52AE}" srcOrd="1" destOrd="0" presId="urn:microsoft.com/office/officeart/2018/2/layout/IconLabelList"/>
    <dgm:cxn modelId="{6450FCB9-5F9C-470A-B0CE-1A1305108BB4}" type="presParOf" srcId="{A3122E4C-A960-4C47-B67D-477C7B3751B1}" destId="{F53B3F3D-AF3F-4E7D-9BC1-D52393E75B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0507A5-0D3E-460E-B0AA-5CA796D4D3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B90409-572B-4D17-976D-FD8549869E07}">
      <dgm:prSet/>
      <dgm:spPr/>
      <dgm:t>
        <a:bodyPr/>
        <a:lstStyle/>
        <a:p>
          <a:r>
            <a:rPr lang="en-US" u="sng" dirty="0">
              <a:hlinkClick xmlns:r="http://schemas.openxmlformats.org/officeDocument/2006/relationships" r:id="rId1"/>
            </a:rPr>
            <a:t>Box Office Mojo</a:t>
          </a:r>
          <a:endParaRPr lang="en-US" dirty="0"/>
        </a:p>
      </dgm:t>
    </dgm:pt>
    <dgm:pt modelId="{7E26C318-DAC0-46AE-BFD8-8C4C10E64246}" type="parTrans" cxnId="{582FC1E3-C893-4DBF-8F8D-ACBA0AACCDBD}">
      <dgm:prSet/>
      <dgm:spPr/>
      <dgm:t>
        <a:bodyPr/>
        <a:lstStyle/>
        <a:p>
          <a:endParaRPr lang="en-US"/>
        </a:p>
      </dgm:t>
    </dgm:pt>
    <dgm:pt modelId="{DFA482A0-BFF2-47FF-9150-55C455FC28CD}" type="sibTrans" cxnId="{582FC1E3-C893-4DBF-8F8D-ACBA0AACCDBD}">
      <dgm:prSet/>
      <dgm:spPr/>
      <dgm:t>
        <a:bodyPr/>
        <a:lstStyle/>
        <a:p>
          <a:endParaRPr lang="en-US"/>
        </a:p>
      </dgm:t>
    </dgm:pt>
    <dgm:pt modelId="{72D6FE89-D376-479F-88E3-90F1C7A806D9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/>
            </a:rPr>
            <a:t>IMDB </a:t>
          </a:r>
          <a:endParaRPr lang="en-US"/>
        </a:p>
      </dgm:t>
    </dgm:pt>
    <dgm:pt modelId="{5123BC5C-1E14-4E36-98DE-EBC2367C75C5}" type="parTrans" cxnId="{9C569C12-4248-4684-8374-536BA8889711}">
      <dgm:prSet/>
      <dgm:spPr/>
      <dgm:t>
        <a:bodyPr/>
        <a:lstStyle/>
        <a:p>
          <a:endParaRPr lang="en-US"/>
        </a:p>
      </dgm:t>
    </dgm:pt>
    <dgm:pt modelId="{98421ADB-E407-4127-8E0F-D8132B0F6E14}" type="sibTrans" cxnId="{9C569C12-4248-4684-8374-536BA8889711}">
      <dgm:prSet/>
      <dgm:spPr/>
      <dgm:t>
        <a:bodyPr/>
        <a:lstStyle/>
        <a:p>
          <a:endParaRPr lang="en-US"/>
        </a:p>
      </dgm:t>
    </dgm:pt>
    <dgm:pt modelId="{709829D4-F53C-4DA1-AB1F-839672C99D58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3"/>
            </a:rPr>
            <a:t>The Numbers</a:t>
          </a:r>
          <a:endParaRPr lang="en-US"/>
        </a:p>
      </dgm:t>
    </dgm:pt>
    <dgm:pt modelId="{83551605-3A76-4247-B750-34C771C5F37F}" type="parTrans" cxnId="{A0479924-63B4-49B1-9B18-A7197762AC94}">
      <dgm:prSet/>
      <dgm:spPr/>
      <dgm:t>
        <a:bodyPr/>
        <a:lstStyle/>
        <a:p>
          <a:endParaRPr lang="en-US"/>
        </a:p>
      </dgm:t>
    </dgm:pt>
    <dgm:pt modelId="{BDFAE557-454C-4D42-BE7E-69FD1710DCE1}" type="sibTrans" cxnId="{A0479924-63B4-49B1-9B18-A7197762AC94}">
      <dgm:prSet/>
      <dgm:spPr/>
      <dgm:t>
        <a:bodyPr/>
        <a:lstStyle/>
        <a:p>
          <a:endParaRPr lang="en-US"/>
        </a:p>
      </dgm:t>
    </dgm:pt>
    <dgm:pt modelId="{9879FDC6-514C-D140-9BE4-75D7D52E4AE0}" type="pres">
      <dgm:prSet presAssocID="{E00507A5-0D3E-460E-B0AA-5CA796D4D355}" presName="linear" presStyleCnt="0">
        <dgm:presLayoutVars>
          <dgm:animLvl val="lvl"/>
          <dgm:resizeHandles val="exact"/>
        </dgm:presLayoutVars>
      </dgm:prSet>
      <dgm:spPr/>
    </dgm:pt>
    <dgm:pt modelId="{3AD4A75E-471C-B24A-BBA5-C11727DC5F98}" type="pres">
      <dgm:prSet presAssocID="{27B90409-572B-4D17-976D-FD8549869E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3617EE-8676-714A-87BA-003D60407447}" type="pres">
      <dgm:prSet presAssocID="{DFA482A0-BFF2-47FF-9150-55C455FC28CD}" presName="spacer" presStyleCnt="0"/>
      <dgm:spPr/>
    </dgm:pt>
    <dgm:pt modelId="{67B344BB-D8F4-BF43-8DF1-D82D47A93F4E}" type="pres">
      <dgm:prSet presAssocID="{72D6FE89-D376-479F-88E3-90F1C7A806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B48D37-5B6E-BF44-B249-ABF54B16004C}" type="pres">
      <dgm:prSet presAssocID="{98421ADB-E407-4127-8E0F-D8132B0F6E14}" presName="spacer" presStyleCnt="0"/>
      <dgm:spPr/>
    </dgm:pt>
    <dgm:pt modelId="{F3C84F78-008D-3143-A086-B6C8B19282C4}" type="pres">
      <dgm:prSet presAssocID="{709829D4-F53C-4DA1-AB1F-839672C99D5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569C12-4248-4684-8374-536BA8889711}" srcId="{E00507A5-0D3E-460E-B0AA-5CA796D4D355}" destId="{72D6FE89-D376-479F-88E3-90F1C7A806D9}" srcOrd="1" destOrd="0" parTransId="{5123BC5C-1E14-4E36-98DE-EBC2367C75C5}" sibTransId="{98421ADB-E407-4127-8E0F-D8132B0F6E14}"/>
    <dgm:cxn modelId="{A0479924-63B4-49B1-9B18-A7197762AC94}" srcId="{E00507A5-0D3E-460E-B0AA-5CA796D4D355}" destId="{709829D4-F53C-4DA1-AB1F-839672C99D58}" srcOrd="2" destOrd="0" parTransId="{83551605-3A76-4247-B750-34C771C5F37F}" sibTransId="{BDFAE557-454C-4D42-BE7E-69FD1710DCE1}"/>
    <dgm:cxn modelId="{7F281228-03C9-1A4C-A6AF-4C14E421EF34}" type="presOf" srcId="{709829D4-F53C-4DA1-AB1F-839672C99D58}" destId="{F3C84F78-008D-3143-A086-B6C8B19282C4}" srcOrd="0" destOrd="0" presId="urn:microsoft.com/office/officeart/2005/8/layout/vList2"/>
    <dgm:cxn modelId="{3E437345-D9B6-BB47-ACF5-7180562B400E}" type="presOf" srcId="{E00507A5-0D3E-460E-B0AA-5CA796D4D355}" destId="{9879FDC6-514C-D140-9BE4-75D7D52E4AE0}" srcOrd="0" destOrd="0" presId="urn:microsoft.com/office/officeart/2005/8/layout/vList2"/>
    <dgm:cxn modelId="{C93B1571-89EC-0142-8F13-20F136825C34}" type="presOf" srcId="{27B90409-572B-4D17-976D-FD8549869E07}" destId="{3AD4A75E-471C-B24A-BBA5-C11727DC5F98}" srcOrd="0" destOrd="0" presId="urn:microsoft.com/office/officeart/2005/8/layout/vList2"/>
    <dgm:cxn modelId="{001D48C2-EB3F-E141-9CEE-810F5D81D343}" type="presOf" srcId="{72D6FE89-D376-479F-88E3-90F1C7A806D9}" destId="{67B344BB-D8F4-BF43-8DF1-D82D47A93F4E}" srcOrd="0" destOrd="0" presId="urn:microsoft.com/office/officeart/2005/8/layout/vList2"/>
    <dgm:cxn modelId="{582FC1E3-C893-4DBF-8F8D-ACBA0AACCDBD}" srcId="{E00507A5-0D3E-460E-B0AA-5CA796D4D355}" destId="{27B90409-572B-4D17-976D-FD8549869E07}" srcOrd="0" destOrd="0" parTransId="{7E26C318-DAC0-46AE-BFD8-8C4C10E64246}" sibTransId="{DFA482A0-BFF2-47FF-9150-55C455FC28CD}"/>
    <dgm:cxn modelId="{B1837BBA-8BDF-2A45-8E39-8F7E63F03394}" type="presParOf" srcId="{9879FDC6-514C-D140-9BE4-75D7D52E4AE0}" destId="{3AD4A75E-471C-B24A-BBA5-C11727DC5F98}" srcOrd="0" destOrd="0" presId="urn:microsoft.com/office/officeart/2005/8/layout/vList2"/>
    <dgm:cxn modelId="{2FF24258-F99C-B14F-87E5-619F7CFF207B}" type="presParOf" srcId="{9879FDC6-514C-D140-9BE4-75D7D52E4AE0}" destId="{5A3617EE-8676-714A-87BA-003D60407447}" srcOrd="1" destOrd="0" presId="urn:microsoft.com/office/officeart/2005/8/layout/vList2"/>
    <dgm:cxn modelId="{5B4B32A8-D4A2-544E-8D5F-7D3B0B65C3EF}" type="presParOf" srcId="{9879FDC6-514C-D140-9BE4-75D7D52E4AE0}" destId="{67B344BB-D8F4-BF43-8DF1-D82D47A93F4E}" srcOrd="2" destOrd="0" presId="urn:microsoft.com/office/officeart/2005/8/layout/vList2"/>
    <dgm:cxn modelId="{49CC84B0-5990-6F48-BC43-A1EA76F22902}" type="presParOf" srcId="{9879FDC6-514C-D140-9BE4-75D7D52E4AE0}" destId="{A4B48D37-5B6E-BF44-B249-ABF54B16004C}" srcOrd="3" destOrd="0" presId="urn:microsoft.com/office/officeart/2005/8/layout/vList2"/>
    <dgm:cxn modelId="{D98B9D43-73C1-2943-849D-A6A7B7E3068A}" type="presParOf" srcId="{9879FDC6-514C-D140-9BE4-75D7D52E4AE0}" destId="{F3C84F78-008D-3143-A086-B6C8B19282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210A0E-C3B9-4EB4-82F1-3E298A601A5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34295-A624-4BDC-AC50-3E2257593FC3}">
      <dgm:prSet/>
      <dgm:spPr/>
      <dgm:t>
        <a:bodyPr/>
        <a:lstStyle/>
        <a:p>
          <a:r>
            <a:rPr lang="en-US" dirty="0"/>
            <a:t>Action, Adventure, Sci-Fi, Fantasy, Mystery, and War are the most popular.</a:t>
          </a:r>
        </a:p>
      </dgm:t>
    </dgm:pt>
    <dgm:pt modelId="{D257489D-CAD3-4FE7-9B12-16A556606FBE}" type="parTrans" cxnId="{3B6F139E-554A-47EE-A4A7-C573D1D67213}">
      <dgm:prSet/>
      <dgm:spPr/>
      <dgm:t>
        <a:bodyPr/>
        <a:lstStyle/>
        <a:p>
          <a:endParaRPr lang="en-US"/>
        </a:p>
      </dgm:t>
    </dgm:pt>
    <dgm:pt modelId="{B011C5BD-5238-4DF3-BCB5-7603F2A52BC9}" type="sibTrans" cxnId="{3B6F139E-554A-47EE-A4A7-C573D1D67213}">
      <dgm:prSet/>
      <dgm:spPr/>
      <dgm:t>
        <a:bodyPr/>
        <a:lstStyle/>
        <a:p>
          <a:endParaRPr lang="en-US"/>
        </a:p>
      </dgm:t>
    </dgm:pt>
    <dgm:pt modelId="{A4DB585F-4E4F-4872-B079-B02730B0A53E}">
      <dgm:prSet/>
      <dgm:spPr/>
      <dgm:t>
        <a:bodyPr/>
        <a:lstStyle/>
        <a:p>
          <a:r>
            <a:rPr lang="en-US" dirty="0"/>
            <a:t>Gross Release a movie in both domestic and foreign markets to get the maximum gross. Foreign gross is responsible for over half of worldwide income (~53%). </a:t>
          </a:r>
        </a:p>
      </dgm:t>
    </dgm:pt>
    <dgm:pt modelId="{1B1F397A-A9F7-437E-972D-B820D32FF72A}" type="parTrans" cxnId="{6FB4141B-0678-4F02-AD9D-0BABB9C6B0C1}">
      <dgm:prSet/>
      <dgm:spPr/>
      <dgm:t>
        <a:bodyPr/>
        <a:lstStyle/>
        <a:p>
          <a:endParaRPr lang="en-US"/>
        </a:p>
      </dgm:t>
    </dgm:pt>
    <dgm:pt modelId="{2A3A5A07-1510-4B41-B23E-94F48C5DDA58}" type="sibTrans" cxnId="{6FB4141B-0678-4F02-AD9D-0BABB9C6B0C1}">
      <dgm:prSet/>
      <dgm:spPr/>
      <dgm:t>
        <a:bodyPr/>
        <a:lstStyle/>
        <a:p>
          <a:endParaRPr lang="en-US"/>
        </a:p>
      </dgm:t>
    </dgm:pt>
    <dgm:pt modelId="{9DD8AF32-A68A-41D3-975D-6585243AAF44}">
      <dgm:prSet/>
      <dgm:spPr/>
      <dgm:t>
        <a:bodyPr/>
        <a:lstStyle/>
        <a:p>
          <a:r>
            <a:rPr lang="en-US" dirty="0"/>
            <a:t>ROI  Fantasy and Romance are the most profitable genre combo followed by  Family/Fantasy/Musical </a:t>
          </a:r>
          <a:br>
            <a:rPr lang="en-US" dirty="0"/>
          </a:br>
          <a:r>
            <a:rPr lang="en-US" dirty="0"/>
            <a:t>and Action/Adventure/Sci-Fi. </a:t>
          </a:r>
          <a:br>
            <a:rPr lang="en-US" dirty="0"/>
          </a:br>
          <a:endParaRPr lang="en-US" dirty="0"/>
        </a:p>
      </dgm:t>
    </dgm:pt>
    <dgm:pt modelId="{D81177DA-7720-4199-8E35-7F70A3C0D83E}" type="parTrans" cxnId="{DDAFF2A4-2882-43A3-AE2B-460319CC334E}">
      <dgm:prSet/>
      <dgm:spPr/>
      <dgm:t>
        <a:bodyPr/>
        <a:lstStyle/>
        <a:p>
          <a:endParaRPr lang="en-US"/>
        </a:p>
      </dgm:t>
    </dgm:pt>
    <dgm:pt modelId="{C24CB583-B7FE-46DF-807E-E75243611948}" type="sibTrans" cxnId="{DDAFF2A4-2882-43A3-AE2B-460319CC334E}">
      <dgm:prSet/>
      <dgm:spPr/>
      <dgm:t>
        <a:bodyPr/>
        <a:lstStyle/>
        <a:p>
          <a:endParaRPr lang="en-US"/>
        </a:p>
      </dgm:t>
    </dgm:pt>
    <dgm:pt modelId="{9F436B95-6562-403F-9F09-55EA8DEEE0FB}">
      <dgm:prSet/>
      <dgm:spPr/>
      <dgm:t>
        <a:bodyPr/>
        <a:lstStyle/>
        <a:p>
          <a:r>
            <a:rPr lang="en-US" dirty="0"/>
            <a:t>To analyze the trends in genres over the years. </a:t>
          </a:r>
        </a:p>
      </dgm:t>
    </dgm:pt>
    <dgm:pt modelId="{4563743C-7D26-4D32-9988-6D6FD922BF6F}" type="parTrans" cxnId="{210D2D06-21EB-4DFA-B6D3-42D6951A1110}">
      <dgm:prSet/>
      <dgm:spPr/>
      <dgm:t>
        <a:bodyPr/>
        <a:lstStyle/>
        <a:p>
          <a:endParaRPr lang="en-US"/>
        </a:p>
      </dgm:t>
    </dgm:pt>
    <dgm:pt modelId="{6D2F0B1F-B046-4F9B-A69A-A167E30DE5E7}" type="sibTrans" cxnId="{210D2D06-21EB-4DFA-B6D3-42D6951A1110}">
      <dgm:prSet/>
      <dgm:spPr/>
      <dgm:t>
        <a:bodyPr/>
        <a:lstStyle/>
        <a:p>
          <a:endParaRPr lang="en-US"/>
        </a:p>
      </dgm:t>
    </dgm:pt>
    <dgm:pt modelId="{B3BB187F-BE93-4F9F-86B8-7A2FC422C005}">
      <dgm:prSet/>
      <dgm:spPr/>
      <dgm:t>
        <a:bodyPr/>
        <a:lstStyle/>
        <a:p>
          <a:r>
            <a:rPr lang="en-US" dirty="0"/>
            <a:t>To get more recent data through APIs to see how pandemic has shaped a movie industry. </a:t>
          </a:r>
        </a:p>
      </dgm:t>
    </dgm:pt>
    <dgm:pt modelId="{50969C44-7CB8-4683-BD70-2A1964DD40AB}" type="parTrans" cxnId="{46D36A4E-416D-4779-9B1B-2BD0FC40F7E5}">
      <dgm:prSet/>
      <dgm:spPr/>
      <dgm:t>
        <a:bodyPr/>
        <a:lstStyle/>
        <a:p>
          <a:endParaRPr lang="en-US"/>
        </a:p>
      </dgm:t>
    </dgm:pt>
    <dgm:pt modelId="{64780C1F-C91E-4CB9-94DB-D7B418A58DC0}" type="sibTrans" cxnId="{46D36A4E-416D-4779-9B1B-2BD0FC40F7E5}">
      <dgm:prSet/>
      <dgm:spPr/>
      <dgm:t>
        <a:bodyPr/>
        <a:lstStyle/>
        <a:p>
          <a:endParaRPr lang="en-US"/>
        </a:p>
      </dgm:t>
    </dgm:pt>
    <dgm:pt modelId="{F1F50861-C33A-4B35-8438-66EEF7645EBD}">
      <dgm:prSet/>
      <dgm:spPr/>
      <dgm:t>
        <a:bodyPr/>
        <a:lstStyle/>
        <a:p>
          <a:r>
            <a:rPr lang="en-US" dirty="0"/>
            <a:t>To perform more in-depth analysis on ROI per genre. </a:t>
          </a:r>
        </a:p>
      </dgm:t>
    </dgm:pt>
    <dgm:pt modelId="{3B6EB77A-BAC3-434B-93A3-9DDEF0F2FFAE}" type="parTrans" cxnId="{DEFD645D-82F9-4116-B207-5BF9F8B8E6F8}">
      <dgm:prSet/>
      <dgm:spPr/>
      <dgm:t>
        <a:bodyPr/>
        <a:lstStyle/>
        <a:p>
          <a:endParaRPr lang="en-US"/>
        </a:p>
      </dgm:t>
    </dgm:pt>
    <dgm:pt modelId="{C4E315E2-1194-4700-9A2F-E8548645893B}" type="sibTrans" cxnId="{DEFD645D-82F9-4116-B207-5BF9F8B8E6F8}">
      <dgm:prSet/>
      <dgm:spPr/>
      <dgm:t>
        <a:bodyPr/>
        <a:lstStyle/>
        <a:p>
          <a:endParaRPr lang="en-US"/>
        </a:p>
      </dgm:t>
    </dgm:pt>
    <dgm:pt modelId="{6C858226-1AA6-44C6-9762-3EFA2FDD4E80}">
      <dgm:prSet/>
      <dgm:spPr/>
      <dgm:t>
        <a:bodyPr/>
        <a:lstStyle/>
        <a:p>
          <a:r>
            <a:rPr lang="en-US" dirty="0"/>
            <a:t>To look into a cast and directors whose movies are the most popular and profitable. </a:t>
          </a:r>
        </a:p>
      </dgm:t>
    </dgm:pt>
    <dgm:pt modelId="{4FF08147-57FF-4E3D-B53E-EB8B531DD65F}" type="parTrans" cxnId="{08C91A80-9889-48D8-954C-BC087C54F61B}">
      <dgm:prSet/>
      <dgm:spPr/>
      <dgm:t>
        <a:bodyPr/>
        <a:lstStyle/>
        <a:p>
          <a:endParaRPr lang="en-US"/>
        </a:p>
      </dgm:t>
    </dgm:pt>
    <dgm:pt modelId="{86E81C69-E6E9-4C90-AFD5-69EBCABF063B}" type="sibTrans" cxnId="{08C91A80-9889-48D8-954C-BC087C54F61B}">
      <dgm:prSet/>
      <dgm:spPr/>
      <dgm:t>
        <a:bodyPr/>
        <a:lstStyle/>
        <a:p>
          <a:endParaRPr lang="en-US"/>
        </a:p>
      </dgm:t>
    </dgm:pt>
    <dgm:pt modelId="{11A79A14-B312-B849-8903-7A162D8E1ED5}" type="pres">
      <dgm:prSet presAssocID="{69210A0E-C3B9-4EB4-82F1-3E298A601A50}" presName="diagram" presStyleCnt="0">
        <dgm:presLayoutVars>
          <dgm:dir/>
          <dgm:resizeHandles val="exact"/>
        </dgm:presLayoutVars>
      </dgm:prSet>
      <dgm:spPr/>
    </dgm:pt>
    <dgm:pt modelId="{14466FA1-B3D0-C34C-8E40-947EE72EEAC2}" type="pres">
      <dgm:prSet presAssocID="{1C934295-A624-4BDC-AC50-3E2257593FC3}" presName="node" presStyleLbl="node1" presStyleIdx="0" presStyleCnt="7" custLinFactNeighborY="-50615">
        <dgm:presLayoutVars>
          <dgm:bulletEnabled val="1"/>
        </dgm:presLayoutVars>
      </dgm:prSet>
      <dgm:spPr/>
    </dgm:pt>
    <dgm:pt modelId="{D5667E8B-CAC7-B446-95E9-727F55268335}" type="pres">
      <dgm:prSet presAssocID="{B011C5BD-5238-4DF3-BCB5-7603F2A52BC9}" presName="sibTrans" presStyleCnt="0"/>
      <dgm:spPr/>
    </dgm:pt>
    <dgm:pt modelId="{B183D0B4-624B-0D48-B8B6-9B604882EDB2}" type="pres">
      <dgm:prSet presAssocID="{A4DB585F-4E4F-4872-B079-B02730B0A53E}" presName="node" presStyleLbl="node1" presStyleIdx="1" presStyleCnt="7" custLinFactNeighborY="-50615">
        <dgm:presLayoutVars>
          <dgm:bulletEnabled val="1"/>
        </dgm:presLayoutVars>
      </dgm:prSet>
      <dgm:spPr/>
    </dgm:pt>
    <dgm:pt modelId="{DF84313A-FA95-8A4C-9DA5-BCFCE83C39C2}" type="pres">
      <dgm:prSet presAssocID="{2A3A5A07-1510-4B41-B23E-94F48C5DDA58}" presName="sibTrans" presStyleCnt="0"/>
      <dgm:spPr/>
    </dgm:pt>
    <dgm:pt modelId="{6C28D5DB-9F11-E548-B217-34BD7FF283C9}" type="pres">
      <dgm:prSet presAssocID="{9DD8AF32-A68A-41D3-975D-6585243AAF44}" presName="node" presStyleLbl="node1" presStyleIdx="2" presStyleCnt="7" custLinFactNeighborY="-50615">
        <dgm:presLayoutVars>
          <dgm:bulletEnabled val="1"/>
        </dgm:presLayoutVars>
      </dgm:prSet>
      <dgm:spPr/>
    </dgm:pt>
    <dgm:pt modelId="{660E9542-1D71-9D4F-966B-68AE3E007FFD}" type="pres">
      <dgm:prSet presAssocID="{C24CB583-B7FE-46DF-807E-E75243611948}" presName="sibTrans" presStyleCnt="0"/>
      <dgm:spPr/>
    </dgm:pt>
    <dgm:pt modelId="{D4AB9035-08F9-7143-9CEE-C91BC10371AE}" type="pres">
      <dgm:prSet presAssocID="{9F436B95-6562-403F-9F09-55EA8DEEE0FB}" presName="node" presStyleLbl="node1" presStyleIdx="3" presStyleCnt="7" custLinFactX="-130126" custLinFactY="49937" custLinFactNeighborX="-200000" custLinFactNeighborY="100000">
        <dgm:presLayoutVars>
          <dgm:bulletEnabled val="1"/>
        </dgm:presLayoutVars>
      </dgm:prSet>
      <dgm:spPr/>
    </dgm:pt>
    <dgm:pt modelId="{E2A21363-F9B5-1C47-A323-E58429B91B35}" type="pres">
      <dgm:prSet presAssocID="{6D2F0B1F-B046-4F9B-A69A-A167E30DE5E7}" presName="sibTrans" presStyleCnt="0"/>
      <dgm:spPr/>
    </dgm:pt>
    <dgm:pt modelId="{20368CCD-0348-F746-84EF-507410C93862}" type="pres">
      <dgm:prSet presAssocID="{B3BB187F-BE93-4F9F-86B8-7A2FC422C005}" presName="node" presStyleLbl="node1" presStyleIdx="4" presStyleCnt="7" custLinFactNeighborX="54436" custLinFactNeighborY="34380">
        <dgm:presLayoutVars>
          <dgm:bulletEnabled val="1"/>
        </dgm:presLayoutVars>
      </dgm:prSet>
      <dgm:spPr/>
    </dgm:pt>
    <dgm:pt modelId="{5626B71C-66B0-B947-99B7-A6461C532726}" type="pres">
      <dgm:prSet presAssocID="{64780C1F-C91E-4CB9-94DB-D7B418A58DC0}" presName="sibTrans" presStyleCnt="0"/>
      <dgm:spPr/>
    </dgm:pt>
    <dgm:pt modelId="{BB1775ED-4794-F342-8E0A-0EC351BF6A60}" type="pres">
      <dgm:prSet presAssocID="{F1F50861-C33A-4B35-8438-66EEF7645EBD}" presName="node" presStyleLbl="node1" presStyleIdx="5" presStyleCnt="7" custLinFactNeighborX="54436" custLinFactNeighborY="34380">
        <dgm:presLayoutVars>
          <dgm:bulletEnabled val="1"/>
        </dgm:presLayoutVars>
      </dgm:prSet>
      <dgm:spPr/>
    </dgm:pt>
    <dgm:pt modelId="{770A13C8-1AD5-9245-9C83-DF29DC3767F8}" type="pres">
      <dgm:prSet presAssocID="{C4E315E2-1194-4700-9A2F-E8548645893B}" presName="sibTrans" presStyleCnt="0"/>
      <dgm:spPr/>
    </dgm:pt>
    <dgm:pt modelId="{7535B475-221B-2243-B819-F454D59857C7}" type="pres">
      <dgm:prSet presAssocID="{6C858226-1AA6-44C6-9762-3EFA2FDD4E80}" presName="node" presStyleLbl="node1" presStyleIdx="6" presStyleCnt="7" custLinFactNeighborX="54436" custLinFactNeighborY="34380">
        <dgm:presLayoutVars>
          <dgm:bulletEnabled val="1"/>
        </dgm:presLayoutVars>
      </dgm:prSet>
      <dgm:spPr/>
    </dgm:pt>
  </dgm:ptLst>
  <dgm:cxnLst>
    <dgm:cxn modelId="{210D2D06-21EB-4DFA-B6D3-42D6951A1110}" srcId="{69210A0E-C3B9-4EB4-82F1-3E298A601A50}" destId="{9F436B95-6562-403F-9F09-55EA8DEEE0FB}" srcOrd="3" destOrd="0" parTransId="{4563743C-7D26-4D32-9988-6D6FD922BF6F}" sibTransId="{6D2F0B1F-B046-4F9B-A69A-A167E30DE5E7}"/>
    <dgm:cxn modelId="{27D55A0E-CB02-464D-87EC-10E6D17B1FF5}" type="presOf" srcId="{9DD8AF32-A68A-41D3-975D-6585243AAF44}" destId="{6C28D5DB-9F11-E548-B217-34BD7FF283C9}" srcOrd="0" destOrd="0" presId="urn:microsoft.com/office/officeart/2005/8/layout/default"/>
    <dgm:cxn modelId="{6FB4141B-0678-4F02-AD9D-0BABB9C6B0C1}" srcId="{69210A0E-C3B9-4EB4-82F1-3E298A601A50}" destId="{A4DB585F-4E4F-4872-B079-B02730B0A53E}" srcOrd="1" destOrd="0" parTransId="{1B1F397A-A9F7-437E-972D-B820D32FF72A}" sibTransId="{2A3A5A07-1510-4B41-B23E-94F48C5DDA58}"/>
    <dgm:cxn modelId="{D2930B2F-CD5D-E04C-919A-F65CD6973051}" type="presOf" srcId="{69210A0E-C3B9-4EB4-82F1-3E298A601A50}" destId="{11A79A14-B312-B849-8903-7A162D8E1ED5}" srcOrd="0" destOrd="0" presId="urn:microsoft.com/office/officeart/2005/8/layout/default"/>
    <dgm:cxn modelId="{C9B7B430-C390-344F-B90D-4903DD2A6F07}" type="presOf" srcId="{1C934295-A624-4BDC-AC50-3E2257593FC3}" destId="{14466FA1-B3D0-C34C-8E40-947EE72EEAC2}" srcOrd="0" destOrd="0" presId="urn:microsoft.com/office/officeart/2005/8/layout/default"/>
    <dgm:cxn modelId="{46D36A4E-416D-4779-9B1B-2BD0FC40F7E5}" srcId="{69210A0E-C3B9-4EB4-82F1-3E298A601A50}" destId="{B3BB187F-BE93-4F9F-86B8-7A2FC422C005}" srcOrd="4" destOrd="0" parTransId="{50969C44-7CB8-4683-BD70-2A1964DD40AB}" sibTransId="{64780C1F-C91E-4CB9-94DB-D7B418A58DC0}"/>
    <dgm:cxn modelId="{DEFD645D-82F9-4116-B207-5BF9F8B8E6F8}" srcId="{69210A0E-C3B9-4EB4-82F1-3E298A601A50}" destId="{F1F50861-C33A-4B35-8438-66EEF7645EBD}" srcOrd="5" destOrd="0" parTransId="{3B6EB77A-BAC3-434B-93A3-9DDEF0F2FFAE}" sibTransId="{C4E315E2-1194-4700-9A2F-E8548645893B}"/>
    <dgm:cxn modelId="{08C91A80-9889-48D8-954C-BC087C54F61B}" srcId="{69210A0E-C3B9-4EB4-82F1-3E298A601A50}" destId="{6C858226-1AA6-44C6-9762-3EFA2FDD4E80}" srcOrd="6" destOrd="0" parTransId="{4FF08147-57FF-4E3D-B53E-EB8B531DD65F}" sibTransId="{86E81C69-E6E9-4C90-AFD5-69EBCABF063B}"/>
    <dgm:cxn modelId="{3B6F139E-554A-47EE-A4A7-C573D1D67213}" srcId="{69210A0E-C3B9-4EB4-82F1-3E298A601A50}" destId="{1C934295-A624-4BDC-AC50-3E2257593FC3}" srcOrd="0" destOrd="0" parTransId="{D257489D-CAD3-4FE7-9B12-16A556606FBE}" sibTransId="{B011C5BD-5238-4DF3-BCB5-7603F2A52BC9}"/>
    <dgm:cxn modelId="{DDAFF2A4-2882-43A3-AE2B-460319CC334E}" srcId="{69210A0E-C3B9-4EB4-82F1-3E298A601A50}" destId="{9DD8AF32-A68A-41D3-975D-6585243AAF44}" srcOrd="2" destOrd="0" parTransId="{D81177DA-7720-4199-8E35-7F70A3C0D83E}" sibTransId="{C24CB583-B7FE-46DF-807E-E75243611948}"/>
    <dgm:cxn modelId="{4C6272A8-8225-DE4B-B7E5-1C34EC8599FE}" type="presOf" srcId="{6C858226-1AA6-44C6-9762-3EFA2FDD4E80}" destId="{7535B475-221B-2243-B819-F454D59857C7}" srcOrd="0" destOrd="0" presId="urn:microsoft.com/office/officeart/2005/8/layout/default"/>
    <dgm:cxn modelId="{FB00BFB6-256C-8848-86EC-1C5559197D5A}" type="presOf" srcId="{F1F50861-C33A-4B35-8438-66EEF7645EBD}" destId="{BB1775ED-4794-F342-8E0A-0EC351BF6A60}" srcOrd="0" destOrd="0" presId="urn:microsoft.com/office/officeart/2005/8/layout/default"/>
    <dgm:cxn modelId="{FB0DFDC2-1A90-CE4B-BF75-215D4474B1B2}" type="presOf" srcId="{9F436B95-6562-403F-9F09-55EA8DEEE0FB}" destId="{D4AB9035-08F9-7143-9CEE-C91BC10371AE}" srcOrd="0" destOrd="0" presId="urn:microsoft.com/office/officeart/2005/8/layout/default"/>
    <dgm:cxn modelId="{7E3EFED9-031E-634F-ACF8-C044B518FD26}" type="presOf" srcId="{B3BB187F-BE93-4F9F-86B8-7A2FC422C005}" destId="{20368CCD-0348-F746-84EF-507410C93862}" srcOrd="0" destOrd="0" presId="urn:microsoft.com/office/officeart/2005/8/layout/default"/>
    <dgm:cxn modelId="{4BC81CF4-CF26-3944-9E96-8DE1B795C9D7}" type="presOf" srcId="{A4DB585F-4E4F-4872-B079-B02730B0A53E}" destId="{B183D0B4-624B-0D48-B8B6-9B604882EDB2}" srcOrd="0" destOrd="0" presId="urn:microsoft.com/office/officeart/2005/8/layout/default"/>
    <dgm:cxn modelId="{ABAF7950-57C7-3E42-998D-892E9A90A2D7}" type="presParOf" srcId="{11A79A14-B312-B849-8903-7A162D8E1ED5}" destId="{14466FA1-B3D0-C34C-8E40-947EE72EEAC2}" srcOrd="0" destOrd="0" presId="urn:microsoft.com/office/officeart/2005/8/layout/default"/>
    <dgm:cxn modelId="{A984776A-431B-6944-9758-7136B624D2F7}" type="presParOf" srcId="{11A79A14-B312-B849-8903-7A162D8E1ED5}" destId="{D5667E8B-CAC7-B446-95E9-727F55268335}" srcOrd="1" destOrd="0" presId="urn:microsoft.com/office/officeart/2005/8/layout/default"/>
    <dgm:cxn modelId="{08EF6068-4575-9B46-94E7-3C0680C59E2D}" type="presParOf" srcId="{11A79A14-B312-B849-8903-7A162D8E1ED5}" destId="{B183D0B4-624B-0D48-B8B6-9B604882EDB2}" srcOrd="2" destOrd="0" presId="urn:microsoft.com/office/officeart/2005/8/layout/default"/>
    <dgm:cxn modelId="{E33FAC0E-29EE-CC49-AEBF-B603CCF3202A}" type="presParOf" srcId="{11A79A14-B312-B849-8903-7A162D8E1ED5}" destId="{DF84313A-FA95-8A4C-9DA5-BCFCE83C39C2}" srcOrd="3" destOrd="0" presId="urn:microsoft.com/office/officeart/2005/8/layout/default"/>
    <dgm:cxn modelId="{B2706ED4-EE1A-194B-AF1E-F88AE6BFCB4F}" type="presParOf" srcId="{11A79A14-B312-B849-8903-7A162D8E1ED5}" destId="{6C28D5DB-9F11-E548-B217-34BD7FF283C9}" srcOrd="4" destOrd="0" presId="urn:microsoft.com/office/officeart/2005/8/layout/default"/>
    <dgm:cxn modelId="{99ED0FCE-A84B-984B-BB32-DCDCB97D45D5}" type="presParOf" srcId="{11A79A14-B312-B849-8903-7A162D8E1ED5}" destId="{660E9542-1D71-9D4F-966B-68AE3E007FFD}" srcOrd="5" destOrd="0" presId="urn:microsoft.com/office/officeart/2005/8/layout/default"/>
    <dgm:cxn modelId="{AB6C7203-C5D9-5248-AEFE-269C25CB64C6}" type="presParOf" srcId="{11A79A14-B312-B849-8903-7A162D8E1ED5}" destId="{D4AB9035-08F9-7143-9CEE-C91BC10371AE}" srcOrd="6" destOrd="0" presId="urn:microsoft.com/office/officeart/2005/8/layout/default"/>
    <dgm:cxn modelId="{65460A87-819A-0246-994D-8FF653A9CAAC}" type="presParOf" srcId="{11A79A14-B312-B849-8903-7A162D8E1ED5}" destId="{E2A21363-F9B5-1C47-A323-E58429B91B35}" srcOrd="7" destOrd="0" presId="urn:microsoft.com/office/officeart/2005/8/layout/default"/>
    <dgm:cxn modelId="{D5A51681-994D-2F44-8ADC-BAA32BCDE9F9}" type="presParOf" srcId="{11A79A14-B312-B849-8903-7A162D8E1ED5}" destId="{20368CCD-0348-F746-84EF-507410C93862}" srcOrd="8" destOrd="0" presId="urn:microsoft.com/office/officeart/2005/8/layout/default"/>
    <dgm:cxn modelId="{8B731249-9818-2A49-98A9-79751DC4A939}" type="presParOf" srcId="{11A79A14-B312-B849-8903-7A162D8E1ED5}" destId="{5626B71C-66B0-B947-99B7-A6461C532726}" srcOrd="9" destOrd="0" presId="urn:microsoft.com/office/officeart/2005/8/layout/default"/>
    <dgm:cxn modelId="{14950C60-01C9-F34A-B4C1-35EC5FCFE009}" type="presParOf" srcId="{11A79A14-B312-B849-8903-7A162D8E1ED5}" destId="{BB1775ED-4794-F342-8E0A-0EC351BF6A60}" srcOrd="10" destOrd="0" presId="urn:microsoft.com/office/officeart/2005/8/layout/default"/>
    <dgm:cxn modelId="{6BB1E145-3752-AC4A-A5AF-C521A3A834E3}" type="presParOf" srcId="{11A79A14-B312-B849-8903-7A162D8E1ED5}" destId="{770A13C8-1AD5-9245-9C83-DF29DC3767F8}" srcOrd="11" destOrd="0" presId="urn:microsoft.com/office/officeart/2005/8/layout/default"/>
    <dgm:cxn modelId="{9715B4B8-6F67-5C40-9C93-A2FD7B3F3313}" type="presParOf" srcId="{11A79A14-B312-B849-8903-7A162D8E1ED5}" destId="{7535B475-221B-2243-B819-F454D59857C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D20BF-8889-4CA2-B168-7FF57B333E14}">
      <dsp:nvSpPr>
        <dsp:cNvPr id="0" name=""/>
        <dsp:cNvSpPr/>
      </dsp:nvSpPr>
      <dsp:spPr>
        <a:xfrm>
          <a:off x="41712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7F7F3-D7DC-4ACD-9FCE-AE32D3C7C493}">
      <dsp:nvSpPr>
        <dsp:cNvPr id="0" name=""/>
        <dsp:cNvSpPr/>
      </dsp:nvSpPr>
      <dsp:spPr>
        <a:xfrm>
          <a:off x="68134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19828-6C17-4952-A0B1-409EA4915384}">
      <dsp:nvSpPr>
        <dsp:cNvPr id="0" name=""/>
        <dsp:cNvSpPr/>
      </dsp:nvSpPr>
      <dsp:spPr>
        <a:xfrm>
          <a:off x="2079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Business Problem</a:t>
          </a:r>
        </a:p>
      </dsp:txBody>
      <dsp:txXfrm>
        <a:off x="20796" y="2357980"/>
        <a:ext cx="2032451" cy="720000"/>
      </dsp:txXfrm>
    </dsp:sp>
    <dsp:sp modelId="{6EBB1135-0A9F-4B51-8E89-959BBE9BF2DD}">
      <dsp:nvSpPr>
        <dsp:cNvPr id="0" name=""/>
        <dsp:cNvSpPr/>
      </dsp:nvSpPr>
      <dsp:spPr>
        <a:xfrm>
          <a:off x="280525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EC13C-03AF-4FEF-944A-56B7B84F1E02}">
      <dsp:nvSpPr>
        <dsp:cNvPr id="0" name=""/>
        <dsp:cNvSpPr/>
      </dsp:nvSpPr>
      <dsp:spPr>
        <a:xfrm>
          <a:off x="306947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E8290-CC57-4C50-8E81-792178F95269}">
      <dsp:nvSpPr>
        <dsp:cNvPr id="0" name=""/>
        <dsp:cNvSpPr/>
      </dsp:nvSpPr>
      <dsp:spPr>
        <a:xfrm>
          <a:off x="240892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 &amp; Methods</a:t>
          </a:r>
        </a:p>
      </dsp:txBody>
      <dsp:txXfrm>
        <a:off x="2408926" y="2357980"/>
        <a:ext cx="2032451" cy="720000"/>
      </dsp:txXfrm>
    </dsp:sp>
    <dsp:sp modelId="{4DC75E30-549A-4197-A0EC-7178AA35D8DF}">
      <dsp:nvSpPr>
        <dsp:cNvPr id="0" name=""/>
        <dsp:cNvSpPr/>
      </dsp:nvSpPr>
      <dsp:spPr>
        <a:xfrm>
          <a:off x="519338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BA4DF-469D-454F-993B-8EB4BF7ED2FE}">
      <dsp:nvSpPr>
        <dsp:cNvPr id="0" name=""/>
        <dsp:cNvSpPr/>
      </dsp:nvSpPr>
      <dsp:spPr>
        <a:xfrm>
          <a:off x="545760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620B2-41EB-4CAB-89EB-00ED81B397EE}">
      <dsp:nvSpPr>
        <dsp:cNvPr id="0" name=""/>
        <dsp:cNvSpPr/>
      </dsp:nvSpPr>
      <dsp:spPr>
        <a:xfrm>
          <a:off x="479705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Results</a:t>
          </a:r>
        </a:p>
      </dsp:txBody>
      <dsp:txXfrm>
        <a:off x="4797056" y="2357980"/>
        <a:ext cx="2032451" cy="720000"/>
      </dsp:txXfrm>
    </dsp:sp>
    <dsp:sp modelId="{59A8904E-392B-4644-B218-CF6408F285A4}">
      <dsp:nvSpPr>
        <dsp:cNvPr id="0" name=""/>
        <dsp:cNvSpPr/>
      </dsp:nvSpPr>
      <dsp:spPr>
        <a:xfrm>
          <a:off x="758151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2EE84-D728-41F3-B4D9-06135AE5D028}">
      <dsp:nvSpPr>
        <dsp:cNvPr id="0" name=""/>
        <dsp:cNvSpPr/>
      </dsp:nvSpPr>
      <dsp:spPr>
        <a:xfrm>
          <a:off x="784573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C91CB-029E-4362-9332-E809BB1BC7E3}">
      <dsp:nvSpPr>
        <dsp:cNvPr id="0" name=""/>
        <dsp:cNvSpPr/>
      </dsp:nvSpPr>
      <dsp:spPr>
        <a:xfrm>
          <a:off x="718518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Conclusions</a:t>
          </a:r>
        </a:p>
      </dsp:txBody>
      <dsp:txXfrm>
        <a:off x="7185186" y="2357980"/>
        <a:ext cx="20324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11311-557B-4B27-8D56-67DA87463B98}">
      <dsp:nvSpPr>
        <dsp:cNvPr id="0" name=""/>
        <dsp:cNvSpPr/>
      </dsp:nvSpPr>
      <dsp:spPr>
        <a:xfrm>
          <a:off x="841935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AC5E6-AF92-4D78-B0BC-1015E7DF49A8}">
      <dsp:nvSpPr>
        <dsp:cNvPr id="0" name=""/>
        <dsp:cNvSpPr/>
      </dsp:nvSpPr>
      <dsp:spPr>
        <a:xfrm>
          <a:off x="174808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Over 140K data entries for movie titles, genres, and release dates from 2010-2020. </a:t>
          </a:r>
        </a:p>
      </dsp:txBody>
      <dsp:txXfrm>
        <a:off x="174808" y="2025584"/>
        <a:ext cx="2425915" cy="720000"/>
      </dsp:txXfrm>
    </dsp:sp>
    <dsp:sp modelId="{76C3790D-8FE0-4D4A-9C41-DBFF615B201F}">
      <dsp:nvSpPr>
        <dsp:cNvPr id="0" name=""/>
        <dsp:cNvSpPr/>
      </dsp:nvSpPr>
      <dsp:spPr>
        <a:xfrm>
          <a:off x="3692385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1C62E-DE31-41CA-B86D-A23A07284B91}">
      <dsp:nvSpPr>
        <dsp:cNvPr id="0" name=""/>
        <dsp:cNvSpPr/>
      </dsp:nvSpPr>
      <dsp:spPr>
        <a:xfrm>
          <a:off x="3025259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Over 73K data entries for average ratings and number of votes. </a:t>
          </a:r>
        </a:p>
      </dsp:txBody>
      <dsp:txXfrm>
        <a:off x="3025259" y="2025584"/>
        <a:ext cx="2425915" cy="720000"/>
      </dsp:txXfrm>
    </dsp:sp>
    <dsp:sp modelId="{9BB2078C-107B-41C2-88CB-C4495E486445}">
      <dsp:nvSpPr>
        <dsp:cNvPr id="0" name=""/>
        <dsp:cNvSpPr/>
      </dsp:nvSpPr>
      <dsp:spPr>
        <a:xfrm>
          <a:off x="6542836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B3F3D-AF3F-4E7D-9BC1-D52393E75B94}">
      <dsp:nvSpPr>
        <dsp:cNvPr id="0" name=""/>
        <dsp:cNvSpPr/>
      </dsp:nvSpPr>
      <dsp:spPr>
        <a:xfrm>
          <a:off x="5875710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Over 2,800 data entries for movie budgets, domestic/foreign/worldwide gross. </a:t>
          </a:r>
        </a:p>
      </dsp:txBody>
      <dsp:txXfrm>
        <a:off x="5875710" y="2025584"/>
        <a:ext cx="242591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4A75E-471C-B24A-BBA5-C11727DC5F98}">
      <dsp:nvSpPr>
        <dsp:cNvPr id="0" name=""/>
        <dsp:cNvSpPr/>
      </dsp:nvSpPr>
      <dsp:spPr>
        <a:xfrm>
          <a:off x="0" y="23596"/>
          <a:ext cx="169284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>
              <a:hlinkClick xmlns:r="http://schemas.openxmlformats.org/officeDocument/2006/relationships" r:id="rId1"/>
            </a:rPr>
            <a:t>Box Office Mojo</a:t>
          </a:r>
          <a:endParaRPr lang="en-US" sz="1400" kern="1200" dirty="0"/>
        </a:p>
      </dsp:txBody>
      <dsp:txXfrm>
        <a:off x="16392" y="39988"/>
        <a:ext cx="1660060" cy="303006"/>
      </dsp:txXfrm>
    </dsp:sp>
    <dsp:sp modelId="{67B344BB-D8F4-BF43-8DF1-D82D47A93F4E}">
      <dsp:nvSpPr>
        <dsp:cNvPr id="0" name=""/>
        <dsp:cNvSpPr/>
      </dsp:nvSpPr>
      <dsp:spPr>
        <a:xfrm>
          <a:off x="0" y="399706"/>
          <a:ext cx="169284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>
              <a:hlinkClick xmlns:r="http://schemas.openxmlformats.org/officeDocument/2006/relationships" r:id="rId2"/>
            </a:rPr>
            <a:t>IMDB </a:t>
          </a:r>
          <a:endParaRPr lang="en-US" sz="1400" kern="1200"/>
        </a:p>
      </dsp:txBody>
      <dsp:txXfrm>
        <a:off x="16392" y="416098"/>
        <a:ext cx="1660060" cy="303006"/>
      </dsp:txXfrm>
    </dsp:sp>
    <dsp:sp modelId="{F3C84F78-008D-3143-A086-B6C8B19282C4}">
      <dsp:nvSpPr>
        <dsp:cNvPr id="0" name=""/>
        <dsp:cNvSpPr/>
      </dsp:nvSpPr>
      <dsp:spPr>
        <a:xfrm>
          <a:off x="0" y="775816"/>
          <a:ext cx="169284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>
              <a:hlinkClick xmlns:r="http://schemas.openxmlformats.org/officeDocument/2006/relationships" r:id="rId3"/>
            </a:rPr>
            <a:t>The Numbers</a:t>
          </a:r>
          <a:endParaRPr lang="en-US" sz="1400" kern="1200"/>
        </a:p>
      </dsp:txBody>
      <dsp:txXfrm>
        <a:off x="16392" y="792208"/>
        <a:ext cx="1660060" cy="303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66FA1-B3D0-C34C-8E40-947EE72EEAC2}">
      <dsp:nvSpPr>
        <dsp:cNvPr id="0" name=""/>
        <dsp:cNvSpPr/>
      </dsp:nvSpPr>
      <dsp:spPr>
        <a:xfrm>
          <a:off x="2483" y="30126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Action, Adventure, Sci-Fi, Fantasy, Mystery, and War are the most popular.</a:t>
          </a:r>
        </a:p>
      </dsp:txBody>
      <dsp:txXfrm>
        <a:off x="2483" y="30126"/>
        <a:ext cx="1970108" cy="1182065"/>
      </dsp:txXfrm>
    </dsp:sp>
    <dsp:sp modelId="{B183D0B4-624B-0D48-B8B6-9B604882EDB2}">
      <dsp:nvSpPr>
        <dsp:cNvPr id="0" name=""/>
        <dsp:cNvSpPr/>
      </dsp:nvSpPr>
      <dsp:spPr>
        <a:xfrm>
          <a:off x="2169602" y="30126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Gross Release a movie in both domestic and foreign markets to get the maximum gross. Foreign gross is responsible for over half of worldwide income (~53%). </a:t>
          </a:r>
        </a:p>
      </dsp:txBody>
      <dsp:txXfrm>
        <a:off x="2169602" y="30126"/>
        <a:ext cx="1970108" cy="1182065"/>
      </dsp:txXfrm>
    </dsp:sp>
    <dsp:sp modelId="{6C28D5DB-9F11-E548-B217-34BD7FF283C9}">
      <dsp:nvSpPr>
        <dsp:cNvPr id="0" name=""/>
        <dsp:cNvSpPr/>
      </dsp:nvSpPr>
      <dsp:spPr>
        <a:xfrm>
          <a:off x="4336722" y="30126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ROI  Fantasy and Romance are the most profitable genre combo followed by  Family/Fantasy/Musical </a:t>
          </a:r>
          <a:br>
            <a:rPr lang="en-US" sz="1200" kern="1200" dirty="0"/>
          </a:br>
          <a:r>
            <a:rPr lang="en-US" sz="1200" kern="1200" dirty="0"/>
            <a:t>and Action/Adventure/Sci-Fi. </a:t>
          </a:r>
          <a:br>
            <a:rPr lang="en-US" sz="1200" kern="1200" dirty="0"/>
          </a:br>
          <a:endParaRPr lang="en-US" sz="1200" kern="1200" dirty="0"/>
        </a:p>
      </dsp:txBody>
      <dsp:txXfrm>
        <a:off x="4336722" y="30126"/>
        <a:ext cx="1970108" cy="1182065"/>
      </dsp:txXfrm>
    </dsp:sp>
    <dsp:sp modelId="{D4AB9035-08F9-7143-9CEE-C91BC10371AE}">
      <dsp:nvSpPr>
        <dsp:cNvPr id="0" name=""/>
        <dsp:cNvSpPr/>
      </dsp:nvSpPr>
      <dsp:spPr>
        <a:xfrm>
          <a:off x="0" y="2400781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analyze the trends in genres over the years. </a:t>
          </a:r>
        </a:p>
      </dsp:txBody>
      <dsp:txXfrm>
        <a:off x="0" y="2400781"/>
        <a:ext cx="1970108" cy="1182065"/>
      </dsp:txXfrm>
    </dsp:sp>
    <dsp:sp modelId="{20368CCD-0348-F746-84EF-507410C93862}">
      <dsp:nvSpPr>
        <dsp:cNvPr id="0" name=""/>
        <dsp:cNvSpPr/>
      </dsp:nvSpPr>
      <dsp:spPr>
        <a:xfrm>
          <a:off x="2158491" y="2413898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get more recent data through APIs to see how pandemic has shaped a movie industry. </a:t>
          </a:r>
        </a:p>
      </dsp:txBody>
      <dsp:txXfrm>
        <a:off x="2158491" y="2413898"/>
        <a:ext cx="1970108" cy="1182065"/>
      </dsp:txXfrm>
    </dsp:sp>
    <dsp:sp modelId="{BB1775ED-4794-F342-8E0A-0EC351BF6A60}">
      <dsp:nvSpPr>
        <dsp:cNvPr id="0" name=""/>
        <dsp:cNvSpPr/>
      </dsp:nvSpPr>
      <dsp:spPr>
        <a:xfrm>
          <a:off x="4325611" y="2413898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perform more in-depth analysis on ROI per genre. </a:t>
          </a:r>
        </a:p>
      </dsp:txBody>
      <dsp:txXfrm>
        <a:off x="4325611" y="2413898"/>
        <a:ext cx="1970108" cy="1182065"/>
      </dsp:txXfrm>
    </dsp:sp>
    <dsp:sp modelId="{7535B475-221B-2243-B819-F454D59857C7}">
      <dsp:nvSpPr>
        <dsp:cNvPr id="0" name=""/>
        <dsp:cNvSpPr/>
      </dsp:nvSpPr>
      <dsp:spPr>
        <a:xfrm>
          <a:off x="6492730" y="2413898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look into a cast and directors whose movies are the most popular and profitable. </a:t>
          </a:r>
        </a:p>
      </dsp:txBody>
      <dsp:txXfrm>
        <a:off x="6492730" y="2413898"/>
        <a:ext cx="1970108" cy="118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7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9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29FADB0-7291-44BB-85D1-5C5B6103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66F4AB-CC34-1049-A08A-5FADF4E5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Movie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A8F3E-6296-6346-AC1B-19111B0AA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 Microsoft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B7E6F-044A-9A4B-B875-683F52E3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Correlation between rating and popularity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B99A673-74C7-A842-BCD9-206672E86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56907"/>
            <a:ext cx="5345365" cy="454418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38A59F1-744B-6B4D-A946-ADA7B05D8BCE}"/>
              </a:ext>
            </a:extLst>
          </p:cNvPr>
          <p:cNvSpPr txBox="1">
            <a:spLocks/>
          </p:cNvSpPr>
          <p:nvPr/>
        </p:nvSpPr>
        <p:spPr>
          <a:xfrm>
            <a:off x="1176867" y="4118375"/>
            <a:ext cx="3810000" cy="5464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152C5-130B-A142-8414-63FE55D6B207}"/>
              </a:ext>
            </a:extLst>
          </p:cNvPr>
          <p:cNvSpPr txBox="1"/>
          <p:nvPr/>
        </p:nvSpPr>
        <p:spPr>
          <a:xfrm>
            <a:off x="1429565" y="6027500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little positive correlation between rating and population indicating that these two variables have to be considered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417611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0D665-DAA5-754E-BA8C-F8CB227D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AF4422B-0B1B-6046-8ADA-2D3AB90D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55" y="2377430"/>
            <a:ext cx="7416800" cy="3848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3A9932-E4C6-C742-BBC1-F98455CA664F}"/>
              </a:ext>
            </a:extLst>
          </p:cNvPr>
          <p:cNvSpPr txBox="1"/>
          <p:nvPr/>
        </p:nvSpPr>
        <p:spPr>
          <a:xfrm>
            <a:off x="1431627" y="6233987"/>
            <a:ext cx="932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Documentary and Drama overlap in the most Released and Highest Rated genres. </a:t>
            </a:r>
          </a:p>
        </p:txBody>
      </p:sp>
    </p:spTree>
    <p:extLst>
      <p:ext uri="{BB962C8B-B14F-4D97-AF65-F5344CB8AC3E}">
        <p14:creationId xmlns:p14="http://schemas.microsoft.com/office/powerpoint/2010/main" val="1781868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CBE36-6FD7-2440-9D4F-BB681ED2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domestic gross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659E66-4B9D-E842-952B-84A8B344891E}"/>
              </a:ext>
            </a:extLst>
          </p:cNvPr>
          <p:cNvSpPr txBox="1"/>
          <p:nvPr/>
        </p:nvSpPr>
        <p:spPr>
          <a:xfrm>
            <a:off x="1282699" y="6134972"/>
            <a:ext cx="932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Family, Fantasy, Musical, and Romance are performing best financially in domestic market with at or over $400M gross. </a:t>
            </a:r>
          </a:p>
        </p:txBody>
      </p:sp>
      <p:pic>
        <p:nvPicPr>
          <p:cNvPr id="12" name="Picture 11" descr="Chart, funnel chart&#10;&#10;Description automatically generated">
            <a:extLst>
              <a:ext uri="{FF2B5EF4-FFF2-40B4-BE49-F238E27FC236}">
                <a16:creationId xmlns:a16="http://schemas.microsoft.com/office/drawing/2014/main" id="{E0F4DCDC-284C-3E42-BE76-9AAB0190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99" y="2220610"/>
            <a:ext cx="8448323" cy="38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24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82777-A85B-BF42-AA8E-1CD268BA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foreign gross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C85535-8138-C34D-9B34-080B5383B9B3}"/>
              </a:ext>
            </a:extLst>
          </p:cNvPr>
          <p:cNvSpPr txBox="1"/>
          <p:nvPr/>
        </p:nvSpPr>
        <p:spPr>
          <a:xfrm>
            <a:off x="1195521" y="6196746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Fantasy, Romance are performing best financially with over $800M foreign gross. Adventure, Fantasy, Musical, Family are the next highest performing genres with about $500M in foreign gross. </a:t>
            </a:r>
          </a:p>
        </p:txBody>
      </p:sp>
      <p:pic>
        <p:nvPicPr>
          <p:cNvPr id="12" name="Picture 11" descr="Chart, funnel chart&#10;&#10;Description automatically generated">
            <a:extLst>
              <a:ext uri="{FF2B5EF4-FFF2-40B4-BE49-F238E27FC236}">
                <a16:creationId xmlns:a16="http://schemas.microsoft.com/office/drawing/2014/main" id="{E0B9FF58-103B-F542-A97E-98932AE4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21" y="2335999"/>
            <a:ext cx="8241989" cy="38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DBA6D-1036-2341-9F96-B3DF1582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worldwide gross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22F326-24AC-D945-B896-53B95CA4FCAA}"/>
              </a:ext>
            </a:extLst>
          </p:cNvPr>
          <p:cNvSpPr txBox="1"/>
          <p:nvPr/>
        </p:nvSpPr>
        <p:spPr>
          <a:xfrm>
            <a:off x="1429566" y="5550665"/>
            <a:ext cx="932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two datasets: Box Office Mojo and The Numbers.  We are getting very similar results per genre or a combination of genres even though some data per genre is missing in one dataset or the other. </a:t>
            </a:r>
          </a:p>
          <a:p>
            <a:r>
              <a:rPr lang="en-US" sz="1400" dirty="0"/>
              <a:t>Fantasy &amp; Romance genres have over $1.2B worldwide gross. Family, Fantasy, Musical are close to $1B. Documentary, Drama, Sport, and Sci-Fi are producing over $0.8B in worldwide gross. 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CB1EB99-44FA-7248-AC75-AB640730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" y="2504446"/>
            <a:ext cx="5910274" cy="2663222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29B527B-F2E2-D449-89F4-653B5F729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315" y="2532567"/>
            <a:ext cx="5689601" cy="26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6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403E3-B1C9-2D4F-ADF8-D2183807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ROI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040D76-26B0-ED46-A6E9-17BFCF0D8A04}"/>
              </a:ext>
            </a:extLst>
          </p:cNvPr>
          <p:cNvSpPr txBox="1"/>
          <p:nvPr/>
        </p:nvSpPr>
        <p:spPr>
          <a:xfrm>
            <a:off x="1399821" y="5959010"/>
            <a:ext cx="932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Fantasy and Romance (aka ’Frozen’) are by far the most profitable genres. On average a combination of these genres is responsible for over $1B in ROI. Family, Fantasy, Musical are the second on the list with ROI over $0.8B.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BA886E0-C64B-1643-BB44-12446A35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21" y="2240844"/>
            <a:ext cx="8316384" cy="3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2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29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15CF9-0F04-B943-9EBC-BD8B45C7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>
                <a:solidFill>
                  <a:schemeClr val="bg1"/>
                </a:solidFill>
              </a:rPr>
              <a:t>Correlation between domestic and foreign gross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FA2F233-6730-4E45-8652-33F2246D6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2396" y="780302"/>
            <a:ext cx="3224648" cy="3154164"/>
          </a:xfrm>
          <a:prstGeom prst="rect">
            <a:avLst/>
          </a:prstGeom>
        </p:spPr>
      </p:pic>
      <p:cxnSp>
        <p:nvCxnSpPr>
          <p:cNvPr id="41" name="Straight Connector 3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C8E8B874-B207-DB46-AE15-64E42DD74EA3}"/>
              </a:ext>
            </a:extLst>
          </p:cNvPr>
          <p:cNvSpPr txBox="1">
            <a:spLocks/>
          </p:cNvSpPr>
          <p:nvPr/>
        </p:nvSpPr>
        <p:spPr>
          <a:xfrm>
            <a:off x="1176867" y="3680460"/>
            <a:ext cx="3810000" cy="801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200">
                <a:solidFill>
                  <a:schemeClr val="bg1"/>
                </a:solidFill>
              </a:rPr>
              <a:t>0.76 - 0.83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DF5A7E0-6E31-CF44-9646-E7CD604E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633" y="3934466"/>
            <a:ext cx="3026257" cy="27427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89A0B9-AA1C-4247-97F8-0D0B533D2D30}"/>
              </a:ext>
            </a:extLst>
          </p:cNvPr>
          <p:cNvSpPr txBox="1"/>
          <p:nvPr/>
        </p:nvSpPr>
        <p:spPr>
          <a:xfrm>
            <a:off x="529097" y="5901099"/>
            <a:ext cx="932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analyzing two dataset with financial data: The Numbers and  Box Office Mojo, </a:t>
            </a:r>
          </a:p>
          <a:p>
            <a:r>
              <a:rPr lang="en-US" sz="1400" dirty="0"/>
              <a:t>we  discovered that there is a strong positive correlation between domestic and foreign gross.</a:t>
            </a:r>
          </a:p>
          <a:p>
            <a:r>
              <a:rPr lang="en-US" sz="1400" dirty="0"/>
              <a:t>Domestic gross is responsible  for 47%  of worldwide gross when Foreign gross is responsible for 53%.  </a:t>
            </a:r>
          </a:p>
        </p:txBody>
      </p:sp>
    </p:spTree>
    <p:extLst>
      <p:ext uri="{BB962C8B-B14F-4D97-AF65-F5344CB8AC3E}">
        <p14:creationId xmlns:p14="http://schemas.microsoft.com/office/powerpoint/2010/main" val="270618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2C484-34E4-2544-B051-3DD66C4F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A8F37CA-2E93-5649-8843-8B2F6614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25" y="2384104"/>
            <a:ext cx="9968518" cy="43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4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2A7D0-C547-F14B-B87A-136883C5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Suggestions/conclusions</a:t>
            </a:r>
          </a:p>
        </p:txBody>
      </p:sp>
      <p:cxnSp>
        <p:nvCxnSpPr>
          <p:cNvPr id="48" name="Straight Connector 44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9574254C-8359-4BBF-A919-E1802FEE5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687507"/>
              </p:ext>
            </p:extLst>
          </p:nvPr>
        </p:nvGraphicFramePr>
        <p:xfrm>
          <a:off x="1429566" y="2729554"/>
          <a:ext cx="8476434" cy="381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Title 1">
            <a:extLst>
              <a:ext uri="{FF2B5EF4-FFF2-40B4-BE49-F238E27FC236}">
                <a16:creationId xmlns:a16="http://schemas.microsoft.com/office/drawing/2014/main" id="{D1940DB6-F2E8-974E-A896-922CFD5356E3}"/>
              </a:ext>
            </a:extLst>
          </p:cNvPr>
          <p:cNvSpPr txBox="1">
            <a:spLocks/>
          </p:cNvSpPr>
          <p:nvPr/>
        </p:nvSpPr>
        <p:spPr>
          <a:xfrm>
            <a:off x="1429566" y="3951722"/>
            <a:ext cx="9238434" cy="857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steps:</a:t>
            </a:r>
          </a:p>
        </p:txBody>
      </p:sp>
    </p:spTree>
    <p:extLst>
      <p:ext uri="{BB962C8B-B14F-4D97-AF65-F5344CB8AC3E}">
        <p14:creationId xmlns:p14="http://schemas.microsoft.com/office/powerpoint/2010/main" val="113229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8BF8C-4B24-BB4F-BF65-DFA30F5C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431" y="762001"/>
            <a:ext cx="4222570" cy="1141004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489F-07D3-C640-9144-4C45CF60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32" y="2298609"/>
            <a:ext cx="4222570" cy="37973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Microsoft seeing success of other big tech companies in the movie industry is starting its own  movie studio. </a:t>
            </a:r>
          </a:p>
          <a:p>
            <a:pPr>
              <a:lnSpc>
                <a:spcPct val="120000"/>
              </a:lnSpc>
            </a:pPr>
            <a:r>
              <a:rPr lang="en-US" dirty="0"/>
              <a:t>The objective of this analysis is to provide a high-level overview of movie industry with insights and actionable suggestions in four categories: 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Releases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Popularity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Rating 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Gross Income and ROI 		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C6968-E97C-4229-A385-D68969BBA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3863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09A5651-B4EC-49BC-B5AD-42E2CAED9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192" y="1903005"/>
            <a:ext cx="3045513" cy="30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1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9E08-5A13-DF46-90CC-F4D2D0CD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37E066-84DA-4AC6-A30B-6FE8AC9B28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286000"/>
          <a:ext cx="923843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79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amera lens">
            <a:extLst>
              <a:ext uri="{FF2B5EF4-FFF2-40B4-BE49-F238E27FC236}">
                <a16:creationId xmlns:a16="http://schemas.microsoft.com/office/drawing/2014/main" id="{A76DF097-8B82-4C59-B69D-95B8063F7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328" r="28920" b="-2"/>
          <a:stretch/>
        </p:blipFill>
        <p:spPr>
          <a:xfrm>
            <a:off x="733196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E6C77-533E-2047-B1BC-86EDCA59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680" y="271850"/>
            <a:ext cx="4009639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894A-7887-9643-9CE8-2A57DE57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en-US" dirty="0"/>
              <a:t>Entering an industry that it doesn’t have experience in. </a:t>
            </a:r>
          </a:p>
          <a:p>
            <a:r>
              <a:rPr lang="en-US" dirty="0"/>
              <a:t>Relying on data from other sources due to the lack of its own data. </a:t>
            </a:r>
          </a:p>
          <a:p>
            <a:r>
              <a:rPr lang="en-US" dirty="0"/>
              <a:t>Established and recently emerged competitors. </a:t>
            </a:r>
          </a:p>
        </p:txBody>
      </p:sp>
    </p:spTree>
    <p:extLst>
      <p:ext uri="{BB962C8B-B14F-4D97-AF65-F5344CB8AC3E}">
        <p14:creationId xmlns:p14="http://schemas.microsoft.com/office/powerpoint/2010/main" val="2623456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6176F-611E-2247-8B01-159836F4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4D7A724-1656-4646-8955-175FEC92B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744159"/>
              </p:ext>
            </p:extLst>
          </p:nvPr>
        </p:nvGraphicFramePr>
        <p:xfrm>
          <a:off x="1429566" y="2729554"/>
          <a:ext cx="8476434" cy="335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F73E32D7-BD77-9D44-95B2-253C0DE955D4}"/>
              </a:ext>
            </a:extLst>
          </p:cNvPr>
          <p:cNvSpPr txBox="1">
            <a:spLocks/>
          </p:cNvSpPr>
          <p:nvPr/>
        </p:nvSpPr>
        <p:spPr>
          <a:xfrm>
            <a:off x="9389534" y="151955"/>
            <a:ext cx="4080933" cy="719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Sources: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21425A8-0B6B-7C45-BF5B-6EF9B7FC5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716940"/>
              </p:ext>
            </p:extLst>
          </p:nvPr>
        </p:nvGraphicFramePr>
        <p:xfrm>
          <a:off x="9491134" y="1045445"/>
          <a:ext cx="1692844" cy="1135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99609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F69C0-60E3-7A46-8763-12B30440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releases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EE0D0B9-324A-1A41-B36B-35FA290F8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566" y="2719253"/>
            <a:ext cx="9688634" cy="3093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718E9-FB7B-AE4B-A582-1AE98C41F15C}"/>
              </a:ext>
            </a:extLst>
          </p:cNvPr>
          <p:cNvSpPr txBox="1"/>
          <p:nvPr/>
        </p:nvSpPr>
        <p:spPr>
          <a:xfrm>
            <a:off x="1429566" y="6027500"/>
            <a:ext cx="700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over 140,736 movies.  </a:t>
            </a:r>
          </a:p>
          <a:p>
            <a:r>
              <a:rPr lang="en-US" sz="1400" dirty="0"/>
              <a:t>Documentary and Drama have been the most released movie genres in the past decade. </a:t>
            </a:r>
          </a:p>
        </p:txBody>
      </p:sp>
    </p:spTree>
    <p:extLst>
      <p:ext uri="{BB962C8B-B14F-4D97-AF65-F5344CB8AC3E}">
        <p14:creationId xmlns:p14="http://schemas.microsoft.com/office/powerpoint/2010/main" val="258715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77D23-68F5-F44E-B9EE-D3788980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Results: releases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AF74E3D-F8C2-284F-AD64-39ACD1EA14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3489" y="762001"/>
            <a:ext cx="3841022" cy="5334000"/>
          </a:xfrm>
          <a:prstGeom prst="rect">
            <a:avLst/>
          </a:prstGeom>
        </p:spPr>
      </p:pic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4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BBEDC-85A5-3640-97B7-274F28A3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popularity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7290DF85-084B-B541-B274-C80CD78D4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38" y="2592344"/>
            <a:ext cx="9568264" cy="33117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0F9A65-77EA-AD46-BBFF-4C3BC777342C}"/>
              </a:ext>
            </a:extLst>
          </p:cNvPr>
          <p:cNvSpPr txBox="1"/>
          <p:nvPr/>
        </p:nvSpPr>
        <p:spPr>
          <a:xfrm>
            <a:off x="1429565" y="6027500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73,052 movies.  </a:t>
            </a:r>
          </a:p>
          <a:p>
            <a:r>
              <a:rPr lang="en-US" sz="1400" dirty="0"/>
              <a:t>Action, Adventure, Sci-Fi, Fantasy, Mystery, and War have been the most popular movie genres in the past decade. </a:t>
            </a:r>
          </a:p>
        </p:txBody>
      </p:sp>
    </p:spTree>
    <p:extLst>
      <p:ext uri="{BB962C8B-B14F-4D97-AF65-F5344CB8AC3E}">
        <p14:creationId xmlns:p14="http://schemas.microsoft.com/office/powerpoint/2010/main" val="2851264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7B809-61CA-1E46-BCF7-4EC2C2A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rating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896DA0-A3AA-E045-A5FC-B7D3E7E12F37}"/>
              </a:ext>
            </a:extLst>
          </p:cNvPr>
          <p:cNvSpPr txBox="1"/>
          <p:nvPr/>
        </p:nvSpPr>
        <p:spPr>
          <a:xfrm>
            <a:off x="1429565" y="6027500"/>
            <a:ext cx="932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28,628 movies with over 100 votes. </a:t>
            </a:r>
          </a:p>
          <a:p>
            <a:r>
              <a:rPr lang="en-US" sz="1400" dirty="0"/>
              <a:t>Documentary, Music, War, Adventure, and Drama have been the highest rated movie genres in the past decade. Their average rating is 8.9. However other 10 genres are  not far behind and rated around 8. </a:t>
            </a: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32725F-6DC2-9F43-9F93-200AD2C9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44500"/>
            <a:ext cx="8184444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50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4E8"/>
      </a:lt2>
      <a:accent1>
        <a:srgbClr val="AE9F80"/>
      </a:accent1>
      <a:accent2>
        <a:srgbClr val="BA8F7F"/>
      </a:accent2>
      <a:accent3>
        <a:srgbClr val="C4929A"/>
      </a:accent3>
      <a:accent4>
        <a:srgbClr val="BA7FA0"/>
      </a:accent4>
      <a:accent5>
        <a:srgbClr val="C28FC1"/>
      </a:accent5>
      <a:accent6>
        <a:srgbClr val="A37FBA"/>
      </a:accent6>
      <a:hlink>
        <a:srgbClr val="697FA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715</Words>
  <Application>Microsoft Macintosh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Trade Gothic Next Cond</vt:lpstr>
      <vt:lpstr>Trade Gothic Next Light</vt:lpstr>
      <vt:lpstr>PortalVTI</vt:lpstr>
      <vt:lpstr>Movie analysis </vt:lpstr>
      <vt:lpstr>summary</vt:lpstr>
      <vt:lpstr>outline</vt:lpstr>
      <vt:lpstr>Business problem</vt:lpstr>
      <vt:lpstr>Data &amp; methods</vt:lpstr>
      <vt:lpstr>Results: releases</vt:lpstr>
      <vt:lpstr>Results: releases</vt:lpstr>
      <vt:lpstr>Results: popularity</vt:lpstr>
      <vt:lpstr>Results: rating</vt:lpstr>
      <vt:lpstr>Correlation between rating and popularity</vt:lpstr>
      <vt:lpstr>Comparison</vt:lpstr>
      <vt:lpstr>Results: domestic gross</vt:lpstr>
      <vt:lpstr>Results: foreign gross</vt:lpstr>
      <vt:lpstr>results: worldwide gross </vt:lpstr>
      <vt:lpstr>Results: ROI</vt:lpstr>
      <vt:lpstr>Correlation between domestic and foreign gross</vt:lpstr>
      <vt:lpstr>comparison</vt:lpstr>
      <vt:lpstr>Suggestions/conclusions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 </dc:title>
  <dc:creator>Elena Burlando</dc:creator>
  <cp:lastModifiedBy>Elena Burlando</cp:lastModifiedBy>
  <cp:revision>22</cp:revision>
  <dcterms:created xsi:type="dcterms:W3CDTF">2021-10-05T16:33:40Z</dcterms:created>
  <dcterms:modified xsi:type="dcterms:W3CDTF">2021-10-08T18:12:49Z</dcterms:modified>
</cp:coreProperties>
</file>