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1.1. Введение в АИС и базы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400"/>
            </a:pPr>
            <a:r>
              <a:t>Автоматические и автоматизированные системы разного назначения и масштаба, в первую очередь заметные в области бизнес-приложений, в первую очередь в области бизнес-приложений. Такие системы работают с большими объемами информации и требуют оперативности в обработке, часто обновляются и требуют длительного хранения.</a:t>
            </a:r>
          </a:p>
          <a:p>
            <a:pPr algn="l">
              <a:defRPr sz="1400"/>
            </a:pPr>
            <a:r>
              <a:t>Программирование физических экспериментов, а также автоматизированные библиотечные информационно-поисковые системы. Это уже не первый проект, который стимулировал развитие, а также новые направления, стимулировавшие развитие.</a:t>
            </a:r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0"/>
            <a:ext cx="3288013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Лингвистические средства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400"/>
            </a:pPr>
            <a:r>
              <a:t>Многоуровневое представление БД предполагает соответствующие описания данных на каждом уровне и согласование одних и тех же данных на разных уровнях. С такой целью СУБД должна включать в себя язык манипулирования данными (ЯМД), а также язык манипулирования данными.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Работа с базами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400"/>
            </a:pPr>
            <a:r>
              <a:t>Работа с базами данных предполагает несколько этапов: </a:t>
            </a:r>
          </a:p>
          <a:p>
            <a:pPr algn="l">
              <a:defRPr sz="1400"/>
            </a:pPr>
            <a:r>
              <a:t>описание БД; </a:t>
            </a:r>
          </a:p>
          <a:p>
            <a:pPr algn="l">
              <a:defRPr sz="1400"/>
            </a:pPr>
            <a:r>
              <a:t>описание частей БД, необходимых для конкретных приложений (задач, групп задач); </a:t>
            </a:r>
          </a:p>
          <a:p>
            <a:pPr algn="l">
              <a:defRPr sz="1400"/>
            </a:pPr>
            <a:r>
              <a:t>программирование задач или описание запросов в соответствии с правилами конкретного языка и использованием языковых конструкций для обращения к БД; </a:t>
            </a:r>
          </a:p>
          <a:p>
            <a:pPr algn="l">
              <a:defRPr sz="1400"/>
            </a:pPr>
            <a:r>
              <a:t>загрузка БД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Язык описания данных (ЯОД)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400"/>
            </a:pPr>
            <a:r>
              <a:t>Для выражения обобщенного взгляда на данные применяют язык описания данных внутреннего уровня, включаемый в состав СУБД. Для выражения обобщенного взгляда на данные применяют язык описания данных внутреннего уровня, включаемый в состав СУБД.</a:t>
            </a:r>
          </a:p>
          <a:p>
            <a:pPr algn="l">
              <a:defRPr sz="1400"/>
            </a:pPr>
            <a:r>
              <a:t>ЯОД позволяет определять схемы базы данных, характеристики хранимых и временных данных, параметры организации их хранения в памяти, а также может включать в себя средства поддержки целостности базы данных, ограничения доступа, секретности.</a:t>
            </a:r>
          </a:p>
          <a:p>
            <a:pPr algn="l">
              <a:defRPr sz="1400"/>
            </a:pPr>
            <a:r>
              <a:t>ЯМД обычно включает в себя средства запросов к базе данных и поддержания базы данных (добавление, удаление, обновление данных, создание и уничтожение БД, изменение определений БД, обеспечение запросов к справочнику БД).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Новая информационная технология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400"/>
            </a:pPr>
            <a:r>
              <a:t>Это привело к появлению новой информационной технологии интегрированного хранения и обработки данных — концепции баз данных, в основе которой лежит механизм предоставления обрабатывающей программе всех хранимых данных только тех, которые ей необходимы, и только тех, которые ей необходимы.</a:t>
            </a:r>
          </a:p>
        </p:txBody>
      </p:sp>
      <p:pic>
        <p:nvPicPr>
          <p:cNvPr id="4" name="Picture 3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0"/>
            <a:ext cx="352425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Банк данных (БнД)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400"/>
            </a:pPr>
            <a:r>
              <a:t>Банк данных - это система специально организованных данных, программных, языковых, организационных и технических средств, предназначенных для централизованного накопления и коллективного многоцелевого использования данных. В современной литературе понятие «банк данных» соответствует понятию системы баз данных.</a:t>
            </a:r>
          </a:p>
        </p:txBody>
      </p:sp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0"/>
            <a:ext cx="4942703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База данных (БД)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400"/>
            </a:pPr>
            <a:r>
              <a:t>На базе данных постоянно накапливаются и используются данные, необходимые для решения тех или иных прикладных задач. Это проявление постоянства – это проявление постоянства – постоянная актуальность.</a:t>
            </a:r>
          </a:p>
          <a:p>
            <a:pPr algn="l">
              <a:defRPr sz="1400"/>
            </a:pPr>
            <a:r>
              <a:t>Под базой данных (БД) обычно понимается именованная совокупность данных, отображающая состояние объектов и их отношений в рассматриваемой предметной области.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СУБД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400"/>
            </a:pPr>
            <a:r>
              <a:t>Система управления базами данных (СУБД) - это совокупность языковых и программных средств, предназначенных для создания, ведения и совместного использования БД многими пользователями.</a:t>
            </a:r>
          </a:p>
          <a:p>
            <a:pPr algn="l">
              <a:defRPr sz="1400"/>
            </a:pPr>
            <a:r>
              <a:t>Проблемы совместного использования данных и периферийных устройств компьютеров и рабочих станций быстро породили модель вычислений, основанную на концепции файлового сервера, основанной на концепции файлового сервера.</a:t>
            </a:r>
          </a:p>
          <a:p>
            <a:pPr algn="l">
              <a:defRPr sz="1400"/>
            </a:pPr>
            <a:r>
              <a:t>Централизованное хранение совместно используемых данных приводит к сокращению затрат на создание и поддержание данных в актуальном состоянии, упрощению процедур поддержания непротиворечивости и целостности данных.</a:t>
            </a:r>
          </a:p>
          <a:p>
            <a:pPr algn="l">
              <a:defRPr sz="1400"/>
            </a:pPr>
            <a:r>
              <a:t>Эффективное управление внешней памятью является основной функцией СУБД, которая обеспечивает независимость между логическим и физическим уровнями системы и обеспечивает независимость между логическим и физическим уровнями системы. При этом ни одна из таких функций, как построение индексов, буферизация данных, организация доступа и оптимизация запросов, не я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1.2. Компоненты банка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400"/>
            </a:pPr>
            <a:r>
              <a:t>Определение банка данных предполагает, что с функционально-организационной точки зрения банк данных является сложной человеко-машинной системой, включающей в себя все подсистемы, необходимые для надежного, эффективного и продолжительного во времени функционирования. </a:t>
            </a:r>
          </a:p>
          <a:p>
            <a:pPr algn="l">
              <a:defRPr sz="1400"/>
            </a:pPr>
            <a:r>
              <a:t>В структуре банка данных выделяют следующие компоненты (подсистемы): информационная база; лингвистические средства; программные средства; технические средства; организационно-административные подсистемы и нормативно-методическое обеспечение.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Информационная база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400"/>
            </a:pPr>
            <a:r>
              <a:t>Данные отделены от описаний, но в то же время данные не могут использоваться без обращения к соответствующим описаниям.</a:t>
            </a:r>
          </a:p>
          <a:p>
            <a:pPr algn="l">
              <a:defRPr sz="1400"/>
            </a:pPr>
            <a:r>
              <a:t>База данных должна быть различна для различных категорий субъектов, а также должна быть различна для различных категорий субъектов (разработчиков или пользовате-лей), а также различных способов хранения данных.</a:t>
            </a:r>
          </a:p>
          <a:p>
            <a:pPr algn="l">
              <a:defRPr sz="1400"/>
            </a:pPr>
            <a:r>
              <a:t>Данные, отражающие состояние определенной предметной области и используемые информационной системой, принято называть информационной базой.</a:t>
            </a:r>
          </a:p>
          <a:p>
            <a:pPr algn="l">
              <a:defRPr sz="1400"/>
            </a:pPr>
            <a:r>
              <a:t> Информационная база состоит из двух компонент:</a:t>
            </a:r>
          </a:p>
          <a:p>
            <a:pPr algn="l">
              <a:defRPr sz="1400"/>
            </a:pPr>
            <a:r>
              <a:t>1) коллекции записей собственно данных  </a:t>
            </a:r>
          </a:p>
          <a:p>
            <a:pPr algn="l">
              <a:defRPr sz="1400"/>
            </a:pPr>
            <a:r>
              <a:t>2) описания этих данных — метаданных.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Три уровня представления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400"/>
            </a:pPr>
            <a:r>
              <a:t>В литературе по базам данных упоминаются три уровня представления данных — </a:t>
            </a:r>
          </a:p>
          <a:p>
            <a:pPr algn="l">
              <a:defRPr sz="1400"/>
            </a:pPr>
            <a:r>
              <a:t>концептуальный, </a:t>
            </a:r>
          </a:p>
          <a:p>
            <a:pPr algn="l">
              <a:defRPr sz="1400"/>
            </a:pPr>
            <a:r>
              <a:t>внутренний </a:t>
            </a:r>
          </a:p>
          <a:p>
            <a:pPr algn="l">
              <a:defRPr sz="1400"/>
            </a:pPr>
            <a:r>
              <a:t>внешний.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Уровни представлений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400"/>
            </a:pPr>
            <a:r>
              <a:t>Эти уровни представлений введены исходя из различного рассмотрения БД. Например, прикладному программисту требуются не все данные БД, а только некоторая их часть, используемая в его программе. Внешний уровень представления обеспечивает именно эту форму обмена данными.</a:t>
            </a:r>
          </a:p>
          <a:p>
            <a:pPr algn="l">
              <a:defRPr sz="1400"/>
            </a:pPr>
            <a:r>
              <a:t>Внутренний уровень - глобальное представление БД, определяет необходимые условия для организации хранения данных на внешних запоминающих устройствах.</a:t>
            </a:r>
          </a:p>
          <a:p>
            <a:pPr algn="l">
              <a:defRPr sz="1400"/>
            </a:pPr>
            <a:r>
              <a:t>Описание БД на концептуальном уровне представляет собой обобщенный взгляд на данные с позиций предметной области (разработчика приложений, пользователя или внешней информационной системы).</a:t>
            </a:r>
          </a:p>
          <a:p>
            <a:pPr algn="l">
              <a:defRPr sz="1400"/>
            </a:pPr>
            <a:r>
              <a:t>Внешний уровень представления данных не затрагивает физической организации (размещения) данных во внешней памяти, поэтому его называют иногда логическим уровнем. Соответственно внутренний уровень называют физическим уровнем.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