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ebc5426a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ebc5426a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ebc5426a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ebc5426a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ebc5426a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ebc5426a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ebc5426a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ebc5426a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6c894a909_4_8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6c894a909_4_8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ebc5426a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ebc5426a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ebc5426a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ebc5426a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ebc5426a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ebc5426a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ebc5426a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ebc5426a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ebc5426a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ebc5426a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ebc5426a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ebc5426a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ebc5426a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ebc5426a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ebc5426a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ebc5426a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PROJEK STATISTIKA INFERENSI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Kelompok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319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/>
              <a:t>Pengujian Model</a:t>
            </a:r>
            <a:endParaRPr b="1" sz="2600"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6675"/>
            <a:ext cx="3977050" cy="111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08550"/>
            <a:ext cx="3977049" cy="11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238425"/>
            <a:ext cx="4331229" cy="120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4333800" y="1352213"/>
            <a:ext cx="279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K-Nearest Neighbor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2233800" y="2610425"/>
            <a:ext cx="2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4288750" y="3868863"/>
            <a:ext cx="279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Naive Bayes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Hasil Pengujian dengan K-fold</a:t>
            </a:r>
            <a:endParaRPr b="1"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38" y="1319013"/>
            <a:ext cx="53435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Uji Anova</a:t>
            </a:r>
            <a:endParaRPr b="1"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50" y="1357000"/>
            <a:ext cx="53530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Uji Pasca Anova</a:t>
            </a:r>
            <a:endParaRPr b="1"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25" y="1323750"/>
            <a:ext cx="53721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Sekian, Terima Kasih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Permasalahan</a:t>
            </a:r>
            <a:endParaRPr b="1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Happy Customer Bank ingin melakukan </a:t>
            </a:r>
            <a:r>
              <a:rPr i="1" lang="en"/>
              <a:t>cross-selling</a:t>
            </a:r>
            <a:r>
              <a:rPr lang="en"/>
              <a:t> produk kartu kredit mereka kepada nasabah mereka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Demi efisiensi kerja, perlu diketahui mana saja nasabah yang berpotensi tertarik membeli produk kartu kredit.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erisi data nasabah Happy Customer Bank yang terdiri dari </a:t>
            </a:r>
            <a:r>
              <a:rPr b="1" lang="en"/>
              <a:t>245725 baris</a:t>
            </a:r>
            <a:r>
              <a:rPr lang="en"/>
              <a:t> dan </a:t>
            </a:r>
            <a:r>
              <a:rPr b="1" lang="en"/>
              <a:t>10 kolom</a:t>
            </a:r>
            <a:r>
              <a:rPr lang="en"/>
              <a:t>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Atribut datanya antara lain yaitu ID, jenis kelamin, usia, kode wilayah nasabah, jenis pekerjaan nasabah, kode khusus kanal bank, usia akun bank (hari), rata-rata saldo nasabah per tahun, dan status keaktifan produk layanan bank lainnya.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Karakteristik Data</a:t>
            </a:r>
            <a:endParaRPr b="1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3970800" cy="26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Berikut karakteristik data yang bertipe numerik.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375" y="1229876"/>
            <a:ext cx="4531700" cy="16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Implementasi</a:t>
            </a:r>
            <a:endParaRPr b="1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Tuning Hyperparameter menguji nilai-nilai tiap hyperparameter yang digunakan dalam algoritma KNN [1], Naive Bayes [2], dan Logistic Regression [3].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Tuning Hyperparameter menggunakan library GridsearchCV dengan cross validation berjumlah 5.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Tuning KNN</a:t>
            </a:r>
            <a:endParaRPr b="1"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075" y="1153675"/>
            <a:ext cx="3941600" cy="26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62264" y="1242269"/>
            <a:ext cx="4056600" cy="26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yang menghasilkan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akurasi terbaik: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Jumlah leaf node</a:t>
            </a:r>
            <a:r>
              <a:rPr lang="en"/>
              <a:t>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 = 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Jenis Jarak = 2 (Euclidean)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Tuning Naive Bayes</a:t>
            </a:r>
            <a:endParaRPr b="1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900" y="1316625"/>
            <a:ext cx="4196700" cy="172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62275" y="1242275"/>
            <a:ext cx="3868800" cy="26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Nilai akurasi terbaik didapatkan dengan variabel smoothing bernilai 1.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Tuning Logistic Regression</a:t>
            </a:r>
            <a:endParaRPr b="1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25" y="1188498"/>
            <a:ext cx="4005575" cy="31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849075" y="1230900"/>
            <a:ext cx="3868800" cy="26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Regularisasi </a:t>
            </a:r>
            <a:r>
              <a:rPr lang="en"/>
              <a:t>(C)</a:t>
            </a:r>
            <a:r>
              <a:rPr lang="en"/>
              <a:t> = 0.1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Iterasi Maksimal = 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Algoritma liblinear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Pengujian</a:t>
            </a:r>
            <a:endParaRPr b="1"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uji sendiri memiliki proporsi dengan data latih yaitu</a:t>
            </a:r>
            <a:r>
              <a:rPr b="1" lang="en"/>
              <a:t> 20 : 80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yang dilatih dengan data latih dengan menggunakan parameter terbaik.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