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4" r:id="rId4"/>
    <p:sldId id="265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FBB88A-BB18-4264-9EA9-6A62A39213BB}" type="datetimeFigureOut">
              <a:rPr lang="en-US" smtClean="0"/>
              <a:t>01/12/19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159781-1F9B-49F4-80A1-B0616E6BB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11607"/>
            <a:ext cx="7315200" cy="1199704"/>
          </a:xfrm>
        </p:spPr>
        <p:txBody>
          <a:bodyPr/>
          <a:lstStyle/>
          <a:p>
            <a:pPr algn="ctr"/>
            <a:r>
              <a:rPr lang="en-GB" dirty="0" smtClean="0"/>
              <a:t>Next Gen Open Source Flexible </a:t>
            </a:r>
          </a:p>
          <a:p>
            <a:pPr algn="ctr"/>
            <a:r>
              <a:rPr lang="en-GB" dirty="0" smtClean="0"/>
              <a:t>Engine Management</a:t>
            </a:r>
            <a:endParaRPr lang="en-US" dirty="0"/>
          </a:p>
        </p:txBody>
      </p:sp>
      <p:pic>
        <p:nvPicPr>
          <p:cNvPr id="1026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70" y="838200"/>
            <a:ext cx="525780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rusEFI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869" y="1524000"/>
            <a:ext cx="41649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Project started 2013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First hardware developed Q4 2013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4 current boards 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~100,000 lines of C++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Around 20 active developers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~ 45 different engines running so far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370" y="3352800"/>
            <a:ext cx="410561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Goals - 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Flexible open source engine control 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 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 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869" y="1524000"/>
            <a:ext cx="7640233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C++ open source software featuring</a:t>
            </a:r>
            <a:r>
              <a:rPr lang="en-GB" sz="1600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err="1" smtClean="0"/>
              <a:t>TunerStudio</a:t>
            </a:r>
            <a:r>
              <a:rPr lang="en-GB" sz="1600" dirty="0" smtClean="0"/>
              <a:t> </a:t>
            </a:r>
            <a:r>
              <a:rPr lang="en-GB" sz="1600" dirty="0"/>
              <a:t>integration </a:t>
            </a:r>
            <a:r>
              <a:rPr lang="en-GB" sz="1600" dirty="0" smtClean="0"/>
              <a:t>for </a:t>
            </a:r>
            <a:r>
              <a:rPr lang="en-GB" sz="1600" dirty="0"/>
              <a:t>online </a:t>
            </a:r>
            <a:r>
              <a:rPr lang="en-GB" sz="1600" dirty="0" smtClean="0"/>
              <a:t>tuning</a:t>
            </a: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16x16 fuel, VE, timing </a:t>
            </a:r>
            <a:r>
              <a:rPr lang="en-GB" sz="1600" dirty="0" smtClean="0"/>
              <a:t>tables</a:t>
            </a: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Spark </a:t>
            </a:r>
            <a:r>
              <a:rPr lang="en-GB" sz="1600" dirty="0"/>
              <a:t>control: distributor, wasted &amp; sequential </a:t>
            </a:r>
            <a:r>
              <a:rPr lang="en-GB" sz="1600" dirty="0" smtClean="0"/>
              <a:t>options</a:t>
            </a: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Fuel Injection: s</a:t>
            </a:r>
            <a:r>
              <a:rPr lang="en-GB" sz="1600" dirty="0" smtClean="0"/>
              <a:t>ingle, </a:t>
            </a:r>
            <a:r>
              <a:rPr lang="en-GB" sz="1600" dirty="0"/>
              <a:t>batch &amp; sequential </a:t>
            </a:r>
            <a:r>
              <a:rPr lang="en-GB" sz="1600" dirty="0" smtClean="0"/>
              <a:t>options</a:t>
            </a: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Closed loop idle </a:t>
            </a:r>
            <a:r>
              <a:rPr lang="en-GB" sz="1600" dirty="0"/>
              <a:t>control - solenoid or stepper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Basic </a:t>
            </a:r>
            <a:r>
              <a:rPr lang="en-GB" sz="1600" dirty="0"/>
              <a:t>CAN 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Basic GPS </a:t>
            </a:r>
            <a:r>
              <a:rPr lang="en-GB" sz="1600" dirty="0" smtClean="0"/>
              <a:t>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High speed data logging up to 150hz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Individual cylinder ignition trim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FSIO for special custom functions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r>
              <a:rPr lang="en-GB" sz="1600" dirty="0" smtClean="0"/>
              <a:t>Hardware features: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ARM 32 bit processor – STMF767 215mhz or STMF407 </a:t>
            </a:r>
            <a:r>
              <a:rPr lang="en-GB" sz="1600" dirty="0" smtClean="0"/>
              <a:t>168mhz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Flexible hardware – </a:t>
            </a:r>
            <a:br>
              <a:rPr lang="en-GB" sz="1600" dirty="0" smtClean="0"/>
            </a:br>
            <a:r>
              <a:rPr lang="en-GB" sz="1600" dirty="0" smtClean="0"/>
              <a:t>Adaptable, Expandable, </a:t>
            </a:r>
            <a:r>
              <a:rPr lang="en-GB" sz="1600" dirty="0"/>
              <a:t>R</a:t>
            </a:r>
            <a:r>
              <a:rPr lang="en-GB" sz="1600" dirty="0" smtClean="0"/>
              <a:t>eparable, and most conventional parts usable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Up to 12 cylinders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8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869" y="1524000"/>
            <a:ext cx="5301451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Near future: </a:t>
            </a: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Knock sensing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err="1" smtClean="0"/>
              <a:t>Onboard</a:t>
            </a:r>
            <a:r>
              <a:rPr lang="en-GB" sz="1600" dirty="0" smtClean="0"/>
              <a:t> wideband feedback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VVT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Front end for FSIO programing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Direct injection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MAF based fuelling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Fail safe ETB </a:t>
            </a:r>
          </a:p>
          <a:p>
            <a:endParaRPr lang="en-GB" sz="1600" dirty="0"/>
          </a:p>
          <a:p>
            <a:endParaRPr lang="en-GB" sz="1600" dirty="0" smtClean="0"/>
          </a:p>
          <a:p>
            <a:r>
              <a:rPr lang="en-GB" sz="1600" dirty="0" smtClean="0"/>
              <a:t>Long term goals: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Simulink/</a:t>
            </a:r>
            <a:r>
              <a:rPr lang="en-GB" sz="1600" dirty="0" err="1" smtClean="0"/>
              <a:t>Scilab</a:t>
            </a:r>
            <a:r>
              <a:rPr lang="en-GB" sz="1600" dirty="0" smtClean="0"/>
              <a:t> integration for strategies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 Modular hardware for development or research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 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8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Early Boards</a:t>
            </a:r>
            <a:endParaRPr lang="en-US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5" y="3048000"/>
            <a:ext cx="387103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ototype ECU\frank\IMG_20190413_16475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" r="10571" b="2197"/>
          <a:stretch/>
        </p:blipFill>
        <p:spPr bwMode="auto">
          <a:xfrm>
            <a:off x="4953000" y="3048000"/>
            <a:ext cx="3657600" cy="330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9869" y="1335339"/>
            <a:ext cx="30476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Frankenstein</a:t>
            </a:r>
            <a:br>
              <a:rPr lang="en-GB" sz="1600" dirty="0" smtClean="0"/>
            </a:br>
            <a:r>
              <a:rPr lang="en-GB" sz="1600" dirty="0" smtClean="0"/>
              <a:t>Released 2013 </a:t>
            </a:r>
            <a:br>
              <a:rPr lang="en-GB" sz="1600" dirty="0" smtClean="0"/>
            </a:br>
            <a:r>
              <a:rPr lang="en-GB" sz="1600" dirty="0" smtClean="0"/>
              <a:t>First Development board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Replaced by </a:t>
            </a:r>
            <a:r>
              <a:rPr lang="en-GB" sz="1600" dirty="0" err="1" smtClean="0"/>
              <a:t>Frankenso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966531" y="1323945"/>
            <a:ext cx="32960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 err="1" smtClean="0"/>
              <a:t>Frankenso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Released ????</a:t>
            </a:r>
            <a:br>
              <a:rPr lang="en-GB" sz="1600" dirty="0" smtClean="0"/>
            </a:br>
            <a:r>
              <a:rPr lang="en-GB" sz="1600" dirty="0" smtClean="0"/>
              <a:t>Current development board </a:t>
            </a:r>
            <a:br>
              <a:rPr lang="en-GB" sz="1600" dirty="0" smtClean="0"/>
            </a:br>
            <a:r>
              <a:rPr lang="en-GB" sz="1600" dirty="0" smtClean="0"/>
              <a:t>Designed as direct fit for </a:t>
            </a:r>
            <a:br>
              <a:rPr lang="en-GB" sz="1600" dirty="0" smtClean="0"/>
            </a:br>
            <a:r>
              <a:rPr lang="en-GB" sz="1600" dirty="0" smtClean="0"/>
              <a:t>Denso OEM applications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Still in use for development</a:t>
            </a:r>
            <a:endParaRPr lang="en-GB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Boards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869" y="1324708"/>
            <a:ext cx="54345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Prometheus – A drop in replacement for the SECU-3i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4 cylinder only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usefi.com/forum/download/file.php?id=310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4"/>
          <a:stretch/>
        </p:blipFill>
        <p:spPr bwMode="auto">
          <a:xfrm>
            <a:off x="468922" y="2724329"/>
            <a:ext cx="7804639" cy="305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7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Boards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869" y="1324708"/>
            <a:ext cx="6716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Micro </a:t>
            </a:r>
            <a:r>
              <a:rPr lang="en-GB" sz="1600" dirty="0" err="1" smtClean="0"/>
              <a:t>rusEFI</a:t>
            </a:r>
            <a:r>
              <a:rPr lang="en-GB" sz="1600" dirty="0" smtClean="0"/>
              <a:t> (MRE) – Miniature unit for space limited applications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Intended for 4 cylinder port injected engines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Can use all the software features of the full size units </a:t>
            </a:r>
            <a:endParaRPr lang="en-US" sz="1600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1191" r="13557" b="1218"/>
          <a:stretch/>
        </p:blipFill>
        <p:spPr bwMode="auto">
          <a:xfrm>
            <a:off x="990600" y="2772331"/>
            <a:ext cx="3259015" cy="313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r="26764"/>
          <a:stretch/>
        </p:blipFill>
        <p:spPr bwMode="auto">
          <a:xfrm>
            <a:off x="4114800" y="2783167"/>
            <a:ext cx="4572000" cy="312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218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Boards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489" y="1336815"/>
            <a:ext cx="8243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Proteus</a:t>
            </a:r>
            <a:r>
              <a:rPr lang="en-US" sz="1600" b="1" dirty="0" smtClean="0"/>
              <a:t> - </a:t>
            </a:r>
            <a:r>
              <a:rPr lang="en-US" sz="1600" dirty="0" smtClean="0"/>
              <a:t>A </a:t>
            </a:r>
            <a:r>
              <a:rPr lang="en-US" sz="1600" dirty="0"/>
              <a:t>high-featured board </a:t>
            </a:r>
            <a:r>
              <a:rPr lang="en-US" sz="1600" dirty="0" smtClean="0"/>
              <a:t>for more complex engines (due late 2019)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16x 4A Low side drivers – injectors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12x 5v High/Low drivers - ignition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Dual ETB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 smtClean="0"/>
              <a:t>4x 12v High side drivers – solenoids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10-pin </a:t>
            </a:r>
            <a:r>
              <a:rPr lang="en-US" sz="1600" dirty="0"/>
              <a:t>internal header for knock expansion board</a:t>
            </a:r>
            <a:endParaRPr lang="en-US" sz="1600" dirty="0"/>
          </a:p>
        </p:txBody>
      </p:sp>
      <p:pic>
        <p:nvPicPr>
          <p:cNvPr id="5" name="Picture 2" descr="E:\Work\rusEFI\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76200"/>
            <a:ext cx="2286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87" y="3048000"/>
            <a:ext cx="440028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93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3">
      <a:dk1>
        <a:srgbClr val="202328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489</TotalTime>
  <Words>269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What is rusEFI?</vt:lpstr>
      <vt:lpstr>Features</vt:lpstr>
      <vt:lpstr>Upcoming features</vt:lpstr>
      <vt:lpstr>Early Boards</vt:lpstr>
      <vt:lpstr>Current Boards</vt:lpstr>
      <vt:lpstr>Current Boards</vt:lpstr>
      <vt:lpstr>Current Boards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2019-11-28T00:50:18Z</dcterms:created>
  <dcterms:modified xsi:type="dcterms:W3CDTF">2019-12-02T01:00:26Z</dcterms:modified>
</cp:coreProperties>
</file>