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Fira Sans Extra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3" roundtripDataSignature="AMtx7mhaGSKkrsNfCF1iMSkQEfq4G+w4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italic.fntdata"/><Relationship Id="rId30" Type="http://schemas.openxmlformats.org/officeDocument/2006/relationships/font" Target="fonts/FiraSansExtraCondensed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4" name="Google Shape;8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ublic.tableau.com/app/profile/muhammad.izzan.ahsan/viz/AdvancedAssignment_16499366468000/PAKISTANIE-COMMERCEDASHBOARD?publish=yes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1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Pakistan Ecommerce Customer Segmentation Analysis</a:t>
            </a:r>
            <a:endParaRPr sz="37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Group B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56" name="Google Shape;56;p1"/>
          <p:cNvGrpSpPr/>
          <p:nvPr/>
        </p:nvGrpSpPr>
        <p:grpSpPr>
          <a:xfrm>
            <a:off x="255286" y="542492"/>
            <a:ext cx="4379881" cy="4235912"/>
            <a:chOff x="304800" y="1245775"/>
            <a:chExt cx="3603061" cy="3484627"/>
          </a:xfrm>
        </p:grpSpPr>
        <p:sp>
          <p:nvSpPr>
            <p:cNvPr id="57" name="Google Shape;57;p1"/>
            <p:cNvSpPr/>
            <p:nvPr/>
          </p:nvSpPr>
          <p:spPr>
            <a:xfrm>
              <a:off x="2856196" y="2873496"/>
              <a:ext cx="291584" cy="384461"/>
            </a:xfrm>
            <a:custGeom>
              <a:rect b="b" l="l" r="r" t="t"/>
              <a:pathLst>
                <a:path extrusionOk="0" h="2169" w="1645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3197411" y="2806671"/>
              <a:ext cx="384466" cy="211462"/>
            </a:xfrm>
            <a:custGeom>
              <a:rect b="b" l="l" r="r" t="t"/>
              <a:pathLst>
                <a:path extrusionOk="0" h="1193" w="2169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990732" y="2585281"/>
              <a:ext cx="302220" cy="373648"/>
            </a:xfrm>
            <a:custGeom>
              <a:rect b="b" l="l" r="r" t="t"/>
              <a:pathLst>
                <a:path extrusionOk="0" h="2108" w="1705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022993" y="3137072"/>
              <a:ext cx="395988" cy="195332"/>
            </a:xfrm>
            <a:custGeom>
              <a:rect b="b" l="l" r="r" t="t"/>
              <a:pathLst>
                <a:path extrusionOk="0" h="1102" w="2234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3366511" y="2440110"/>
              <a:ext cx="384466" cy="211462"/>
            </a:xfrm>
            <a:custGeom>
              <a:rect b="b" l="l" r="r" t="t"/>
              <a:pathLst>
                <a:path extrusionOk="0" h="1193" w="2169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60542" y="2218721"/>
              <a:ext cx="301511" cy="373648"/>
            </a:xfrm>
            <a:custGeom>
              <a:rect b="b" l="l" r="r" t="t"/>
              <a:pathLst>
                <a:path extrusionOk="0" h="2108" w="1701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507251" y="1951245"/>
              <a:ext cx="352206" cy="259143"/>
            </a:xfrm>
            <a:custGeom>
              <a:rect b="b" l="l" r="r" t="t"/>
              <a:pathLst>
                <a:path extrusionOk="0" h="1462" w="1987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3245092" y="1835144"/>
              <a:ext cx="317641" cy="340679"/>
            </a:xfrm>
            <a:custGeom>
              <a:rect b="b" l="l" r="r" t="t"/>
              <a:pathLst>
                <a:path extrusionOk="0" h="1922" w="1792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436527" y="1366485"/>
              <a:ext cx="239117" cy="444372"/>
            </a:xfrm>
            <a:custGeom>
              <a:rect b="b" l="l" r="r" t="t"/>
              <a:pathLst>
                <a:path extrusionOk="0" h="2507" w="1349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2923908" y="1764419"/>
              <a:ext cx="657262" cy="1627887"/>
            </a:xfrm>
            <a:custGeom>
              <a:rect b="b" l="l" r="r" t="t"/>
              <a:pathLst>
                <a:path extrusionOk="0" h="9184" w="3708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376124" y="2851871"/>
              <a:ext cx="292116" cy="384461"/>
            </a:xfrm>
            <a:custGeom>
              <a:rect b="b" l="l" r="r" t="t"/>
              <a:pathLst>
                <a:path extrusionOk="0" h="2169" w="1648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942560" y="2785046"/>
              <a:ext cx="384466" cy="211639"/>
            </a:xfrm>
            <a:custGeom>
              <a:rect b="b" l="l" r="r" t="t"/>
              <a:pathLst>
                <a:path extrusionOk="0" h="1194" w="2169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231662" y="2563833"/>
              <a:ext cx="301333" cy="374357"/>
            </a:xfrm>
            <a:custGeom>
              <a:rect b="b" l="l" r="r" t="t"/>
              <a:pathLst>
                <a:path extrusionOk="0" h="2112" w="170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105634" y="3115624"/>
              <a:ext cx="395988" cy="195332"/>
            </a:xfrm>
            <a:custGeom>
              <a:rect b="b" l="l" r="r" t="t"/>
              <a:pathLst>
                <a:path extrusionOk="0" h="1102" w="2234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773637" y="2418485"/>
              <a:ext cx="384289" cy="211462"/>
            </a:xfrm>
            <a:custGeom>
              <a:rect b="b" l="l" r="r" t="t"/>
              <a:pathLst>
                <a:path extrusionOk="0" h="1193" w="2168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062562" y="2197096"/>
              <a:ext cx="301334" cy="374535"/>
            </a:xfrm>
            <a:custGeom>
              <a:rect b="b" l="l" r="r" t="t"/>
              <a:pathLst>
                <a:path extrusionOk="0" h="2113" w="170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65158" y="1930506"/>
              <a:ext cx="352206" cy="259143"/>
            </a:xfrm>
            <a:custGeom>
              <a:rect b="b" l="l" r="r" t="t"/>
              <a:pathLst>
                <a:path extrusionOk="0" h="1462" w="1987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961881" y="1813696"/>
              <a:ext cx="317464" cy="340679"/>
            </a:xfrm>
            <a:custGeom>
              <a:rect b="b" l="l" r="r" t="t"/>
              <a:pathLst>
                <a:path extrusionOk="0" h="1922" w="1791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848793" y="1345569"/>
              <a:ext cx="239294" cy="444549"/>
            </a:xfrm>
            <a:custGeom>
              <a:rect b="b" l="l" r="r" t="t"/>
              <a:pathLst>
                <a:path extrusionOk="0" h="2508" w="135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943447" y="1743681"/>
              <a:ext cx="657262" cy="1627178"/>
            </a:xfrm>
            <a:custGeom>
              <a:rect b="b" l="l" r="r" t="t"/>
              <a:pathLst>
                <a:path extrusionOk="0" h="9180" w="3708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3069965" y="3403839"/>
              <a:ext cx="768578" cy="913914"/>
            </a:xfrm>
            <a:custGeom>
              <a:rect b="b" l="l" r="r" t="t"/>
              <a:pathLst>
                <a:path extrusionOk="0" h="5156" w="4336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3182876" y="3684963"/>
              <a:ext cx="389075" cy="472910"/>
            </a:xfrm>
            <a:custGeom>
              <a:rect b="b" l="l" r="r" t="t"/>
              <a:pathLst>
                <a:path extrusionOk="0" h="2668" w="2195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304800" y="3064752"/>
              <a:ext cx="835580" cy="915509"/>
            </a:xfrm>
            <a:custGeom>
              <a:rect b="b" l="l" r="r" t="t"/>
              <a:pathLst>
                <a:path extrusionOk="0" h="5165" w="4714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54551" y="3407561"/>
              <a:ext cx="406800" cy="479823"/>
            </a:xfrm>
            <a:custGeom>
              <a:rect b="b" l="l" r="r" t="t"/>
              <a:pathLst>
                <a:path extrusionOk="0" h="2707" w="2295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0607" y="4206798"/>
              <a:ext cx="3327254" cy="523604"/>
            </a:xfrm>
            <a:custGeom>
              <a:rect b="b" l="l" r="r" t="t"/>
              <a:pathLst>
                <a:path extrusionOk="0" h="2954" w="18771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1517573" y="1245775"/>
              <a:ext cx="1740112" cy="2987414"/>
            </a:xfrm>
            <a:custGeom>
              <a:rect b="b" l="l" r="r" t="t"/>
              <a:pathLst>
                <a:path extrusionOk="0" h="16854" w="9817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1648209" y="1577062"/>
              <a:ext cx="1478838" cy="2347887"/>
            </a:xfrm>
            <a:custGeom>
              <a:rect b="b" l="l" r="r" t="t"/>
              <a:pathLst>
                <a:path extrusionOk="0" h="13246" w="8343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2132999" y="1367194"/>
              <a:ext cx="508190" cy="106174"/>
            </a:xfrm>
            <a:custGeom>
              <a:rect b="b" l="l" r="r" t="t"/>
              <a:pathLst>
                <a:path extrusionOk="0" h="599" w="2867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2294478" y="3980090"/>
              <a:ext cx="186118" cy="186292"/>
            </a:xfrm>
            <a:custGeom>
              <a:rect b="b" l="l" r="r" t="t"/>
              <a:pathLst>
                <a:path extrusionOk="0" h="1051" w="105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2304404" y="3990194"/>
              <a:ext cx="166265" cy="166972"/>
            </a:xfrm>
            <a:custGeom>
              <a:rect b="b" l="l" r="r" t="t"/>
              <a:pathLst>
                <a:path extrusionOk="0" h="942" w="938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171464" y="1383324"/>
              <a:ext cx="425944" cy="74801"/>
            </a:xfrm>
            <a:custGeom>
              <a:rect b="b" l="l" r="r" t="t"/>
              <a:pathLst>
                <a:path extrusionOk="0" h="422" w="2403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337660" y="1607727"/>
              <a:ext cx="2123692" cy="284490"/>
            </a:xfrm>
            <a:custGeom>
              <a:rect b="b" l="l" r="r" t="t"/>
              <a:pathLst>
                <a:path extrusionOk="0" h="1605" w="11981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337660" y="1892042"/>
              <a:ext cx="302929" cy="270665"/>
            </a:xfrm>
            <a:custGeom>
              <a:rect b="b" l="l" r="r" t="t"/>
              <a:pathLst>
                <a:path extrusionOk="0" h="1527" w="1709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1640410" y="1892042"/>
              <a:ext cx="303815" cy="270665"/>
            </a:xfrm>
            <a:custGeom>
              <a:rect b="b" l="l" r="r" t="t"/>
              <a:pathLst>
                <a:path extrusionOk="0" h="1527" w="1714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944047" y="1892042"/>
              <a:ext cx="303638" cy="270665"/>
            </a:xfrm>
            <a:custGeom>
              <a:rect b="b" l="l" r="r" t="t"/>
              <a:pathLst>
                <a:path extrusionOk="0" h="1527" w="1713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247683" y="1892042"/>
              <a:ext cx="303638" cy="270665"/>
            </a:xfrm>
            <a:custGeom>
              <a:rect b="b" l="l" r="r" t="t"/>
              <a:pathLst>
                <a:path extrusionOk="0" h="1527" w="1713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551142" y="1892042"/>
              <a:ext cx="303815" cy="270665"/>
            </a:xfrm>
            <a:custGeom>
              <a:rect b="b" l="l" r="r" t="t"/>
              <a:pathLst>
                <a:path extrusionOk="0" h="1527" w="1714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854778" y="1892042"/>
              <a:ext cx="302929" cy="270665"/>
            </a:xfrm>
            <a:custGeom>
              <a:rect b="b" l="l" r="r" t="t"/>
              <a:pathLst>
                <a:path extrusionOk="0" h="1527" w="1709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3461165" y="1892042"/>
              <a:ext cx="303638" cy="270665"/>
            </a:xfrm>
            <a:custGeom>
              <a:rect b="b" l="l" r="r" t="t"/>
              <a:pathLst>
                <a:path extrusionOk="0" h="1527" w="1713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157529" y="1892042"/>
              <a:ext cx="303815" cy="270665"/>
            </a:xfrm>
            <a:custGeom>
              <a:rect b="b" l="l" r="r" t="t"/>
              <a:pathLst>
                <a:path extrusionOk="0" h="1527" w="1714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337660" y="1607727"/>
              <a:ext cx="638827" cy="284490"/>
            </a:xfrm>
            <a:custGeom>
              <a:rect b="b" l="l" r="r" t="t"/>
              <a:pathLst>
                <a:path extrusionOk="0" h="1605" w="3604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944047" y="1607727"/>
              <a:ext cx="362841" cy="284490"/>
            </a:xfrm>
            <a:custGeom>
              <a:rect b="b" l="l" r="r" t="t"/>
              <a:pathLst>
                <a:path extrusionOk="0" h="1605" w="2047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2472087" y="1607727"/>
              <a:ext cx="382871" cy="284490"/>
            </a:xfrm>
            <a:custGeom>
              <a:rect b="b" l="l" r="r" t="t"/>
              <a:pathLst>
                <a:path extrusionOk="0" h="1605" w="216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2803197" y="1607727"/>
              <a:ext cx="658148" cy="284490"/>
            </a:xfrm>
            <a:custGeom>
              <a:rect b="b" l="l" r="r" t="t"/>
              <a:pathLst>
                <a:path extrusionOk="0" h="1605" w="3713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968398" y="1607727"/>
              <a:ext cx="799597" cy="284490"/>
            </a:xfrm>
            <a:custGeom>
              <a:rect b="b" l="l" r="r" t="t"/>
              <a:pathLst>
                <a:path extrusionOk="0" h="1605" w="4511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034024" y="1892042"/>
              <a:ext cx="303815" cy="270665"/>
            </a:xfrm>
            <a:custGeom>
              <a:rect b="b" l="l" r="r" t="t"/>
              <a:pathLst>
                <a:path extrusionOk="0" h="1527" w="1714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34024" y="1607727"/>
              <a:ext cx="779567" cy="284490"/>
            </a:xfrm>
            <a:custGeom>
              <a:rect b="b" l="l" r="r" t="t"/>
              <a:pathLst>
                <a:path extrusionOk="0" h="1605" w="4398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647323" y="1569263"/>
              <a:ext cx="1485042" cy="38641"/>
            </a:xfrm>
            <a:custGeom>
              <a:rect b="b" l="l" r="r" t="t"/>
              <a:pathLst>
                <a:path extrusionOk="0" h="218" w="8378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1161647" y="2210035"/>
              <a:ext cx="904710" cy="783456"/>
            </a:xfrm>
            <a:custGeom>
              <a:rect b="b" l="l" r="r" t="t"/>
              <a:pathLst>
                <a:path extrusionOk="0" h="4420" w="5104">
                  <a:moveTo>
                    <a:pt x="931" y="975"/>
                  </a:moveTo>
                  <a:cubicBezTo>
                    <a:pt x="978" y="975"/>
                    <a:pt x="1024" y="987"/>
                    <a:pt x="1067" y="1012"/>
                  </a:cubicBezTo>
                  <a:cubicBezTo>
                    <a:pt x="1193" y="1090"/>
                    <a:pt x="1236" y="1250"/>
                    <a:pt x="1158" y="1376"/>
                  </a:cubicBezTo>
                  <a:cubicBezTo>
                    <a:pt x="1110" y="1459"/>
                    <a:pt x="1021" y="1506"/>
                    <a:pt x="931" y="1506"/>
                  </a:cubicBezTo>
                  <a:cubicBezTo>
                    <a:pt x="884" y="1506"/>
                    <a:pt x="837" y="1494"/>
                    <a:pt x="794" y="1467"/>
                  </a:cubicBezTo>
                  <a:cubicBezTo>
                    <a:pt x="668" y="1393"/>
                    <a:pt x="629" y="1229"/>
                    <a:pt x="703" y="1103"/>
                  </a:cubicBezTo>
                  <a:cubicBezTo>
                    <a:pt x="755" y="1020"/>
                    <a:pt x="842" y="975"/>
                    <a:pt x="931" y="975"/>
                  </a:cubicBezTo>
                  <a:close/>
                  <a:moveTo>
                    <a:pt x="1327" y="1"/>
                  </a:moveTo>
                  <a:cubicBezTo>
                    <a:pt x="1300" y="1"/>
                    <a:pt x="1273" y="8"/>
                    <a:pt x="1249" y="23"/>
                  </a:cubicBezTo>
                  <a:lnTo>
                    <a:pt x="109" y="652"/>
                  </a:lnTo>
                  <a:cubicBezTo>
                    <a:pt x="57" y="678"/>
                    <a:pt x="27" y="730"/>
                    <a:pt x="27" y="786"/>
                  </a:cubicBezTo>
                  <a:lnTo>
                    <a:pt x="1" y="2091"/>
                  </a:lnTo>
                  <a:cubicBezTo>
                    <a:pt x="1" y="2148"/>
                    <a:pt x="31" y="2200"/>
                    <a:pt x="79" y="2230"/>
                  </a:cubicBezTo>
                  <a:lnTo>
                    <a:pt x="3677" y="4398"/>
                  </a:lnTo>
                  <a:cubicBezTo>
                    <a:pt x="3702" y="4412"/>
                    <a:pt x="3728" y="4419"/>
                    <a:pt x="3755" y="4419"/>
                  </a:cubicBezTo>
                  <a:cubicBezTo>
                    <a:pt x="3809" y="4419"/>
                    <a:pt x="3862" y="4391"/>
                    <a:pt x="3894" y="4342"/>
                  </a:cubicBezTo>
                  <a:lnTo>
                    <a:pt x="5056" y="2408"/>
                  </a:lnTo>
                  <a:cubicBezTo>
                    <a:pt x="5104" y="2334"/>
                    <a:pt x="5078" y="2235"/>
                    <a:pt x="5004" y="2191"/>
                  </a:cubicBezTo>
                  <a:lnTo>
                    <a:pt x="1405" y="23"/>
                  </a:lnTo>
                  <a:cubicBezTo>
                    <a:pt x="1382" y="8"/>
                    <a:pt x="1354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1417602" y="2425398"/>
              <a:ext cx="212351" cy="221566"/>
            </a:xfrm>
            <a:custGeom>
              <a:rect b="b" l="l" r="r" t="t"/>
              <a:pathLst>
                <a:path extrusionOk="0" h="1250" w="1198">
                  <a:moveTo>
                    <a:pt x="386" y="1"/>
                  </a:moveTo>
                  <a:lnTo>
                    <a:pt x="178" y="378"/>
                  </a:lnTo>
                  <a:lnTo>
                    <a:pt x="417" y="508"/>
                  </a:lnTo>
                  <a:lnTo>
                    <a:pt x="499" y="356"/>
                  </a:lnTo>
                  <a:lnTo>
                    <a:pt x="759" y="499"/>
                  </a:lnTo>
                  <a:lnTo>
                    <a:pt x="0" y="1085"/>
                  </a:lnTo>
                  <a:lnTo>
                    <a:pt x="304" y="1249"/>
                  </a:lnTo>
                  <a:lnTo>
                    <a:pt x="1102" y="629"/>
                  </a:lnTo>
                  <a:lnTo>
                    <a:pt x="1197" y="45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545934" y="2519875"/>
              <a:ext cx="221569" cy="220502"/>
            </a:xfrm>
            <a:custGeom>
              <a:rect b="b" l="l" r="r" t="t"/>
              <a:pathLst>
                <a:path extrusionOk="0" h="1244" w="1250">
                  <a:moveTo>
                    <a:pt x="625" y="1"/>
                  </a:moveTo>
                  <a:lnTo>
                    <a:pt x="256" y="556"/>
                  </a:lnTo>
                  <a:lnTo>
                    <a:pt x="521" y="703"/>
                  </a:lnTo>
                  <a:cubicBezTo>
                    <a:pt x="673" y="786"/>
                    <a:pt x="690" y="846"/>
                    <a:pt x="655" y="907"/>
                  </a:cubicBezTo>
                  <a:cubicBezTo>
                    <a:pt x="636" y="943"/>
                    <a:pt x="602" y="960"/>
                    <a:pt x="560" y="960"/>
                  </a:cubicBezTo>
                  <a:cubicBezTo>
                    <a:pt x="524" y="960"/>
                    <a:pt x="484" y="948"/>
                    <a:pt x="443" y="924"/>
                  </a:cubicBezTo>
                  <a:cubicBezTo>
                    <a:pt x="347" y="872"/>
                    <a:pt x="265" y="790"/>
                    <a:pt x="217" y="695"/>
                  </a:cubicBezTo>
                  <a:lnTo>
                    <a:pt x="0" y="846"/>
                  </a:lnTo>
                  <a:cubicBezTo>
                    <a:pt x="61" y="968"/>
                    <a:pt x="187" y="1081"/>
                    <a:pt x="326" y="1159"/>
                  </a:cubicBezTo>
                  <a:cubicBezTo>
                    <a:pt x="434" y="1217"/>
                    <a:pt x="532" y="1243"/>
                    <a:pt x="618" y="1243"/>
                  </a:cubicBezTo>
                  <a:cubicBezTo>
                    <a:pt x="767" y="1243"/>
                    <a:pt x="878" y="1167"/>
                    <a:pt x="941" y="1055"/>
                  </a:cubicBezTo>
                  <a:cubicBezTo>
                    <a:pt x="1037" y="881"/>
                    <a:pt x="998" y="682"/>
                    <a:pt x="707" y="521"/>
                  </a:cubicBezTo>
                  <a:lnTo>
                    <a:pt x="642" y="482"/>
                  </a:lnTo>
                  <a:lnTo>
                    <a:pt x="733" y="348"/>
                  </a:lnTo>
                  <a:lnTo>
                    <a:pt x="1132" y="565"/>
                  </a:lnTo>
                  <a:lnTo>
                    <a:pt x="1249" y="348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741977" y="2662741"/>
              <a:ext cx="113089" cy="121772"/>
            </a:xfrm>
            <a:custGeom>
              <a:rect b="b" l="l" r="r" t="t"/>
              <a:pathLst>
                <a:path extrusionOk="0" h="687" w="638">
                  <a:moveTo>
                    <a:pt x="255" y="37"/>
                  </a:moveTo>
                  <a:cubicBezTo>
                    <a:pt x="266" y="37"/>
                    <a:pt x="279" y="39"/>
                    <a:pt x="291" y="45"/>
                  </a:cubicBezTo>
                  <a:cubicBezTo>
                    <a:pt x="334" y="71"/>
                    <a:pt x="343" y="127"/>
                    <a:pt x="308" y="188"/>
                  </a:cubicBezTo>
                  <a:cubicBezTo>
                    <a:pt x="283" y="235"/>
                    <a:pt x="251" y="259"/>
                    <a:pt x="217" y="259"/>
                  </a:cubicBezTo>
                  <a:cubicBezTo>
                    <a:pt x="204" y="259"/>
                    <a:pt x="191" y="256"/>
                    <a:pt x="178" y="249"/>
                  </a:cubicBezTo>
                  <a:cubicBezTo>
                    <a:pt x="135" y="223"/>
                    <a:pt x="126" y="170"/>
                    <a:pt x="161" y="105"/>
                  </a:cubicBezTo>
                  <a:cubicBezTo>
                    <a:pt x="186" y="60"/>
                    <a:pt x="220" y="37"/>
                    <a:pt x="255" y="37"/>
                  </a:cubicBezTo>
                  <a:close/>
                  <a:moveTo>
                    <a:pt x="253" y="0"/>
                  </a:moveTo>
                  <a:cubicBezTo>
                    <a:pt x="204" y="0"/>
                    <a:pt x="157" y="32"/>
                    <a:pt x="126" y="88"/>
                  </a:cubicBezTo>
                  <a:cubicBezTo>
                    <a:pt x="82" y="166"/>
                    <a:pt x="95" y="244"/>
                    <a:pt x="161" y="279"/>
                  </a:cubicBezTo>
                  <a:cubicBezTo>
                    <a:pt x="180" y="289"/>
                    <a:pt x="199" y="294"/>
                    <a:pt x="219" y="294"/>
                  </a:cubicBezTo>
                  <a:cubicBezTo>
                    <a:pt x="266" y="294"/>
                    <a:pt x="312" y="265"/>
                    <a:pt x="343" y="210"/>
                  </a:cubicBezTo>
                  <a:cubicBezTo>
                    <a:pt x="386" y="127"/>
                    <a:pt x="373" y="49"/>
                    <a:pt x="308" y="14"/>
                  </a:cubicBezTo>
                  <a:cubicBezTo>
                    <a:pt x="290" y="5"/>
                    <a:pt x="271" y="0"/>
                    <a:pt x="253" y="0"/>
                  </a:cubicBezTo>
                  <a:close/>
                  <a:moveTo>
                    <a:pt x="598" y="179"/>
                  </a:moveTo>
                  <a:lnTo>
                    <a:pt x="0" y="483"/>
                  </a:lnTo>
                  <a:lnTo>
                    <a:pt x="39" y="509"/>
                  </a:lnTo>
                  <a:lnTo>
                    <a:pt x="637" y="201"/>
                  </a:lnTo>
                  <a:lnTo>
                    <a:pt x="598" y="179"/>
                  </a:lnTo>
                  <a:close/>
                  <a:moveTo>
                    <a:pt x="420" y="429"/>
                  </a:moveTo>
                  <a:cubicBezTo>
                    <a:pt x="433" y="429"/>
                    <a:pt x="447" y="432"/>
                    <a:pt x="460" y="439"/>
                  </a:cubicBezTo>
                  <a:cubicBezTo>
                    <a:pt x="503" y="465"/>
                    <a:pt x="512" y="517"/>
                    <a:pt x="477" y="582"/>
                  </a:cubicBezTo>
                  <a:cubicBezTo>
                    <a:pt x="452" y="626"/>
                    <a:pt x="418" y="650"/>
                    <a:pt x="385" y="650"/>
                  </a:cubicBezTo>
                  <a:cubicBezTo>
                    <a:pt x="372" y="650"/>
                    <a:pt x="359" y="646"/>
                    <a:pt x="347" y="639"/>
                  </a:cubicBezTo>
                  <a:cubicBezTo>
                    <a:pt x="304" y="617"/>
                    <a:pt x="295" y="561"/>
                    <a:pt x="330" y="500"/>
                  </a:cubicBezTo>
                  <a:cubicBezTo>
                    <a:pt x="355" y="453"/>
                    <a:pt x="387" y="429"/>
                    <a:pt x="420" y="429"/>
                  </a:cubicBezTo>
                  <a:close/>
                  <a:moveTo>
                    <a:pt x="419" y="394"/>
                  </a:moveTo>
                  <a:cubicBezTo>
                    <a:pt x="372" y="394"/>
                    <a:pt x="326" y="423"/>
                    <a:pt x="295" y="478"/>
                  </a:cubicBezTo>
                  <a:cubicBezTo>
                    <a:pt x="252" y="556"/>
                    <a:pt x="265" y="634"/>
                    <a:pt x="330" y="669"/>
                  </a:cubicBezTo>
                  <a:cubicBezTo>
                    <a:pt x="349" y="681"/>
                    <a:pt x="369" y="686"/>
                    <a:pt x="388" y="686"/>
                  </a:cubicBezTo>
                  <a:cubicBezTo>
                    <a:pt x="435" y="686"/>
                    <a:pt x="481" y="655"/>
                    <a:pt x="512" y="600"/>
                  </a:cubicBezTo>
                  <a:cubicBezTo>
                    <a:pt x="555" y="522"/>
                    <a:pt x="542" y="444"/>
                    <a:pt x="477" y="409"/>
                  </a:cubicBezTo>
                  <a:cubicBezTo>
                    <a:pt x="458" y="399"/>
                    <a:pt x="438" y="394"/>
                    <a:pt x="419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094426" y="2833436"/>
              <a:ext cx="190017" cy="189306"/>
            </a:xfrm>
            <a:custGeom>
              <a:rect b="b" l="l" r="r" t="t"/>
              <a:pathLst>
                <a:path extrusionOk="0" h="1068" w="1072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493534" y="2284659"/>
              <a:ext cx="772477" cy="703692"/>
            </a:xfrm>
            <a:custGeom>
              <a:rect b="b" l="l" r="r" t="t"/>
              <a:pathLst>
                <a:path extrusionOk="0" h="3970" w="4358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2541925" y="2328618"/>
              <a:ext cx="674987" cy="615598"/>
            </a:xfrm>
            <a:custGeom>
              <a:rect b="b" l="l" r="r" t="t"/>
              <a:pathLst>
                <a:path extrusionOk="0" h="3473" w="3808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185180" y="2930749"/>
              <a:ext cx="472030" cy="445081"/>
            </a:xfrm>
            <a:custGeom>
              <a:rect b="b" l="l" r="r" t="t"/>
              <a:pathLst>
                <a:path extrusionOk="0" h="2511" w="2663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777250" y="2849389"/>
              <a:ext cx="1252129" cy="1024874"/>
            </a:xfrm>
            <a:custGeom>
              <a:rect b="b" l="l" r="r" t="t"/>
              <a:pathLst>
                <a:path extrusionOk="0" h="5782" w="7064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27345" y="3706588"/>
              <a:ext cx="1379753" cy="767149"/>
            </a:xfrm>
            <a:custGeom>
              <a:rect b="b" l="l" r="r" t="t"/>
              <a:pathLst>
                <a:path extrusionOk="0" h="4328" w="7784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775942" y="3479881"/>
              <a:ext cx="1483447" cy="226883"/>
            </a:xfrm>
            <a:custGeom>
              <a:rect b="b" l="l" r="r" t="t"/>
              <a:pathLst>
                <a:path extrusionOk="0" h="1280" w="8369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827345" y="3706588"/>
              <a:ext cx="1379753" cy="49276"/>
            </a:xfrm>
            <a:custGeom>
              <a:rect b="b" l="l" r="r" t="t"/>
              <a:pathLst>
                <a:path extrusionOk="0" h="278" w="7784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964895" y="3090986"/>
              <a:ext cx="508899" cy="498080"/>
            </a:xfrm>
            <a:custGeom>
              <a:rect b="b" l="l" r="r" t="t"/>
              <a:pathLst>
                <a:path extrusionOk="0" h="2810" w="2871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561355" y="3090986"/>
              <a:ext cx="508190" cy="498080"/>
            </a:xfrm>
            <a:custGeom>
              <a:rect b="b" l="l" r="r" t="t"/>
              <a:pathLst>
                <a:path extrusionOk="0" h="2810" w="2867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044727" y="3556631"/>
              <a:ext cx="1138332" cy="1033914"/>
            </a:xfrm>
            <a:custGeom>
              <a:rect b="b" l="l" r="r" t="t"/>
              <a:pathLst>
                <a:path extrusionOk="0" h="5833" w="6422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349781" y="3648094"/>
              <a:ext cx="71611" cy="71610"/>
            </a:xfrm>
            <a:custGeom>
              <a:rect b="b" l="l" r="r" t="t"/>
              <a:pathLst>
                <a:path extrusionOk="0" h="404" w="404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837762" y="3648094"/>
              <a:ext cx="71788" cy="71610"/>
            </a:xfrm>
            <a:custGeom>
              <a:rect b="b" l="l" r="r" t="t"/>
              <a:pathLst>
                <a:path extrusionOk="0" h="404" w="405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365202" y="3664224"/>
              <a:ext cx="527334" cy="392969"/>
            </a:xfrm>
            <a:custGeom>
              <a:rect b="b" l="l" r="r" t="t"/>
              <a:pathLst>
                <a:path extrusionOk="0" h="2217" w="2975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365911" y="3665111"/>
              <a:ext cx="525029" cy="354328"/>
            </a:xfrm>
            <a:custGeom>
              <a:rect b="b" l="l" r="r" t="t"/>
              <a:pathLst>
                <a:path extrusionOk="0" h="1999" w="2962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840953" y="4158230"/>
              <a:ext cx="571825" cy="381802"/>
            </a:xfrm>
            <a:custGeom>
              <a:rect b="b" l="l" r="r" t="t"/>
              <a:pathLst>
                <a:path extrusionOk="0" h="2154" w="3226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846270" y="4197581"/>
              <a:ext cx="537437" cy="144638"/>
            </a:xfrm>
            <a:custGeom>
              <a:rect b="b" l="l" r="r" t="t"/>
              <a:pathLst>
                <a:path extrusionOk="0" h="816" w="3032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290469" y="4381393"/>
              <a:ext cx="72497" cy="70724"/>
            </a:xfrm>
            <a:custGeom>
              <a:rect b="b" l="l" r="r" t="t"/>
              <a:pathLst>
                <a:path extrusionOk="0" h="399" w="409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905473" y="4395219"/>
              <a:ext cx="367450" cy="114682"/>
            </a:xfrm>
            <a:custGeom>
              <a:rect b="b" l="l" r="r" t="t"/>
              <a:pathLst>
                <a:path extrusionOk="0" h="647" w="2073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"/>
          <p:cNvSpPr txBox="1"/>
          <p:nvPr>
            <p:ph type="title"/>
          </p:nvPr>
        </p:nvSpPr>
        <p:spPr>
          <a:xfrm>
            <a:off x="457200" y="1056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Can’t Lose</a:t>
            </a:r>
            <a:endParaRPr/>
          </a:p>
        </p:txBody>
      </p:sp>
      <p:pic>
        <p:nvPicPr>
          <p:cNvPr id="644" name="Google Shape;6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099625"/>
            <a:ext cx="5190974" cy="3233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5" name="Google Shape;645;p10"/>
          <p:cNvGrpSpPr/>
          <p:nvPr/>
        </p:nvGrpSpPr>
        <p:grpSpPr>
          <a:xfrm>
            <a:off x="5119825" y="695454"/>
            <a:ext cx="3736026" cy="796310"/>
            <a:chOff x="-220131" y="1353660"/>
            <a:chExt cx="4717800" cy="1043656"/>
          </a:xfrm>
        </p:grpSpPr>
        <p:sp>
          <p:nvSpPr>
            <p:cNvPr id="646" name="Google Shape;646;p10"/>
            <p:cNvSpPr/>
            <p:nvPr/>
          </p:nvSpPr>
          <p:spPr>
            <a:xfrm>
              <a:off x="-220131" y="1360816"/>
              <a:ext cx="4717800" cy="1036500"/>
            </a:xfrm>
            <a:prstGeom prst="roundRect">
              <a:avLst>
                <a:gd fmla="val 50000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7" name="Google Shape;647;p10"/>
            <p:cNvGrpSpPr/>
            <p:nvPr/>
          </p:nvGrpSpPr>
          <p:grpSpPr>
            <a:xfrm>
              <a:off x="616279" y="1353660"/>
              <a:ext cx="3643200" cy="762660"/>
              <a:chOff x="1988954" y="1474358"/>
              <a:chExt cx="3643200" cy="762660"/>
            </a:xfrm>
          </p:grpSpPr>
          <p:sp>
            <p:nvSpPr>
              <p:cNvPr id="648" name="Google Shape;648;p10"/>
              <p:cNvSpPr txBox="1"/>
              <p:nvPr/>
            </p:nvSpPr>
            <p:spPr>
              <a:xfrm>
                <a:off x="2188290" y="1474358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Can’t Lose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49" name="Google Shape;649;p10"/>
              <p:cNvSpPr txBox="1"/>
              <p:nvPr/>
            </p:nvSpPr>
            <p:spPr>
              <a:xfrm>
                <a:off x="1988954" y="1708118"/>
                <a:ext cx="36432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4.790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Rs 3.24K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Recency 498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50" name="Google Shape;650;p10"/>
            <p:cNvSpPr/>
            <p:nvPr/>
          </p:nvSpPr>
          <p:spPr>
            <a:xfrm>
              <a:off x="-41835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10"/>
          <p:cNvGrpSpPr/>
          <p:nvPr/>
        </p:nvGrpSpPr>
        <p:grpSpPr>
          <a:xfrm>
            <a:off x="5120175" y="1656975"/>
            <a:ext cx="3845598" cy="2466088"/>
            <a:chOff x="4648213" y="1360800"/>
            <a:chExt cx="4013356" cy="3238887"/>
          </a:xfrm>
        </p:grpSpPr>
        <p:sp>
          <p:nvSpPr>
            <p:cNvPr id="652" name="Google Shape;652;p10"/>
            <p:cNvSpPr/>
            <p:nvPr/>
          </p:nvSpPr>
          <p:spPr>
            <a:xfrm>
              <a:off x="4648213" y="1360800"/>
              <a:ext cx="3876900" cy="1851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3" name="Google Shape;653;p10"/>
            <p:cNvGrpSpPr/>
            <p:nvPr/>
          </p:nvGrpSpPr>
          <p:grpSpPr>
            <a:xfrm>
              <a:off x="5243129" y="1440850"/>
              <a:ext cx="3418440" cy="3158837"/>
              <a:chOff x="2588542" y="1561547"/>
              <a:chExt cx="3418440" cy="3158837"/>
            </a:xfrm>
          </p:grpSpPr>
          <p:sp>
            <p:nvSpPr>
              <p:cNvPr id="654" name="Google Shape;654;p10"/>
              <p:cNvSpPr txBox="1"/>
              <p:nvPr/>
            </p:nvSpPr>
            <p:spPr>
              <a:xfrm>
                <a:off x="2588542" y="1561547"/>
                <a:ext cx="2888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Need Attention &amp; About to Sleep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55" name="Google Shape;655;p10"/>
              <p:cNvSpPr txBox="1"/>
              <p:nvPr/>
            </p:nvSpPr>
            <p:spPr>
              <a:xfrm>
                <a:off x="2631082" y="1810084"/>
                <a:ext cx="3375900" cy="291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Need Attention : 170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About to Sleep : 2.094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Need Attention : Rs 5.98K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About to Sleep : Rs 9.76K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Need Attention : 290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About to sleep : 287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56" name="Google Shape;656;p10"/>
            <p:cNvSpPr/>
            <p:nvPr/>
          </p:nvSpPr>
          <p:spPr>
            <a:xfrm>
              <a:off x="4736741" y="1913917"/>
              <a:ext cx="6411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10"/>
          <p:cNvGrpSpPr/>
          <p:nvPr/>
        </p:nvGrpSpPr>
        <p:grpSpPr>
          <a:xfrm>
            <a:off x="5137670" y="3209317"/>
            <a:ext cx="3736026" cy="738909"/>
            <a:chOff x="-220131" y="1353660"/>
            <a:chExt cx="4717800" cy="1043656"/>
          </a:xfrm>
        </p:grpSpPr>
        <p:sp>
          <p:nvSpPr>
            <p:cNvPr id="658" name="Google Shape;658;p10"/>
            <p:cNvSpPr/>
            <p:nvPr/>
          </p:nvSpPr>
          <p:spPr>
            <a:xfrm>
              <a:off x="-220131" y="1360816"/>
              <a:ext cx="4717800" cy="1036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9" name="Google Shape;659;p10"/>
            <p:cNvGrpSpPr/>
            <p:nvPr/>
          </p:nvGrpSpPr>
          <p:grpSpPr>
            <a:xfrm>
              <a:off x="616279" y="1353660"/>
              <a:ext cx="3643200" cy="762660"/>
              <a:chOff x="1988954" y="1474358"/>
              <a:chExt cx="3643200" cy="762660"/>
            </a:xfrm>
          </p:grpSpPr>
          <p:sp>
            <p:nvSpPr>
              <p:cNvPr id="660" name="Google Shape;660;p10"/>
              <p:cNvSpPr txBox="1"/>
              <p:nvPr/>
            </p:nvSpPr>
            <p:spPr>
              <a:xfrm>
                <a:off x="2092066" y="1474358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Champions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61" name="Google Shape;661;p10"/>
              <p:cNvSpPr txBox="1"/>
              <p:nvPr/>
            </p:nvSpPr>
            <p:spPr>
              <a:xfrm>
                <a:off x="1988954" y="1708118"/>
                <a:ext cx="36432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24.722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Rs 12.60K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98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62" name="Google Shape;662;p10"/>
            <p:cNvSpPr/>
            <p:nvPr/>
          </p:nvSpPr>
          <p:spPr>
            <a:xfrm>
              <a:off x="-41835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10"/>
          <p:cNvGrpSpPr/>
          <p:nvPr/>
        </p:nvGrpSpPr>
        <p:grpSpPr>
          <a:xfrm>
            <a:off x="5137670" y="4169207"/>
            <a:ext cx="3736026" cy="738910"/>
            <a:chOff x="-220131" y="1353658"/>
            <a:chExt cx="4717800" cy="1043658"/>
          </a:xfrm>
        </p:grpSpPr>
        <p:sp>
          <p:nvSpPr>
            <p:cNvPr id="664" name="Google Shape;664;p10"/>
            <p:cNvSpPr/>
            <p:nvPr/>
          </p:nvSpPr>
          <p:spPr>
            <a:xfrm>
              <a:off x="-220131" y="1360816"/>
              <a:ext cx="4717800" cy="1036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5" name="Google Shape;665;p10"/>
            <p:cNvGrpSpPr/>
            <p:nvPr/>
          </p:nvGrpSpPr>
          <p:grpSpPr>
            <a:xfrm>
              <a:off x="616279" y="1353658"/>
              <a:ext cx="3643200" cy="762663"/>
              <a:chOff x="1988954" y="1474355"/>
              <a:chExt cx="3643200" cy="762663"/>
            </a:xfrm>
          </p:grpSpPr>
          <p:sp>
            <p:nvSpPr>
              <p:cNvPr id="666" name="Google Shape;666;p10"/>
              <p:cNvSpPr txBox="1"/>
              <p:nvPr/>
            </p:nvSpPr>
            <p:spPr>
              <a:xfrm>
                <a:off x="2092074" y="1474355"/>
                <a:ext cx="3049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Loyal Customers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67" name="Google Shape;667;p10"/>
              <p:cNvSpPr txBox="1"/>
              <p:nvPr/>
            </p:nvSpPr>
            <p:spPr>
              <a:xfrm>
                <a:off x="1988954" y="1708118"/>
                <a:ext cx="36432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22.649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Rs 12.51K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250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68" name="Google Shape;668;p10"/>
            <p:cNvSpPr/>
            <p:nvPr/>
          </p:nvSpPr>
          <p:spPr>
            <a:xfrm>
              <a:off x="-41835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p10"/>
          <p:cNvSpPr/>
          <p:nvPr/>
        </p:nvSpPr>
        <p:spPr>
          <a:xfrm>
            <a:off x="1011610" y="1559381"/>
            <a:ext cx="1321200" cy="52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"/>
          <p:cNvSpPr txBox="1"/>
          <p:nvPr>
            <p:ph type="title"/>
          </p:nvPr>
        </p:nvSpPr>
        <p:spPr>
          <a:xfrm>
            <a:off x="457200" y="1056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Need Attention &amp; About to Sleep</a:t>
            </a:r>
            <a:endParaRPr/>
          </a:p>
        </p:txBody>
      </p:sp>
      <p:pic>
        <p:nvPicPr>
          <p:cNvPr id="675" name="Google Shape;6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099625"/>
            <a:ext cx="5190974" cy="3233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6" name="Google Shape;676;p11"/>
          <p:cNvGrpSpPr/>
          <p:nvPr/>
        </p:nvGrpSpPr>
        <p:grpSpPr>
          <a:xfrm>
            <a:off x="5119825" y="695454"/>
            <a:ext cx="3736026" cy="796310"/>
            <a:chOff x="-220131" y="1353660"/>
            <a:chExt cx="4717800" cy="1043656"/>
          </a:xfrm>
        </p:grpSpPr>
        <p:sp>
          <p:nvSpPr>
            <p:cNvPr id="677" name="Google Shape;677;p11"/>
            <p:cNvSpPr/>
            <p:nvPr/>
          </p:nvSpPr>
          <p:spPr>
            <a:xfrm>
              <a:off x="-220131" y="1360816"/>
              <a:ext cx="4717800" cy="1036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8" name="Google Shape;678;p11"/>
            <p:cNvGrpSpPr/>
            <p:nvPr/>
          </p:nvGrpSpPr>
          <p:grpSpPr>
            <a:xfrm>
              <a:off x="616279" y="1353660"/>
              <a:ext cx="3643200" cy="762660"/>
              <a:chOff x="1988954" y="1474358"/>
              <a:chExt cx="3643200" cy="762660"/>
            </a:xfrm>
          </p:grpSpPr>
          <p:sp>
            <p:nvSpPr>
              <p:cNvPr id="679" name="Google Shape;679;p11"/>
              <p:cNvSpPr txBox="1"/>
              <p:nvPr/>
            </p:nvSpPr>
            <p:spPr>
              <a:xfrm>
                <a:off x="2188290" y="1474358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Can’t Lose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80" name="Google Shape;680;p11"/>
              <p:cNvSpPr txBox="1"/>
              <p:nvPr/>
            </p:nvSpPr>
            <p:spPr>
              <a:xfrm>
                <a:off x="1988954" y="1708118"/>
                <a:ext cx="36432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4.790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Rs 3.24K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Recency 498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81" name="Google Shape;681;p11"/>
            <p:cNvSpPr/>
            <p:nvPr/>
          </p:nvSpPr>
          <p:spPr>
            <a:xfrm>
              <a:off x="-41835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11"/>
          <p:cNvGrpSpPr/>
          <p:nvPr/>
        </p:nvGrpSpPr>
        <p:grpSpPr>
          <a:xfrm>
            <a:off x="5120175" y="1656975"/>
            <a:ext cx="3845598" cy="2466088"/>
            <a:chOff x="4648213" y="1360800"/>
            <a:chExt cx="4013356" cy="3238887"/>
          </a:xfrm>
        </p:grpSpPr>
        <p:sp>
          <p:nvSpPr>
            <p:cNvPr id="683" name="Google Shape;683;p11"/>
            <p:cNvSpPr/>
            <p:nvPr/>
          </p:nvSpPr>
          <p:spPr>
            <a:xfrm>
              <a:off x="4648213" y="1360800"/>
              <a:ext cx="3876900" cy="1851600"/>
            </a:xfrm>
            <a:prstGeom prst="roundRect">
              <a:avLst>
                <a:gd fmla="val 50000" name="adj"/>
              </a:avLst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4" name="Google Shape;684;p11"/>
            <p:cNvGrpSpPr/>
            <p:nvPr/>
          </p:nvGrpSpPr>
          <p:grpSpPr>
            <a:xfrm>
              <a:off x="5243129" y="1440850"/>
              <a:ext cx="3418440" cy="3158837"/>
              <a:chOff x="2588542" y="1561547"/>
              <a:chExt cx="3418440" cy="3158837"/>
            </a:xfrm>
          </p:grpSpPr>
          <p:sp>
            <p:nvSpPr>
              <p:cNvPr id="685" name="Google Shape;685;p11"/>
              <p:cNvSpPr txBox="1"/>
              <p:nvPr/>
            </p:nvSpPr>
            <p:spPr>
              <a:xfrm>
                <a:off x="2588542" y="1561547"/>
                <a:ext cx="2888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Need Attention &amp; About to Sleep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86" name="Google Shape;686;p11"/>
              <p:cNvSpPr txBox="1"/>
              <p:nvPr/>
            </p:nvSpPr>
            <p:spPr>
              <a:xfrm>
                <a:off x="2631082" y="1810084"/>
                <a:ext cx="3375900" cy="291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Need Attention : 170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About to Sleep : 2.094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Need Attention : Rs 5.98K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About to Sleep : Rs 9.76K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Need Attention : 290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About to sleep : 287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87" name="Google Shape;687;p11"/>
            <p:cNvSpPr/>
            <p:nvPr/>
          </p:nvSpPr>
          <p:spPr>
            <a:xfrm>
              <a:off x="4736741" y="1913917"/>
              <a:ext cx="6411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11"/>
          <p:cNvGrpSpPr/>
          <p:nvPr/>
        </p:nvGrpSpPr>
        <p:grpSpPr>
          <a:xfrm>
            <a:off x="5137670" y="3209317"/>
            <a:ext cx="3736026" cy="738909"/>
            <a:chOff x="-220131" y="1353660"/>
            <a:chExt cx="4717800" cy="1043656"/>
          </a:xfrm>
        </p:grpSpPr>
        <p:sp>
          <p:nvSpPr>
            <p:cNvPr id="689" name="Google Shape;689;p11"/>
            <p:cNvSpPr/>
            <p:nvPr/>
          </p:nvSpPr>
          <p:spPr>
            <a:xfrm>
              <a:off x="-220131" y="1360816"/>
              <a:ext cx="4717800" cy="1036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0" name="Google Shape;690;p11"/>
            <p:cNvGrpSpPr/>
            <p:nvPr/>
          </p:nvGrpSpPr>
          <p:grpSpPr>
            <a:xfrm>
              <a:off x="616279" y="1353660"/>
              <a:ext cx="3643200" cy="762660"/>
              <a:chOff x="1988954" y="1474358"/>
              <a:chExt cx="3643200" cy="762660"/>
            </a:xfrm>
          </p:grpSpPr>
          <p:sp>
            <p:nvSpPr>
              <p:cNvPr id="691" name="Google Shape;691;p11"/>
              <p:cNvSpPr txBox="1"/>
              <p:nvPr/>
            </p:nvSpPr>
            <p:spPr>
              <a:xfrm>
                <a:off x="2092066" y="1474358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Champions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2" name="Google Shape;692;p11"/>
              <p:cNvSpPr txBox="1"/>
              <p:nvPr/>
            </p:nvSpPr>
            <p:spPr>
              <a:xfrm>
                <a:off x="1988954" y="1708118"/>
                <a:ext cx="36432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24.722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Rs 12.60K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98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93" name="Google Shape;693;p11"/>
            <p:cNvSpPr/>
            <p:nvPr/>
          </p:nvSpPr>
          <p:spPr>
            <a:xfrm>
              <a:off x="-41835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Google Shape;694;p11"/>
          <p:cNvGrpSpPr/>
          <p:nvPr/>
        </p:nvGrpSpPr>
        <p:grpSpPr>
          <a:xfrm>
            <a:off x="5137670" y="4169207"/>
            <a:ext cx="3736026" cy="738910"/>
            <a:chOff x="-220131" y="1353658"/>
            <a:chExt cx="4717800" cy="1043658"/>
          </a:xfrm>
        </p:grpSpPr>
        <p:sp>
          <p:nvSpPr>
            <p:cNvPr id="695" name="Google Shape;695;p11"/>
            <p:cNvSpPr/>
            <p:nvPr/>
          </p:nvSpPr>
          <p:spPr>
            <a:xfrm>
              <a:off x="-220131" y="1360816"/>
              <a:ext cx="4717800" cy="1036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616279" y="1353658"/>
              <a:ext cx="3643200" cy="762663"/>
              <a:chOff x="1988954" y="1474355"/>
              <a:chExt cx="3643200" cy="762663"/>
            </a:xfrm>
          </p:grpSpPr>
          <p:sp>
            <p:nvSpPr>
              <p:cNvPr id="697" name="Google Shape;697;p11"/>
              <p:cNvSpPr txBox="1"/>
              <p:nvPr/>
            </p:nvSpPr>
            <p:spPr>
              <a:xfrm>
                <a:off x="2092074" y="1474355"/>
                <a:ext cx="3049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Loyal Customers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8" name="Google Shape;698;p11"/>
              <p:cNvSpPr txBox="1"/>
              <p:nvPr/>
            </p:nvSpPr>
            <p:spPr>
              <a:xfrm>
                <a:off x="1988954" y="1708118"/>
                <a:ext cx="36432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22.649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Rs 12.51K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250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99" name="Google Shape;699;p11"/>
            <p:cNvSpPr/>
            <p:nvPr/>
          </p:nvSpPr>
          <p:spPr>
            <a:xfrm>
              <a:off x="-41835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p11"/>
          <p:cNvSpPr/>
          <p:nvPr/>
        </p:nvSpPr>
        <p:spPr>
          <a:xfrm>
            <a:off x="2545850" y="2453975"/>
            <a:ext cx="769800" cy="1179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2"/>
          <p:cNvSpPr txBox="1"/>
          <p:nvPr>
            <p:ph type="title"/>
          </p:nvPr>
        </p:nvSpPr>
        <p:spPr>
          <a:xfrm>
            <a:off x="457200" y="1056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Champions</a:t>
            </a:r>
            <a:endParaRPr/>
          </a:p>
        </p:txBody>
      </p:sp>
      <p:pic>
        <p:nvPicPr>
          <p:cNvPr id="706" name="Google Shape;7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099625"/>
            <a:ext cx="5190974" cy="3233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7" name="Google Shape;707;p12"/>
          <p:cNvGrpSpPr/>
          <p:nvPr/>
        </p:nvGrpSpPr>
        <p:grpSpPr>
          <a:xfrm>
            <a:off x="5119825" y="695454"/>
            <a:ext cx="3736026" cy="796310"/>
            <a:chOff x="-220131" y="1353660"/>
            <a:chExt cx="4717800" cy="1043656"/>
          </a:xfrm>
        </p:grpSpPr>
        <p:sp>
          <p:nvSpPr>
            <p:cNvPr id="708" name="Google Shape;708;p12"/>
            <p:cNvSpPr/>
            <p:nvPr/>
          </p:nvSpPr>
          <p:spPr>
            <a:xfrm>
              <a:off x="-220131" y="1360816"/>
              <a:ext cx="4717800" cy="1036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9" name="Google Shape;709;p12"/>
            <p:cNvGrpSpPr/>
            <p:nvPr/>
          </p:nvGrpSpPr>
          <p:grpSpPr>
            <a:xfrm>
              <a:off x="616279" y="1353660"/>
              <a:ext cx="3643200" cy="762660"/>
              <a:chOff x="1988954" y="1474358"/>
              <a:chExt cx="3643200" cy="762660"/>
            </a:xfrm>
          </p:grpSpPr>
          <p:sp>
            <p:nvSpPr>
              <p:cNvPr id="710" name="Google Shape;710;p12"/>
              <p:cNvSpPr txBox="1"/>
              <p:nvPr/>
            </p:nvSpPr>
            <p:spPr>
              <a:xfrm>
                <a:off x="2188290" y="1474358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Can’t Lose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1" name="Google Shape;711;p12"/>
              <p:cNvSpPr txBox="1"/>
              <p:nvPr/>
            </p:nvSpPr>
            <p:spPr>
              <a:xfrm>
                <a:off x="1988954" y="1708118"/>
                <a:ext cx="36432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4.790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Rs 3.24K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Recency 498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2" name="Google Shape;712;p12"/>
            <p:cNvSpPr/>
            <p:nvPr/>
          </p:nvSpPr>
          <p:spPr>
            <a:xfrm>
              <a:off x="-41835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12"/>
          <p:cNvGrpSpPr/>
          <p:nvPr/>
        </p:nvGrpSpPr>
        <p:grpSpPr>
          <a:xfrm>
            <a:off x="5120175" y="1656975"/>
            <a:ext cx="3845598" cy="2466088"/>
            <a:chOff x="4648213" y="1360800"/>
            <a:chExt cx="4013356" cy="3238887"/>
          </a:xfrm>
        </p:grpSpPr>
        <p:sp>
          <p:nvSpPr>
            <p:cNvPr id="714" name="Google Shape;714;p12"/>
            <p:cNvSpPr/>
            <p:nvPr/>
          </p:nvSpPr>
          <p:spPr>
            <a:xfrm>
              <a:off x="4648213" y="1360800"/>
              <a:ext cx="3876900" cy="1851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5" name="Google Shape;715;p12"/>
            <p:cNvGrpSpPr/>
            <p:nvPr/>
          </p:nvGrpSpPr>
          <p:grpSpPr>
            <a:xfrm>
              <a:off x="5243129" y="1440850"/>
              <a:ext cx="3418440" cy="3158837"/>
              <a:chOff x="2588542" y="1561547"/>
              <a:chExt cx="3418440" cy="3158837"/>
            </a:xfrm>
          </p:grpSpPr>
          <p:sp>
            <p:nvSpPr>
              <p:cNvPr id="716" name="Google Shape;716;p12"/>
              <p:cNvSpPr txBox="1"/>
              <p:nvPr/>
            </p:nvSpPr>
            <p:spPr>
              <a:xfrm>
                <a:off x="2588542" y="1561547"/>
                <a:ext cx="2888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Need Attention &amp; About to Sleep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7" name="Google Shape;717;p12"/>
              <p:cNvSpPr txBox="1"/>
              <p:nvPr/>
            </p:nvSpPr>
            <p:spPr>
              <a:xfrm>
                <a:off x="2631082" y="1810084"/>
                <a:ext cx="3375900" cy="291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Need Attention : 170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About to Sleep : 2.094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Need Attention : Rs 5.98K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About to Sleep : Rs 9.76K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Need Attention : 290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About to sleep : 287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8" name="Google Shape;718;p12"/>
            <p:cNvSpPr/>
            <p:nvPr/>
          </p:nvSpPr>
          <p:spPr>
            <a:xfrm>
              <a:off x="4736741" y="1913917"/>
              <a:ext cx="6411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9" name="Google Shape;719;p12"/>
          <p:cNvGrpSpPr/>
          <p:nvPr/>
        </p:nvGrpSpPr>
        <p:grpSpPr>
          <a:xfrm>
            <a:off x="5137670" y="3209317"/>
            <a:ext cx="3736026" cy="738909"/>
            <a:chOff x="-220131" y="1353660"/>
            <a:chExt cx="4717800" cy="1043656"/>
          </a:xfrm>
        </p:grpSpPr>
        <p:sp>
          <p:nvSpPr>
            <p:cNvPr id="720" name="Google Shape;720;p12"/>
            <p:cNvSpPr/>
            <p:nvPr/>
          </p:nvSpPr>
          <p:spPr>
            <a:xfrm>
              <a:off x="-220131" y="1360816"/>
              <a:ext cx="4717800" cy="10365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1" name="Google Shape;721;p12"/>
            <p:cNvGrpSpPr/>
            <p:nvPr/>
          </p:nvGrpSpPr>
          <p:grpSpPr>
            <a:xfrm>
              <a:off x="616279" y="1353660"/>
              <a:ext cx="3643200" cy="762660"/>
              <a:chOff x="1988954" y="1474358"/>
              <a:chExt cx="3643200" cy="762660"/>
            </a:xfrm>
          </p:grpSpPr>
          <p:sp>
            <p:nvSpPr>
              <p:cNvPr id="722" name="Google Shape;722;p12"/>
              <p:cNvSpPr txBox="1"/>
              <p:nvPr/>
            </p:nvSpPr>
            <p:spPr>
              <a:xfrm>
                <a:off x="2092066" y="1474358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Champions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3" name="Google Shape;723;p12"/>
              <p:cNvSpPr txBox="1"/>
              <p:nvPr/>
            </p:nvSpPr>
            <p:spPr>
              <a:xfrm>
                <a:off x="1988954" y="1708118"/>
                <a:ext cx="36432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24.722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Rs 12.60K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98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4" name="Google Shape;724;p12"/>
            <p:cNvSpPr/>
            <p:nvPr/>
          </p:nvSpPr>
          <p:spPr>
            <a:xfrm>
              <a:off x="-41835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12"/>
          <p:cNvGrpSpPr/>
          <p:nvPr/>
        </p:nvGrpSpPr>
        <p:grpSpPr>
          <a:xfrm>
            <a:off x="5137670" y="4169207"/>
            <a:ext cx="3736026" cy="738910"/>
            <a:chOff x="-220131" y="1353658"/>
            <a:chExt cx="4717800" cy="1043658"/>
          </a:xfrm>
        </p:grpSpPr>
        <p:sp>
          <p:nvSpPr>
            <p:cNvPr id="726" name="Google Shape;726;p12"/>
            <p:cNvSpPr/>
            <p:nvPr/>
          </p:nvSpPr>
          <p:spPr>
            <a:xfrm>
              <a:off x="-220131" y="1360816"/>
              <a:ext cx="4717800" cy="1036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7" name="Google Shape;727;p12"/>
            <p:cNvGrpSpPr/>
            <p:nvPr/>
          </p:nvGrpSpPr>
          <p:grpSpPr>
            <a:xfrm>
              <a:off x="616279" y="1353658"/>
              <a:ext cx="3643200" cy="762663"/>
              <a:chOff x="1988954" y="1474355"/>
              <a:chExt cx="3643200" cy="762663"/>
            </a:xfrm>
          </p:grpSpPr>
          <p:sp>
            <p:nvSpPr>
              <p:cNvPr id="728" name="Google Shape;728;p12"/>
              <p:cNvSpPr txBox="1"/>
              <p:nvPr/>
            </p:nvSpPr>
            <p:spPr>
              <a:xfrm>
                <a:off x="2092074" y="1474355"/>
                <a:ext cx="3049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Loyal Customers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12"/>
              <p:cNvSpPr txBox="1"/>
              <p:nvPr/>
            </p:nvSpPr>
            <p:spPr>
              <a:xfrm>
                <a:off x="1988954" y="1708118"/>
                <a:ext cx="36432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22.649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Rs 12.51K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250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12"/>
            <p:cNvSpPr/>
            <p:nvPr/>
          </p:nvSpPr>
          <p:spPr>
            <a:xfrm>
              <a:off x="-41835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1" name="Google Shape;731;p12"/>
          <p:cNvSpPr/>
          <p:nvPr/>
        </p:nvSpPr>
        <p:spPr>
          <a:xfrm>
            <a:off x="4188800" y="1508925"/>
            <a:ext cx="666000" cy="1062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"/>
          <p:cNvSpPr txBox="1"/>
          <p:nvPr>
            <p:ph type="title"/>
          </p:nvPr>
        </p:nvSpPr>
        <p:spPr>
          <a:xfrm>
            <a:off x="457200" y="1056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Loyal Customers</a:t>
            </a:r>
            <a:endParaRPr/>
          </a:p>
        </p:txBody>
      </p:sp>
      <p:pic>
        <p:nvPicPr>
          <p:cNvPr id="737" name="Google Shape;7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099625"/>
            <a:ext cx="5190974" cy="3233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8" name="Google Shape;738;p13"/>
          <p:cNvGrpSpPr/>
          <p:nvPr/>
        </p:nvGrpSpPr>
        <p:grpSpPr>
          <a:xfrm>
            <a:off x="5119825" y="695454"/>
            <a:ext cx="3736026" cy="796310"/>
            <a:chOff x="-220131" y="1353660"/>
            <a:chExt cx="4717800" cy="1043656"/>
          </a:xfrm>
        </p:grpSpPr>
        <p:sp>
          <p:nvSpPr>
            <p:cNvPr id="739" name="Google Shape;739;p13"/>
            <p:cNvSpPr/>
            <p:nvPr/>
          </p:nvSpPr>
          <p:spPr>
            <a:xfrm>
              <a:off x="-220131" y="1360816"/>
              <a:ext cx="4717800" cy="1036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0" name="Google Shape;740;p13"/>
            <p:cNvGrpSpPr/>
            <p:nvPr/>
          </p:nvGrpSpPr>
          <p:grpSpPr>
            <a:xfrm>
              <a:off x="616279" y="1353660"/>
              <a:ext cx="3643200" cy="762660"/>
              <a:chOff x="1988954" y="1474358"/>
              <a:chExt cx="3643200" cy="762660"/>
            </a:xfrm>
          </p:grpSpPr>
          <p:sp>
            <p:nvSpPr>
              <p:cNvPr id="741" name="Google Shape;741;p13"/>
              <p:cNvSpPr txBox="1"/>
              <p:nvPr/>
            </p:nvSpPr>
            <p:spPr>
              <a:xfrm>
                <a:off x="2188290" y="1474358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Can’t Lose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42" name="Google Shape;742;p13"/>
              <p:cNvSpPr txBox="1"/>
              <p:nvPr/>
            </p:nvSpPr>
            <p:spPr>
              <a:xfrm>
                <a:off x="1988954" y="1708118"/>
                <a:ext cx="36432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4.790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Rs 3.24K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Recency 498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43" name="Google Shape;743;p13"/>
            <p:cNvSpPr/>
            <p:nvPr/>
          </p:nvSpPr>
          <p:spPr>
            <a:xfrm>
              <a:off x="-41835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5120175" y="1656975"/>
            <a:ext cx="3845598" cy="2466088"/>
            <a:chOff x="4648213" y="1360800"/>
            <a:chExt cx="4013356" cy="3238887"/>
          </a:xfrm>
        </p:grpSpPr>
        <p:sp>
          <p:nvSpPr>
            <p:cNvPr id="745" name="Google Shape;745;p13"/>
            <p:cNvSpPr/>
            <p:nvPr/>
          </p:nvSpPr>
          <p:spPr>
            <a:xfrm>
              <a:off x="4648213" y="1360800"/>
              <a:ext cx="3876900" cy="1851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6" name="Google Shape;746;p13"/>
            <p:cNvGrpSpPr/>
            <p:nvPr/>
          </p:nvGrpSpPr>
          <p:grpSpPr>
            <a:xfrm>
              <a:off x="5243129" y="1440850"/>
              <a:ext cx="3418440" cy="3158837"/>
              <a:chOff x="2588542" y="1561547"/>
              <a:chExt cx="3418440" cy="3158837"/>
            </a:xfrm>
          </p:grpSpPr>
          <p:sp>
            <p:nvSpPr>
              <p:cNvPr id="747" name="Google Shape;747;p13"/>
              <p:cNvSpPr txBox="1"/>
              <p:nvPr/>
            </p:nvSpPr>
            <p:spPr>
              <a:xfrm>
                <a:off x="2588542" y="1561547"/>
                <a:ext cx="2888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Need Attention &amp; About to Sleep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48" name="Google Shape;748;p13"/>
              <p:cNvSpPr txBox="1"/>
              <p:nvPr/>
            </p:nvSpPr>
            <p:spPr>
              <a:xfrm>
                <a:off x="2631082" y="1810084"/>
                <a:ext cx="3375900" cy="291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Need Attention : 170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About to Sleep : 2.094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Need Attention : Rs 5.98K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About to Sleep : Rs 9.76K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Need Attention : 290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About to sleep : 287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49" name="Google Shape;749;p13"/>
            <p:cNvSpPr/>
            <p:nvPr/>
          </p:nvSpPr>
          <p:spPr>
            <a:xfrm>
              <a:off x="4736741" y="1913917"/>
              <a:ext cx="6411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13"/>
          <p:cNvGrpSpPr/>
          <p:nvPr/>
        </p:nvGrpSpPr>
        <p:grpSpPr>
          <a:xfrm>
            <a:off x="5137670" y="3209317"/>
            <a:ext cx="3736026" cy="738909"/>
            <a:chOff x="-220131" y="1353660"/>
            <a:chExt cx="4717800" cy="1043656"/>
          </a:xfrm>
        </p:grpSpPr>
        <p:sp>
          <p:nvSpPr>
            <p:cNvPr id="751" name="Google Shape;751;p13"/>
            <p:cNvSpPr/>
            <p:nvPr/>
          </p:nvSpPr>
          <p:spPr>
            <a:xfrm>
              <a:off x="-220131" y="1360816"/>
              <a:ext cx="4717800" cy="1036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2" name="Google Shape;752;p13"/>
            <p:cNvGrpSpPr/>
            <p:nvPr/>
          </p:nvGrpSpPr>
          <p:grpSpPr>
            <a:xfrm>
              <a:off x="616279" y="1353660"/>
              <a:ext cx="3643200" cy="762660"/>
              <a:chOff x="1988954" y="1474358"/>
              <a:chExt cx="3643200" cy="762660"/>
            </a:xfrm>
          </p:grpSpPr>
          <p:sp>
            <p:nvSpPr>
              <p:cNvPr id="753" name="Google Shape;753;p13"/>
              <p:cNvSpPr txBox="1"/>
              <p:nvPr/>
            </p:nvSpPr>
            <p:spPr>
              <a:xfrm>
                <a:off x="2092066" y="1474358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Champions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54" name="Google Shape;754;p13"/>
              <p:cNvSpPr txBox="1"/>
              <p:nvPr/>
            </p:nvSpPr>
            <p:spPr>
              <a:xfrm>
                <a:off x="1988954" y="1708118"/>
                <a:ext cx="36432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24.722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Rs 12.60K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98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55" name="Google Shape;755;p13"/>
            <p:cNvSpPr/>
            <p:nvPr/>
          </p:nvSpPr>
          <p:spPr>
            <a:xfrm>
              <a:off x="-41835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6" name="Google Shape;756;p13"/>
          <p:cNvGrpSpPr/>
          <p:nvPr/>
        </p:nvGrpSpPr>
        <p:grpSpPr>
          <a:xfrm>
            <a:off x="5137670" y="4169207"/>
            <a:ext cx="3736026" cy="738910"/>
            <a:chOff x="-220131" y="1353658"/>
            <a:chExt cx="4717800" cy="1043658"/>
          </a:xfrm>
        </p:grpSpPr>
        <p:sp>
          <p:nvSpPr>
            <p:cNvPr id="757" name="Google Shape;757;p13"/>
            <p:cNvSpPr/>
            <p:nvPr/>
          </p:nvSpPr>
          <p:spPr>
            <a:xfrm>
              <a:off x="-220131" y="1360816"/>
              <a:ext cx="4717800" cy="1036500"/>
            </a:xfrm>
            <a:prstGeom prst="roundRect">
              <a:avLst>
                <a:gd fmla="val 50000" name="adj"/>
              </a:avLst>
            </a:pr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8" name="Google Shape;758;p13"/>
            <p:cNvGrpSpPr/>
            <p:nvPr/>
          </p:nvGrpSpPr>
          <p:grpSpPr>
            <a:xfrm>
              <a:off x="616279" y="1353658"/>
              <a:ext cx="3643200" cy="762663"/>
              <a:chOff x="1988954" y="1474355"/>
              <a:chExt cx="3643200" cy="762663"/>
            </a:xfrm>
          </p:grpSpPr>
          <p:sp>
            <p:nvSpPr>
              <p:cNvPr id="759" name="Google Shape;759;p13"/>
              <p:cNvSpPr txBox="1"/>
              <p:nvPr/>
            </p:nvSpPr>
            <p:spPr>
              <a:xfrm>
                <a:off x="2092074" y="1474355"/>
                <a:ext cx="3049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Loyal Customers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0" name="Google Shape;760;p13"/>
              <p:cNvSpPr txBox="1"/>
              <p:nvPr/>
            </p:nvSpPr>
            <p:spPr>
              <a:xfrm>
                <a:off x="1988954" y="1708118"/>
                <a:ext cx="36432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22.649 Customers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Rs 12.51K spending average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b="0" i="0" lang="en" sz="10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250 days</a:t>
                </a:r>
                <a:endParaRPr b="0" i="0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61" name="Google Shape;761;p13"/>
            <p:cNvSpPr/>
            <p:nvPr/>
          </p:nvSpPr>
          <p:spPr>
            <a:xfrm>
              <a:off x="-41835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2" name="Google Shape;762;p13"/>
          <p:cNvSpPr/>
          <p:nvPr/>
        </p:nvSpPr>
        <p:spPr>
          <a:xfrm>
            <a:off x="2590250" y="1537175"/>
            <a:ext cx="1539600" cy="100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p14"/>
          <p:cNvGrpSpPr/>
          <p:nvPr/>
        </p:nvGrpSpPr>
        <p:grpSpPr>
          <a:xfrm>
            <a:off x="456959" y="633314"/>
            <a:ext cx="8230061" cy="977770"/>
            <a:chOff x="685800" y="1475709"/>
            <a:chExt cx="7773008" cy="950491"/>
          </a:xfrm>
        </p:grpSpPr>
        <p:sp>
          <p:nvSpPr>
            <p:cNvPr id="768" name="Google Shape;768;p14"/>
            <p:cNvSpPr/>
            <p:nvPr/>
          </p:nvSpPr>
          <p:spPr>
            <a:xfrm>
              <a:off x="686119" y="1510000"/>
              <a:ext cx="7772400" cy="916200"/>
            </a:xfrm>
            <a:prstGeom prst="roundRect">
              <a:avLst>
                <a:gd fmla="val 50000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9" name="Google Shape;769;p14"/>
            <p:cNvGrpSpPr/>
            <p:nvPr/>
          </p:nvGrpSpPr>
          <p:grpSpPr>
            <a:xfrm>
              <a:off x="1386978" y="1586621"/>
              <a:ext cx="3122109" cy="839565"/>
              <a:chOff x="-2668522" y="1451667"/>
              <a:chExt cx="3122109" cy="839565"/>
            </a:xfrm>
          </p:grpSpPr>
          <p:sp>
            <p:nvSpPr>
              <p:cNvPr id="770" name="Google Shape;770;p14"/>
              <p:cNvSpPr txBox="1"/>
              <p:nvPr/>
            </p:nvSpPr>
            <p:spPr>
              <a:xfrm>
                <a:off x="-2668522" y="1451667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Can’t Lose</a:t>
                </a:r>
                <a:endParaRPr b="1" i="0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71" name="Google Shape;771;p14"/>
              <p:cNvSpPr txBox="1"/>
              <p:nvPr/>
            </p:nvSpPr>
            <p:spPr>
              <a:xfrm>
                <a:off x="-2668513" y="1702932"/>
                <a:ext cx="3122100" cy="58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Used to visit and purchase often, but now have fallen off</a:t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72" name="Google Shape;772;p14"/>
            <p:cNvSpPr txBox="1"/>
            <p:nvPr/>
          </p:nvSpPr>
          <p:spPr>
            <a:xfrm>
              <a:off x="5407600" y="1710944"/>
              <a:ext cx="305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Recommendation : 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Notification of new related products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Survey to know why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3" name="Google Shape;773;p14"/>
            <p:cNvSpPr txBox="1"/>
            <p:nvPr/>
          </p:nvSpPr>
          <p:spPr>
            <a:xfrm>
              <a:off x="685800" y="15100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40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i="0" sz="4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4" name="Google Shape;774;p14"/>
            <p:cNvSpPr txBox="1"/>
            <p:nvPr/>
          </p:nvSpPr>
          <p:spPr>
            <a:xfrm>
              <a:off x="7696808" y="1475709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4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75" name="Google Shape;775;p14"/>
          <p:cNvSpPr txBox="1"/>
          <p:nvPr>
            <p:ph type="title"/>
          </p:nvPr>
        </p:nvSpPr>
        <p:spPr>
          <a:xfrm>
            <a:off x="456900" y="985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Recommendation per Segment</a:t>
            </a:r>
            <a:endParaRPr sz="2400"/>
          </a:p>
        </p:txBody>
      </p:sp>
      <p:grpSp>
        <p:nvGrpSpPr>
          <p:cNvPr id="776" name="Google Shape;776;p14"/>
          <p:cNvGrpSpPr/>
          <p:nvPr/>
        </p:nvGrpSpPr>
        <p:grpSpPr>
          <a:xfrm>
            <a:off x="456999" y="1760202"/>
            <a:ext cx="8229417" cy="942495"/>
            <a:chOff x="685800" y="1510000"/>
            <a:chExt cx="7772400" cy="916200"/>
          </a:xfrm>
        </p:grpSpPr>
        <p:sp>
          <p:nvSpPr>
            <p:cNvPr id="777" name="Google Shape;777;p14"/>
            <p:cNvSpPr/>
            <p:nvPr/>
          </p:nvSpPr>
          <p:spPr>
            <a:xfrm>
              <a:off x="685800" y="1510000"/>
              <a:ext cx="7772400" cy="916200"/>
            </a:xfrm>
            <a:prstGeom prst="roundRect">
              <a:avLst>
                <a:gd fmla="val 50000" name="adj"/>
              </a:avLst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8" name="Google Shape;778;p14"/>
            <p:cNvGrpSpPr/>
            <p:nvPr/>
          </p:nvGrpSpPr>
          <p:grpSpPr>
            <a:xfrm>
              <a:off x="1371742" y="1544338"/>
              <a:ext cx="3321601" cy="849617"/>
              <a:chOff x="-2683758" y="1409384"/>
              <a:chExt cx="3321601" cy="849617"/>
            </a:xfrm>
          </p:grpSpPr>
          <p:sp>
            <p:nvSpPr>
              <p:cNvPr id="779" name="Google Shape;779;p14"/>
              <p:cNvSpPr txBox="1"/>
              <p:nvPr/>
            </p:nvSpPr>
            <p:spPr>
              <a:xfrm>
                <a:off x="-2683757" y="1409384"/>
                <a:ext cx="3321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Need Attention &amp; About to Sleep</a:t>
                </a:r>
                <a:endParaRPr b="1" i="0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80" name="Google Shape;780;p14"/>
              <p:cNvSpPr txBox="1"/>
              <p:nvPr/>
            </p:nvSpPr>
            <p:spPr>
              <a:xfrm>
                <a:off x="-2683758" y="1707601"/>
                <a:ext cx="3064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Contribute to profitability but don’t make purchase frequently</a:t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81" name="Google Shape;781;p14"/>
            <p:cNvGrpSpPr/>
            <p:nvPr/>
          </p:nvGrpSpPr>
          <p:grpSpPr>
            <a:xfrm>
              <a:off x="5379298" y="1552978"/>
              <a:ext cx="2969100" cy="699559"/>
              <a:chOff x="8909548" y="1418025"/>
              <a:chExt cx="2969100" cy="699559"/>
            </a:xfrm>
          </p:grpSpPr>
          <p:sp>
            <p:nvSpPr>
              <p:cNvPr id="782" name="Google Shape;782;p14"/>
              <p:cNvSpPr txBox="1"/>
              <p:nvPr/>
            </p:nvSpPr>
            <p:spPr>
              <a:xfrm>
                <a:off x="9246148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83" name="Google Shape;783;p14"/>
              <p:cNvSpPr txBox="1"/>
              <p:nvPr/>
            </p:nvSpPr>
            <p:spPr>
              <a:xfrm>
                <a:off x="8909548" y="1566184"/>
                <a:ext cx="29691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Recommendation :</a:t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Roboto"/>
                  <a:buChar char="●"/>
                </a:pPr>
                <a:r>
                  <a:rPr b="0" i="0" lang="en" sz="12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Make limited-time offers</a:t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Roboto"/>
                  <a:buChar char="●"/>
                </a:pPr>
                <a:r>
                  <a:rPr b="0" i="0" lang="en" sz="12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Notification of new related products</a:t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84" name="Google Shape;784;p14"/>
            <p:cNvSpPr txBox="1"/>
            <p:nvPr/>
          </p:nvSpPr>
          <p:spPr>
            <a:xfrm>
              <a:off x="685800" y="15100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40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i="0" sz="4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5" name="Google Shape;785;p14"/>
            <p:cNvSpPr txBox="1"/>
            <p:nvPr/>
          </p:nvSpPr>
          <p:spPr>
            <a:xfrm>
              <a:off x="7696100" y="15100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4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86" name="Google Shape;786;p14"/>
          <p:cNvGrpSpPr/>
          <p:nvPr/>
        </p:nvGrpSpPr>
        <p:grpSpPr>
          <a:xfrm>
            <a:off x="457208" y="2887114"/>
            <a:ext cx="8229417" cy="942495"/>
            <a:chOff x="685800" y="1510000"/>
            <a:chExt cx="7772400" cy="916200"/>
          </a:xfrm>
        </p:grpSpPr>
        <p:sp>
          <p:nvSpPr>
            <p:cNvPr id="787" name="Google Shape;787;p14"/>
            <p:cNvSpPr/>
            <p:nvPr/>
          </p:nvSpPr>
          <p:spPr>
            <a:xfrm>
              <a:off x="685800" y="1510000"/>
              <a:ext cx="7772400" cy="916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8" name="Google Shape;788;p14"/>
            <p:cNvGrpSpPr/>
            <p:nvPr/>
          </p:nvGrpSpPr>
          <p:grpSpPr>
            <a:xfrm>
              <a:off x="1371748" y="1544334"/>
              <a:ext cx="2713206" cy="818914"/>
              <a:chOff x="-2683752" y="1409381"/>
              <a:chExt cx="2713206" cy="818914"/>
            </a:xfrm>
          </p:grpSpPr>
          <p:sp>
            <p:nvSpPr>
              <p:cNvPr id="789" name="Google Shape;789;p14"/>
              <p:cNvSpPr txBox="1"/>
              <p:nvPr/>
            </p:nvSpPr>
            <p:spPr>
              <a:xfrm>
                <a:off x="-2683752" y="1409381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Champions</a:t>
                </a:r>
                <a:endParaRPr b="1" i="0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90" name="Google Shape;790;p14"/>
              <p:cNvSpPr txBox="1"/>
              <p:nvPr/>
            </p:nvSpPr>
            <p:spPr>
              <a:xfrm>
                <a:off x="-2683746" y="1676895"/>
                <a:ext cx="27132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Best customer, bought products recently and often, and heavy spenders</a:t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91" name="Google Shape;791;p14"/>
            <p:cNvSpPr txBox="1"/>
            <p:nvPr/>
          </p:nvSpPr>
          <p:spPr>
            <a:xfrm>
              <a:off x="5371615" y="1699984"/>
              <a:ext cx="27954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Recommendation :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Membership &amp; Loyalty Program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Affiliate marketing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2" name="Google Shape;792;p14"/>
            <p:cNvSpPr txBox="1"/>
            <p:nvPr/>
          </p:nvSpPr>
          <p:spPr>
            <a:xfrm>
              <a:off x="685800" y="15100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40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i="0" sz="4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3" name="Google Shape;793;p14"/>
            <p:cNvSpPr txBox="1"/>
            <p:nvPr/>
          </p:nvSpPr>
          <p:spPr>
            <a:xfrm>
              <a:off x="7696100" y="15100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4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94" name="Google Shape;794;p14"/>
          <p:cNvGrpSpPr/>
          <p:nvPr/>
        </p:nvGrpSpPr>
        <p:grpSpPr>
          <a:xfrm>
            <a:off x="457034" y="3987552"/>
            <a:ext cx="8229417" cy="942495"/>
            <a:chOff x="685800" y="1510000"/>
            <a:chExt cx="7772400" cy="916200"/>
          </a:xfrm>
        </p:grpSpPr>
        <p:sp>
          <p:nvSpPr>
            <p:cNvPr id="795" name="Google Shape;795;p14"/>
            <p:cNvSpPr/>
            <p:nvPr/>
          </p:nvSpPr>
          <p:spPr>
            <a:xfrm>
              <a:off x="685800" y="1510000"/>
              <a:ext cx="7772400" cy="916200"/>
            </a:xfrm>
            <a:prstGeom prst="roundRect">
              <a:avLst>
                <a:gd fmla="val 50000" name="adj"/>
              </a:avLst>
            </a:pr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6" name="Google Shape;796;p14"/>
            <p:cNvGrpSpPr/>
            <p:nvPr/>
          </p:nvGrpSpPr>
          <p:grpSpPr>
            <a:xfrm>
              <a:off x="1371748" y="1544334"/>
              <a:ext cx="2769905" cy="853690"/>
              <a:chOff x="-2683752" y="1409381"/>
              <a:chExt cx="2769905" cy="853690"/>
            </a:xfrm>
          </p:grpSpPr>
          <p:sp>
            <p:nvSpPr>
              <p:cNvPr id="797" name="Google Shape;797;p14"/>
              <p:cNvSpPr txBox="1"/>
              <p:nvPr/>
            </p:nvSpPr>
            <p:spPr>
              <a:xfrm>
                <a:off x="-2683752" y="1409381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Loyal Customers</a:t>
                </a:r>
                <a:endParaRPr b="1" i="0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98" name="Google Shape;798;p14"/>
              <p:cNvSpPr txBox="1"/>
              <p:nvPr/>
            </p:nvSpPr>
            <p:spPr>
              <a:xfrm>
                <a:off x="-2683747" y="1711671"/>
                <a:ext cx="27699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Recent customer with average frequency and spend good amount</a:t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99" name="Google Shape;799;p14"/>
            <p:cNvSpPr txBox="1"/>
            <p:nvPr/>
          </p:nvSpPr>
          <p:spPr>
            <a:xfrm>
              <a:off x="5363209" y="1704297"/>
              <a:ext cx="27699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Recommendation :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Membership &amp; Loyalty Program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Upsell higher value products 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0" name="Google Shape;800;p14"/>
            <p:cNvSpPr txBox="1"/>
            <p:nvPr/>
          </p:nvSpPr>
          <p:spPr>
            <a:xfrm>
              <a:off x="685800" y="15100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40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i="0" sz="4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1" name="Google Shape;801;p14"/>
            <p:cNvSpPr txBox="1"/>
            <p:nvPr/>
          </p:nvSpPr>
          <p:spPr>
            <a:xfrm>
              <a:off x="7696100" y="15100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4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02" name="Google Shape;802;p14"/>
          <p:cNvSpPr/>
          <p:nvPr/>
        </p:nvSpPr>
        <p:spPr>
          <a:xfrm>
            <a:off x="4623300" y="988600"/>
            <a:ext cx="354600" cy="4134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4"/>
          <p:cNvSpPr/>
          <p:nvPr/>
        </p:nvSpPr>
        <p:spPr>
          <a:xfrm>
            <a:off x="4623300" y="2102288"/>
            <a:ext cx="354600" cy="4134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4"/>
          <p:cNvSpPr/>
          <p:nvPr/>
        </p:nvSpPr>
        <p:spPr>
          <a:xfrm>
            <a:off x="4623300" y="3273813"/>
            <a:ext cx="354600" cy="4134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4"/>
          <p:cNvSpPr/>
          <p:nvPr/>
        </p:nvSpPr>
        <p:spPr>
          <a:xfrm>
            <a:off x="4623300" y="4334538"/>
            <a:ext cx="354600" cy="4134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5"/>
          <p:cNvSpPr txBox="1"/>
          <p:nvPr>
            <p:ph type="title"/>
          </p:nvPr>
        </p:nvSpPr>
        <p:spPr>
          <a:xfrm>
            <a:off x="457200" y="1056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Payment Type per Segment</a:t>
            </a:r>
            <a:endParaRPr/>
          </a:p>
        </p:txBody>
      </p:sp>
      <p:pic>
        <p:nvPicPr>
          <p:cNvPr id="811" name="Google Shape;8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50" y="892050"/>
            <a:ext cx="6009699" cy="3641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2" name="Google Shape;812;p15"/>
          <p:cNvGrpSpPr/>
          <p:nvPr/>
        </p:nvGrpSpPr>
        <p:grpSpPr>
          <a:xfrm>
            <a:off x="6346172" y="914756"/>
            <a:ext cx="2538469" cy="793022"/>
            <a:chOff x="4059909" y="1593700"/>
            <a:chExt cx="2545341" cy="432000"/>
          </a:xfrm>
        </p:grpSpPr>
        <p:sp>
          <p:nvSpPr>
            <p:cNvPr id="813" name="Google Shape;813;p15"/>
            <p:cNvSpPr/>
            <p:nvPr/>
          </p:nvSpPr>
          <p:spPr>
            <a:xfrm>
              <a:off x="4059909" y="1593700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Can’t Lose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4" name="Google Shape;814;p15"/>
            <p:cNvSpPr txBox="1"/>
            <p:nvPr/>
          </p:nvSpPr>
          <p:spPr>
            <a:xfrm>
              <a:off x="5353050" y="1632400"/>
              <a:ext cx="1252200" cy="3546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Jazzwallet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5" name="Google Shape;815;p15"/>
          <p:cNvGrpSpPr/>
          <p:nvPr/>
        </p:nvGrpSpPr>
        <p:grpSpPr>
          <a:xfrm>
            <a:off x="6346171" y="1853386"/>
            <a:ext cx="2538469" cy="793022"/>
            <a:chOff x="4059912" y="2105035"/>
            <a:chExt cx="2545341" cy="432000"/>
          </a:xfrm>
        </p:grpSpPr>
        <p:sp>
          <p:nvSpPr>
            <p:cNvPr id="816" name="Google Shape;816;p15"/>
            <p:cNvSpPr/>
            <p:nvPr/>
          </p:nvSpPr>
          <p:spPr>
            <a:xfrm>
              <a:off x="4059912" y="2105035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Need Attention &amp; About to Sleep</a:t>
              </a:r>
              <a:endParaRPr b="1" i="0" sz="11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7" name="Google Shape;817;p15"/>
            <p:cNvSpPr txBox="1"/>
            <p:nvPr/>
          </p:nvSpPr>
          <p:spPr>
            <a:xfrm>
              <a:off x="5353053" y="2143790"/>
              <a:ext cx="1252200" cy="354600"/>
            </a:xfrm>
            <a:prstGeom prst="rect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Easypay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8" name="Google Shape;818;p15"/>
          <p:cNvGrpSpPr/>
          <p:nvPr/>
        </p:nvGrpSpPr>
        <p:grpSpPr>
          <a:xfrm>
            <a:off x="6346172" y="2792034"/>
            <a:ext cx="2538469" cy="793022"/>
            <a:chOff x="4059912" y="2616370"/>
            <a:chExt cx="2545341" cy="432000"/>
          </a:xfrm>
        </p:grpSpPr>
        <p:sp>
          <p:nvSpPr>
            <p:cNvPr id="819" name="Google Shape;819;p15"/>
            <p:cNvSpPr/>
            <p:nvPr/>
          </p:nvSpPr>
          <p:spPr>
            <a:xfrm>
              <a:off x="4059912" y="2616370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Champions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0" name="Google Shape;820;p15"/>
            <p:cNvSpPr txBox="1"/>
            <p:nvPr/>
          </p:nvSpPr>
          <p:spPr>
            <a:xfrm>
              <a:off x="5353053" y="2655120"/>
              <a:ext cx="1252200" cy="354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Easypay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1" name="Google Shape;821;p15"/>
          <p:cNvGrpSpPr/>
          <p:nvPr/>
        </p:nvGrpSpPr>
        <p:grpSpPr>
          <a:xfrm>
            <a:off x="6346173" y="3730701"/>
            <a:ext cx="2538467" cy="793022"/>
            <a:chOff x="4059912" y="3127705"/>
            <a:chExt cx="2545340" cy="432000"/>
          </a:xfrm>
        </p:grpSpPr>
        <p:sp>
          <p:nvSpPr>
            <p:cNvPr id="822" name="Google Shape;822;p15"/>
            <p:cNvSpPr/>
            <p:nvPr/>
          </p:nvSpPr>
          <p:spPr>
            <a:xfrm>
              <a:off x="4059912" y="3127705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Customers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3" name="Google Shape;823;p15"/>
            <p:cNvSpPr txBox="1"/>
            <p:nvPr/>
          </p:nvSpPr>
          <p:spPr>
            <a:xfrm>
              <a:off x="5353052" y="3166440"/>
              <a:ext cx="1252200" cy="354600"/>
            </a:xfrm>
            <a:prstGeom prst="rect">
              <a:avLst/>
            </a:pr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Easypay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6"/>
          <p:cNvSpPr txBox="1"/>
          <p:nvPr>
            <p:ph type="title"/>
          </p:nvPr>
        </p:nvSpPr>
        <p:spPr>
          <a:xfrm>
            <a:off x="457200" y="1056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Top 5 Category per Segment</a:t>
            </a:r>
            <a:endParaRPr/>
          </a:p>
        </p:txBody>
      </p:sp>
      <p:pic>
        <p:nvPicPr>
          <p:cNvPr id="829" name="Google Shape;8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275" y="928948"/>
            <a:ext cx="5998700" cy="36246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16"/>
          <p:cNvGrpSpPr/>
          <p:nvPr/>
        </p:nvGrpSpPr>
        <p:grpSpPr>
          <a:xfrm>
            <a:off x="6346172" y="914756"/>
            <a:ext cx="2538469" cy="793022"/>
            <a:chOff x="4059909" y="1593700"/>
            <a:chExt cx="2545341" cy="432000"/>
          </a:xfrm>
        </p:grpSpPr>
        <p:sp>
          <p:nvSpPr>
            <p:cNvPr id="831" name="Google Shape;831;p16"/>
            <p:cNvSpPr/>
            <p:nvPr/>
          </p:nvSpPr>
          <p:spPr>
            <a:xfrm>
              <a:off x="4059909" y="1593700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Can’t Lose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2" name="Google Shape;832;p16"/>
            <p:cNvSpPr txBox="1"/>
            <p:nvPr/>
          </p:nvSpPr>
          <p:spPr>
            <a:xfrm>
              <a:off x="5353050" y="1632400"/>
              <a:ext cx="1252200" cy="3546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Mobile &amp; Tablets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3" name="Google Shape;833;p16"/>
          <p:cNvGrpSpPr/>
          <p:nvPr/>
        </p:nvGrpSpPr>
        <p:grpSpPr>
          <a:xfrm>
            <a:off x="6346171" y="1853386"/>
            <a:ext cx="2538469" cy="793022"/>
            <a:chOff x="4059912" y="2105035"/>
            <a:chExt cx="2545341" cy="432000"/>
          </a:xfrm>
        </p:grpSpPr>
        <p:sp>
          <p:nvSpPr>
            <p:cNvPr id="834" name="Google Shape;834;p16"/>
            <p:cNvSpPr/>
            <p:nvPr/>
          </p:nvSpPr>
          <p:spPr>
            <a:xfrm>
              <a:off x="4059912" y="2105035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Need Attention &amp; About to Sleep</a:t>
              </a:r>
              <a:endParaRPr b="1" i="0" sz="11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5" name="Google Shape;835;p16"/>
            <p:cNvSpPr txBox="1"/>
            <p:nvPr/>
          </p:nvSpPr>
          <p:spPr>
            <a:xfrm>
              <a:off x="5353053" y="2143790"/>
              <a:ext cx="1252200" cy="354600"/>
            </a:xfrm>
            <a:prstGeom prst="rect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Mobile &amp; Tablets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6" name="Google Shape;836;p16"/>
          <p:cNvGrpSpPr/>
          <p:nvPr/>
        </p:nvGrpSpPr>
        <p:grpSpPr>
          <a:xfrm>
            <a:off x="6346172" y="2792034"/>
            <a:ext cx="2538469" cy="793022"/>
            <a:chOff x="4059912" y="2616370"/>
            <a:chExt cx="2545341" cy="432000"/>
          </a:xfrm>
        </p:grpSpPr>
        <p:sp>
          <p:nvSpPr>
            <p:cNvPr id="837" name="Google Shape;837;p16"/>
            <p:cNvSpPr/>
            <p:nvPr/>
          </p:nvSpPr>
          <p:spPr>
            <a:xfrm>
              <a:off x="4059912" y="2616370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Champions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8" name="Google Shape;838;p16"/>
            <p:cNvSpPr txBox="1"/>
            <p:nvPr/>
          </p:nvSpPr>
          <p:spPr>
            <a:xfrm>
              <a:off x="5353053" y="2655120"/>
              <a:ext cx="1252200" cy="354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Mobile &amp; Tablets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9" name="Google Shape;839;p16"/>
          <p:cNvGrpSpPr/>
          <p:nvPr/>
        </p:nvGrpSpPr>
        <p:grpSpPr>
          <a:xfrm>
            <a:off x="6346173" y="3730701"/>
            <a:ext cx="2538467" cy="793022"/>
            <a:chOff x="4059912" y="3127705"/>
            <a:chExt cx="2545340" cy="432000"/>
          </a:xfrm>
        </p:grpSpPr>
        <p:sp>
          <p:nvSpPr>
            <p:cNvPr id="840" name="Google Shape;840;p16"/>
            <p:cNvSpPr/>
            <p:nvPr/>
          </p:nvSpPr>
          <p:spPr>
            <a:xfrm>
              <a:off x="4059912" y="3127705"/>
              <a:ext cx="1252200" cy="432000"/>
            </a:xfrm>
            <a:prstGeom prst="homePlate">
              <a:avLst>
                <a:gd fmla="val 50000" name="adj"/>
              </a:avLst>
            </a:pr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Customers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1" name="Google Shape;841;p16"/>
            <p:cNvSpPr txBox="1"/>
            <p:nvPr/>
          </p:nvSpPr>
          <p:spPr>
            <a:xfrm>
              <a:off x="5353052" y="3166440"/>
              <a:ext cx="1252200" cy="354600"/>
            </a:xfrm>
            <a:prstGeom prst="rect">
              <a:avLst/>
            </a:pr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Mobile &amp; Tablets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7"/>
          <p:cNvSpPr txBox="1"/>
          <p:nvPr>
            <p:ph type="title"/>
          </p:nvPr>
        </p:nvSpPr>
        <p:spPr>
          <a:xfrm>
            <a:off x="457200" y="901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Expected Outcome</a:t>
            </a:r>
            <a:endParaRPr/>
          </a:p>
        </p:txBody>
      </p:sp>
      <p:pic>
        <p:nvPicPr>
          <p:cNvPr id="847" name="Google Shape;8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3" y="602100"/>
            <a:ext cx="4546312" cy="353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2225" y="602100"/>
            <a:ext cx="4431925" cy="35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17"/>
          <p:cNvSpPr/>
          <p:nvPr/>
        </p:nvSpPr>
        <p:spPr>
          <a:xfrm>
            <a:off x="7715975" y="1025250"/>
            <a:ext cx="1249800" cy="272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7"/>
          <p:cNvSpPr/>
          <p:nvPr/>
        </p:nvSpPr>
        <p:spPr>
          <a:xfrm>
            <a:off x="3189763" y="1034600"/>
            <a:ext cx="1308900" cy="272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7"/>
          <p:cNvSpPr txBox="1"/>
          <p:nvPr/>
        </p:nvSpPr>
        <p:spPr>
          <a:xfrm>
            <a:off x="1339525" y="4248025"/>
            <a:ext cx="6557100" cy="61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From the targeted marketing, we hope the other customer segmentation has the same type of behaviour as </a:t>
            </a:r>
            <a:r>
              <a:rPr b="1" i="0" lang="en" sz="14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Champions. </a:t>
            </a:r>
            <a:r>
              <a:rPr b="0" i="0" lang="en" sz="14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 it will increase the sale even further.</a:t>
            </a:r>
            <a:endParaRPr b="0" i="0" sz="14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2" name="Google Shape;852;p17"/>
          <p:cNvSpPr txBox="1"/>
          <p:nvPr/>
        </p:nvSpPr>
        <p:spPr>
          <a:xfrm>
            <a:off x="1685575" y="462050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Before</a:t>
            </a:r>
            <a:endParaRPr b="1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17"/>
          <p:cNvSpPr txBox="1"/>
          <p:nvPr/>
        </p:nvSpPr>
        <p:spPr>
          <a:xfrm>
            <a:off x="6378088" y="462050"/>
            <a:ext cx="10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Expected</a:t>
            </a:r>
            <a:endParaRPr b="1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8"/>
          <p:cNvSpPr txBox="1"/>
          <p:nvPr>
            <p:ph type="title"/>
          </p:nvPr>
        </p:nvSpPr>
        <p:spPr>
          <a:xfrm>
            <a:off x="457200" y="117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Dashboard </a:t>
            </a:r>
            <a:endParaRPr/>
          </a:p>
        </p:txBody>
      </p:sp>
      <p:pic>
        <p:nvPicPr>
          <p:cNvPr id="859" name="Google Shape;859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300" y="436325"/>
            <a:ext cx="6400999" cy="452289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18"/>
          <p:cNvSpPr txBox="1"/>
          <p:nvPr/>
        </p:nvSpPr>
        <p:spPr>
          <a:xfrm>
            <a:off x="7726075" y="4127925"/>
            <a:ext cx="167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Click the image</a:t>
            </a:r>
            <a:endParaRPr b="1" i="1" sz="14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for the Dashboard</a:t>
            </a:r>
            <a:endParaRPr b="1" i="1" sz="14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link </a:t>
            </a:r>
            <a:endParaRPr b="1" i="1" sz="14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861" name="Google Shape;86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1300" y="3507225"/>
            <a:ext cx="773100" cy="7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9"/>
          <p:cNvSpPr txBox="1"/>
          <p:nvPr>
            <p:ph type="title"/>
          </p:nvPr>
        </p:nvSpPr>
        <p:spPr>
          <a:xfrm>
            <a:off x="457200" y="18777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6800"/>
              <a:t>Thank you!</a:t>
            </a:r>
            <a:endParaRPr sz="6800"/>
          </a:p>
        </p:txBody>
      </p:sp>
      <p:grpSp>
        <p:nvGrpSpPr>
          <p:cNvPr id="867" name="Google Shape;867;p19"/>
          <p:cNvGrpSpPr/>
          <p:nvPr/>
        </p:nvGrpSpPr>
        <p:grpSpPr>
          <a:xfrm>
            <a:off x="6876273" y="1817405"/>
            <a:ext cx="2267724" cy="2929454"/>
            <a:chOff x="6419073" y="1817405"/>
            <a:chExt cx="2267724" cy="2929454"/>
          </a:xfrm>
        </p:grpSpPr>
        <p:grpSp>
          <p:nvGrpSpPr>
            <p:cNvPr id="868" name="Google Shape;868;p19"/>
            <p:cNvGrpSpPr/>
            <p:nvPr/>
          </p:nvGrpSpPr>
          <p:grpSpPr>
            <a:xfrm>
              <a:off x="7481610" y="2089727"/>
              <a:ext cx="519599" cy="519730"/>
              <a:chOff x="7481610" y="2089727"/>
              <a:chExt cx="519599" cy="519730"/>
            </a:xfrm>
          </p:grpSpPr>
          <p:sp>
            <p:nvSpPr>
              <p:cNvPr id="869" name="Google Shape;869;p19"/>
              <p:cNvSpPr/>
              <p:nvPr/>
            </p:nvSpPr>
            <p:spPr>
              <a:xfrm>
                <a:off x="7481610" y="2089727"/>
                <a:ext cx="519599" cy="519730"/>
              </a:xfrm>
              <a:custGeom>
                <a:rect b="b" l="l" r="r" t="t"/>
                <a:pathLst>
                  <a:path extrusionOk="0" h="3964" w="3963">
                    <a:moveTo>
                      <a:pt x="3655" y="1427"/>
                    </a:moveTo>
                    <a:cubicBezTo>
                      <a:pt x="3963" y="2351"/>
                      <a:pt x="3464" y="3348"/>
                      <a:pt x="2537" y="3656"/>
                    </a:cubicBezTo>
                    <a:cubicBezTo>
                      <a:pt x="1613" y="3963"/>
                      <a:pt x="616" y="3465"/>
                      <a:pt x="308" y="2541"/>
                    </a:cubicBezTo>
                    <a:cubicBezTo>
                      <a:pt x="0" y="1618"/>
                      <a:pt x="499" y="616"/>
                      <a:pt x="1422" y="308"/>
                    </a:cubicBezTo>
                    <a:cubicBezTo>
                      <a:pt x="2346" y="1"/>
                      <a:pt x="3347" y="499"/>
                      <a:pt x="3655" y="14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7509930" y="2121063"/>
                <a:ext cx="461254" cy="458763"/>
              </a:xfrm>
              <a:custGeom>
                <a:rect b="b" l="l" r="r" t="t"/>
                <a:pathLst>
                  <a:path extrusionOk="0" h="3499" w="3518">
                    <a:moveTo>
                      <a:pt x="2039" y="0"/>
                    </a:moveTo>
                    <a:lnTo>
                      <a:pt x="1974" y="425"/>
                    </a:lnTo>
                    <a:cubicBezTo>
                      <a:pt x="2043" y="434"/>
                      <a:pt x="2112" y="451"/>
                      <a:pt x="2182" y="477"/>
                    </a:cubicBezTo>
                    <a:lnTo>
                      <a:pt x="2316" y="69"/>
                    </a:lnTo>
                    <a:cubicBezTo>
                      <a:pt x="2225" y="39"/>
                      <a:pt x="2134" y="17"/>
                      <a:pt x="2039" y="0"/>
                    </a:cubicBezTo>
                    <a:close/>
                    <a:moveTo>
                      <a:pt x="2858" y="360"/>
                    </a:moveTo>
                    <a:lnTo>
                      <a:pt x="2594" y="698"/>
                    </a:lnTo>
                    <a:cubicBezTo>
                      <a:pt x="2650" y="741"/>
                      <a:pt x="2702" y="789"/>
                      <a:pt x="2750" y="845"/>
                    </a:cubicBezTo>
                    <a:lnTo>
                      <a:pt x="3066" y="555"/>
                    </a:lnTo>
                    <a:cubicBezTo>
                      <a:pt x="3049" y="538"/>
                      <a:pt x="3032" y="516"/>
                      <a:pt x="3014" y="499"/>
                    </a:cubicBezTo>
                    <a:lnTo>
                      <a:pt x="3014" y="499"/>
                    </a:lnTo>
                    <a:lnTo>
                      <a:pt x="3014" y="499"/>
                    </a:lnTo>
                    <a:lnTo>
                      <a:pt x="3014" y="499"/>
                    </a:lnTo>
                    <a:lnTo>
                      <a:pt x="3010" y="494"/>
                    </a:lnTo>
                    <a:cubicBezTo>
                      <a:pt x="3010" y="494"/>
                      <a:pt x="3010" y="494"/>
                      <a:pt x="3010" y="494"/>
                    </a:cubicBezTo>
                    <a:lnTo>
                      <a:pt x="3010" y="494"/>
                    </a:ln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6" y="490"/>
                      <a:pt x="3006" y="490"/>
                      <a:pt x="3006" y="490"/>
                    </a:cubicBezTo>
                    <a:lnTo>
                      <a:pt x="3006" y="490"/>
                    </a:lnTo>
                    <a:cubicBezTo>
                      <a:pt x="3006" y="490"/>
                      <a:pt x="3006" y="490"/>
                      <a:pt x="3006" y="490"/>
                    </a:cubicBezTo>
                    <a:lnTo>
                      <a:pt x="3006" y="490"/>
                    </a:lnTo>
                    <a:lnTo>
                      <a:pt x="3006" y="490"/>
                    </a:ln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lnTo>
                      <a:pt x="3001" y="486"/>
                    </a:ln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2997" y="486"/>
                    </a:cubicBezTo>
                    <a:lnTo>
                      <a:pt x="2997" y="481"/>
                    </a:ln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lnTo>
                      <a:pt x="2997" y="481"/>
                    </a:lnTo>
                    <a:lnTo>
                      <a:pt x="2997" y="481"/>
                    </a:ln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lnTo>
                      <a:pt x="2997" y="481"/>
                    </a:lnTo>
                    <a:lnTo>
                      <a:pt x="2993" y="477"/>
                    </a:lnTo>
                    <a:cubicBezTo>
                      <a:pt x="2993" y="477"/>
                      <a:pt x="2993" y="477"/>
                      <a:pt x="2993" y="477"/>
                    </a:cubicBez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cubicBezTo>
                      <a:pt x="2993" y="477"/>
                      <a:pt x="2993" y="477"/>
                      <a:pt x="2988" y="477"/>
                    </a:cubicBezTo>
                    <a:cubicBezTo>
                      <a:pt x="2988" y="477"/>
                      <a:pt x="2988" y="477"/>
                      <a:pt x="2988" y="473"/>
                    </a:cubicBezTo>
                    <a:cubicBezTo>
                      <a:pt x="2988" y="473"/>
                      <a:pt x="2988" y="473"/>
                      <a:pt x="2988" y="473"/>
                    </a:cubicBezTo>
                    <a:lnTo>
                      <a:pt x="2988" y="473"/>
                    </a:lnTo>
                    <a:lnTo>
                      <a:pt x="2988" y="473"/>
                    </a:lnTo>
                    <a:lnTo>
                      <a:pt x="2988" y="473"/>
                    </a:lnTo>
                    <a:cubicBezTo>
                      <a:pt x="2988" y="473"/>
                      <a:pt x="2988" y="473"/>
                      <a:pt x="2988" y="473"/>
                    </a:cubicBezTo>
                    <a:cubicBezTo>
                      <a:pt x="2988" y="473"/>
                      <a:pt x="2988" y="473"/>
                      <a:pt x="2988" y="473"/>
                    </a:cubicBezTo>
                    <a:lnTo>
                      <a:pt x="2988" y="473"/>
                    </a:lnTo>
                    <a:cubicBezTo>
                      <a:pt x="2988" y="473"/>
                      <a:pt x="2988" y="473"/>
                      <a:pt x="2984" y="473"/>
                    </a:cubicBezTo>
                    <a:cubicBezTo>
                      <a:pt x="2984" y="473"/>
                      <a:pt x="2984" y="473"/>
                      <a:pt x="2984" y="473"/>
                    </a:cubicBez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0" y="468"/>
                    </a:lnTo>
                    <a:cubicBezTo>
                      <a:pt x="2980" y="468"/>
                      <a:pt x="2980" y="468"/>
                      <a:pt x="2980" y="468"/>
                    </a:cubicBezTo>
                    <a:cubicBezTo>
                      <a:pt x="2980" y="468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80" y="464"/>
                      <a:pt x="2980" y="464"/>
                    </a:cubicBezTo>
                    <a:cubicBezTo>
                      <a:pt x="2980" y="464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75" y="464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lnTo>
                      <a:pt x="2971" y="455"/>
                    </a:lnTo>
                    <a:cubicBezTo>
                      <a:pt x="2971" y="455"/>
                      <a:pt x="2971" y="455"/>
                      <a:pt x="2971" y="455"/>
                    </a:cubicBezTo>
                    <a:cubicBezTo>
                      <a:pt x="2971" y="455"/>
                      <a:pt x="2971" y="455"/>
                      <a:pt x="2971" y="455"/>
                    </a:cubicBezTo>
                    <a:lnTo>
                      <a:pt x="2971" y="455"/>
                    </a:lnTo>
                    <a:cubicBezTo>
                      <a:pt x="2967" y="455"/>
                      <a:pt x="2967" y="451"/>
                      <a:pt x="2967" y="451"/>
                    </a:cubicBezTo>
                    <a:lnTo>
                      <a:pt x="2967" y="451"/>
                    </a:lnTo>
                    <a:cubicBezTo>
                      <a:pt x="2932" y="421"/>
                      <a:pt x="2897" y="390"/>
                      <a:pt x="2858" y="360"/>
                    </a:cubicBezTo>
                    <a:close/>
                    <a:moveTo>
                      <a:pt x="3396" y="1075"/>
                    </a:moveTo>
                    <a:lnTo>
                      <a:pt x="3001" y="1236"/>
                    </a:lnTo>
                    <a:cubicBezTo>
                      <a:pt x="3010" y="1266"/>
                      <a:pt x="3023" y="1292"/>
                      <a:pt x="3032" y="1322"/>
                    </a:cubicBezTo>
                    <a:cubicBezTo>
                      <a:pt x="3045" y="1361"/>
                      <a:pt x="3058" y="1405"/>
                      <a:pt x="3066" y="1444"/>
                    </a:cubicBezTo>
                    <a:lnTo>
                      <a:pt x="3483" y="1348"/>
                    </a:lnTo>
                    <a:cubicBezTo>
                      <a:pt x="3478" y="1327"/>
                      <a:pt x="3474" y="1309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3"/>
                      <a:pt x="3470" y="1283"/>
                      <a:pt x="3470" y="1283"/>
                    </a:cubicBezTo>
                    <a:cubicBezTo>
                      <a:pt x="3470" y="1283"/>
                      <a:pt x="3470" y="1283"/>
                      <a:pt x="3470" y="1283"/>
                    </a:cubicBezTo>
                    <a:cubicBezTo>
                      <a:pt x="3470" y="1283"/>
                      <a:pt x="3470" y="1283"/>
                      <a:pt x="3465" y="1283"/>
                    </a:cubicBezTo>
                    <a:lnTo>
                      <a:pt x="3465" y="1283"/>
                    </a:lnTo>
                    <a:cubicBezTo>
                      <a:pt x="3465" y="1283"/>
                      <a:pt x="3465" y="1283"/>
                      <a:pt x="3465" y="1283"/>
                    </a:cubicBezTo>
                    <a:lnTo>
                      <a:pt x="3465" y="1283"/>
                    </a:lnTo>
                    <a:cubicBezTo>
                      <a:pt x="3465" y="1283"/>
                      <a:pt x="3465" y="1279"/>
                      <a:pt x="3465" y="1279"/>
                    </a:cubicBezTo>
                    <a:lnTo>
                      <a:pt x="3465" y="1279"/>
                    </a:lnTo>
                    <a:lnTo>
                      <a:pt x="3465" y="1279"/>
                    </a:lnTo>
                    <a:lnTo>
                      <a:pt x="3465" y="1279"/>
                    </a:lnTo>
                    <a:cubicBezTo>
                      <a:pt x="3465" y="1279"/>
                      <a:pt x="3465" y="1275"/>
                      <a:pt x="3465" y="1275"/>
                    </a:cubicBezTo>
                    <a:lnTo>
                      <a:pt x="3465" y="1275"/>
                    </a:lnTo>
                    <a:cubicBezTo>
                      <a:pt x="3465" y="1275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lnTo>
                      <a:pt x="3465" y="1270"/>
                    </a:lnTo>
                    <a:cubicBezTo>
                      <a:pt x="3465" y="1266"/>
                      <a:pt x="3461" y="1266"/>
                      <a:pt x="3461" y="1266"/>
                    </a:cubicBezTo>
                    <a:lnTo>
                      <a:pt x="3461" y="1266"/>
                    </a:lnTo>
                    <a:cubicBezTo>
                      <a:pt x="3461" y="1266"/>
                      <a:pt x="3461" y="1266"/>
                      <a:pt x="3461" y="1266"/>
                    </a:cubicBezTo>
                    <a:cubicBezTo>
                      <a:pt x="3461" y="1266"/>
                      <a:pt x="3461" y="1266"/>
                      <a:pt x="3461" y="1266"/>
                    </a:cubicBezTo>
                    <a:cubicBezTo>
                      <a:pt x="3461" y="1266"/>
                      <a:pt x="3461" y="1266"/>
                      <a:pt x="3461" y="1266"/>
                    </a:cubicBezTo>
                    <a:lnTo>
                      <a:pt x="3461" y="1266"/>
                    </a:lnTo>
                    <a:cubicBezTo>
                      <a:pt x="3461" y="1266"/>
                      <a:pt x="3461" y="1266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lnTo>
                      <a:pt x="3461" y="1257"/>
                    </a:lnTo>
                    <a:cubicBezTo>
                      <a:pt x="3461" y="1257"/>
                      <a:pt x="3461" y="1257"/>
                      <a:pt x="3461" y="1257"/>
                    </a:cubicBezTo>
                    <a:lnTo>
                      <a:pt x="3461" y="1257"/>
                    </a:ln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57" y="1253"/>
                    </a:cubicBezTo>
                    <a:cubicBezTo>
                      <a:pt x="3457" y="1253"/>
                      <a:pt x="3457" y="1253"/>
                      <a:pt x="3457" y="1253"/>
                    </a:cubicBezTo>
                    <a:cubicBezTo>
                      <a:pt x="3457" y="1253"/>
                      <a:pt x="3457" y="1253"/>
                      <a:pt x="3457" y="1253"/>
                    </a:cubicBezTo>
                    <a:lnTo>
                      <a:pt x="3457" y="1249"/>
                    </a:lnTo>
                    <a:cubicBezTo>
                      <a:pt x="3457" y="1249"/>
                      <a:pt x="3457" y="1249"/>
                      <a:pt x="3457" y="1249"/>
                    </a:cubicBezTo>
                    <a:lnTo>
                      <a:pt x="3457" y="1249"/>
                    </a:ln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lnTo>
                      <a:pt x="3457" y="1244"/>
                    </a:ln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2" y="1240"/>
                      <a:pt x="3452" y="1236"/>
                    </a:cubicBezTo>
                    <a:lnTo>
                      <a:pt x="3452" y="1236"/>
                    </a:ln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6"/>
                      <a:pt x="3452" y="1236"/>
                      <a:pt x="3452" y="1236"/>
                    </a:cubicBezTo>
                    <a:lnTo>
                      <a:pt x="3452" y="1236"/>
                    </a:ln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lnTo>
                      <a:pt x="3452" y="1231"/>
                    </a:ln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3"/>
                      <a:pt x="3452" y="1223"/>
                    </a:cubicBezTo>
                    <a:cubicBezTo>
                      <a:pt x="3452" y="1223"/>
                      <a:pt x="3452" y="1223"/>
                      <a:pt x="3452" y="1223"/>
                    </a:cubicBezTo>
                    <a:cubicBezTo>
                      <a:pt x="3448" y="1223"/>
                      <a:pt x="3448" y="1223"/>
                      <a:pt x="3448" y="1223"/>
                    </a:cubicBezTo>
                    <a:lnTo>
                      <a:pt x="3448" y="1223"/>
                    </a:lnTo>
                    <a:cubicBezTo>
                      <a:pt x="3448" y="1223"/>
                      <a:pt x="3448" y="1223"/>
                      <a:pt x="3448" y="1223"/>
                    </a:cubicBezTo>
                    <a:lnTo>
                      <a:pt x="3448" y="1218"/>
                    </a:lnTo>
                    <a:lnTo>
                      <a:pt x="3448" y="1218"/>
                    </a:ln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lnTo>
                      <a:pt x="3448" y="1214"/>
                    </a:ln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0"/>
                      <a:pt x="3448" y="1210"/>
                    </a:cubicBezTo>
                    <a:cubicBezTo>
                      <a:pt x="3448" y="1210"/>
                      <a:pt x="3448" y="1210"/>
                      <a:pt x="3448" y="1210"/>
                    </a:cubicBezTo>
                    <a:cubicBezTo>
                      <a:pt x="3448" y="1210"/>
                      <a:pt x="3448" y="1210"/>
                      <a:pt x="3448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197"/>
                      <a:pt x="3444" y="1197"/>
                    </a:cubicBezTo>
                    <a:cubicBezTo>
                      <a:pt x="3444" y="1197"/>
                      <a:pt x="3444" y="1197"/>
                      <a:pt x="3444" y="1197"/>
                    </a:cubicBezTo>
                    <a:cubicBezTo>
                      <a:pt x="3444" y="1197"/>
                      <a:pt x="3444" y="1197"/>
                      <a:pt x="3444" y="1197"/>
                    </a:cubicBezTo>
                    <a:lnTo>
                      <a:pt x="3439" y="1197"/>
                    </a:lnTo>
                    <a:cubicBezTo>
                      <a:pt x="3439" y="1197"/>
                      <a:pt x="3439" y="1197"/>
                      <a:pt x="3439" y="1197"/>
                    </a:cubicBezTo>
                    <a:cubicBezTo>
                      <a:pt x="3439" y="1197"/>
                      <a:pt x="3439" y="1197"/>
                      <a:pt x="3439" y="1197"/>
                    </a:cubicBezTo>
                    <a:cubicBezTo>
                      <a:pt x="3439" y="1197"/>
                      <a:pt x="3439" y="1197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4"/>
                      <a:pt x="3439" y="1184"/>
                      <a:pt x="3439" y="1184"/>
                    </a:cubicBezTo>
                    <a:cubicBezTo>
                      <a:pt x="3439" y="1184"/>
                      <a:pt x="3439" y="1184"/>
                      <a:pt x="3439" y="1184"/>
                    </a:cubicBezTo>
                    <a:cubicBezTo>
                      <a:pt x="3439" y="1184"/>
                      <a:pt x="3439" y="1184"/>
                      <a:pt x="3435" y="1184"/>
                    </a:cubicBezTo>
                    <a:lnTo>
                      <a:pt x="3435" y="1184"/>
                    </a:lnTo>
                    <a:cubicBezTo>
                      <a:pt x="3435" y="1184"/>
                      <a:pt x="3435" y="1184"/>
                      <a:pt x="3435" y="1184"/>
                    </a:cubicBezTo>
                    <a:cubicBezTo>
                      <a:pt x="3435" y="1184"/>
                      <a:pt x="3435" y="1184"/>
                      <a:pt x="3435" y="1184"/>
                    </a:cubicBezTo>
                    <a:cubicBezTo>
                      <a:pt x="3435" y="1179"/>
                      <a:pt x="3435" y="1179"/>
                      <a:pt x="3435" y="1179"/>
                    </a:cubicBezTo>
                    <a:lnTo>
                      <a:pt x="3435" y="1179"/>
                    </a:ln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lnTo>
                      <a:pt x="3435" y="1175"/>
                    </a:lnTo>
                    <a:cubicBezTo>
                      <a:pt x="3435" y="1175"/>
                      <a:pt x="3435" y="1175"/>
                      <a:pt x="3435" y="1171"/>
                    </a:cubicBezTo>
                    <a:cubicBezTo>
                      <a:pt x="3435" y="1171"/>
                      <a:pt x="3435" y="1171"/>
                      <a:pt x="3435" y="1171"/>
                    </a:cubicBezTo>
                    <a:cubicBezTo>
                      <a:pt x="3435" y="1171"/>
                      <a:pt x="3435" y="1171"/>
                      <a:pt x="3430" y="1171"/>
                    </a:cubicBezTo>
                    <a:cubicBezTo>
                      <a:pt x="3430" y="1171"/>
                      <a:pt x="3430" y="1171"/>
                      <a:pt x="3430" y="1171"/>
                    </a:cubicBezTo>
                    <a:cubicBezTo>
                      <a:pt x="3430" y="1171"/>
                      <a:pt x="3430" y="1166"/>
                      <a:pt x="3430" y="1166"/>
                    </a:cubicBezTo>
                    <a:cubicBezTo>
                      <a:pt x="3430" y="1166"/>
                      <a:pt x="3430" y="1166"/>
                      <a:pt x="3430" y="1166"/>
                    </a:cubicBezTo>
                    <a:cubicBezTo>
                      <a:pt x="3430" y="1166"/>
                      <a:pt x="3430" y="1166"/>
                      <a:pt x="3430" y="1166"/>
                    </a:cubicBezTo>
                    <a:lnTo>
                      <a:pt x="3430" y="1166"/>
                    </a:lnTo>
                    <a:cubicBezTo>
                      <a:pt x="3422" y="1145"/>
                      <a:pt x="3417" y="1127"/>
                      <a:pt x="3409" y="1110"/>
                    </a:cubicBezTo>
                    <a:lnTo>
                      <a:pt x="3409" y="1110"/>
                    </a:lnTo>
                    <a:cubicBezTo>
                      <a:pt x="3409" y="1110"/>
                      <a:pt x="3409" y="1106"/>
                      <a:pt x="3409" y="1106"/>
                    </a:cubicBezTo>
                    <a:cubicBezTo>
                      <a:pt x="3409" y="1106"/>
                      <a:pt x="3409" y="1106"/>
                      <a:pt x="3409" y="1106"/>
                    </a:cubicBezTo>
                    <a:lnTo>
                      <a:pt x="3409" y="1106"/>
                    </a:lnTo>
                    <a:cubicBezTo>
                      <a:pt x="3409" y="1106"/>
                      <a:pt x="3409" y="1106"/>
                      <a:pt x="3409" y="1106"/>
                    </a:cubicBezTo>
                    <a:lnTo>
                      <a:pt x="3409" y="1106"/>
                    </a:lnTo>
                    <a:cubicBezTo>
                      <a:pt x="3409" y="1106"/>
                      <a:pt x="3409" y="1106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4" y="1101"/>
                    </a:cubicBezTo>
                    <a:cubicBezTo>
                      <a:pt x="3404" y="1101"/>
                      <a:pt x="3404" y="1101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lnTo>
                      <a:pt x="3404" y="1097"/>
                    </a:ln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3"/>
                      <a:pt x="3404" y="1093"/>
                    </a:cubicBezTo>
                    <a:lnTo>
                      <a:pt x="3404" y="1093"/>
                    </a:lnTo>
                    <a:cubicBezTo>
                      <a:pt x="3400" y="1088"/>
                      <a:pt x="3400" y="1080"/>
                      <a:pt x="3396" y="1075"/>
                    </a:cubicBezTo>
                    <a:close/>
                    <a:moveTo>
                      <a:pt x="3088" y="1908"/>
                    </a:moveTo>
                    <a:cubicBezTo>
                      <a:pt x="3079" y="1981"/>
                      <a:pt x="3066" y="2051"/>
                      <a:pt x="3045" y="2120"/>
                    </a:cubicBezTo>
                    <a:lnTo>
                      <a:pt x="3457" y="2242"/>
                    </a:lnTo>
                    <a:cubicBezTo>
                      <a:pt x="3461" y="2233"/>
                      <a:pt x="3461" y="2229"/>
                      <a:pt x="3465" y="2220"/>
                    </a:cubicBezTo>
                    <a:lnTo>
                      <a:pt x="3465" y="2220"/>
                    </a:lnTo>
                    <a:cubicBezTo>
                      <a:pt x="3465" y="2220"/>
                      <a:pt x="3465" y="2220"/>
                      <a:pt x="3465" y="2220"/>
                    </a:cubicBezTo>
                    <a:lnTo>
                      <a:pt x="3465" y="2220"/>
                    </a:lnTo>
                    <a:cubicBezTo>
                      <a:pt x="3465" y="2216"/>
                      <a:pt x="3465" y="2216"/>
                      <a:pt x="3465" y="2211"/>
                    </a:cubicBezTo>
                    <a:lnTo>
                      <a:pt x="3465" y="2211"/>
                    </a:lnTo>
                    <a:cubicBezTo>
                      <a:pt x="3465" y="2211"/>
                      <a:pt x="3465" y="2211"/>
                      <a:pt x="3465" y="2211"/>
                    </a:cubicBezTo>
                    <a:lnTo>
                      <a:pt x="3465" y="2211"/>
                    </a:lnTo>
                    <a:lnTo>
                      <a:pt x="3465" y="2211"/>
                    </a:lnTo>
                    <a:lnTo>
                      <a:pt x="3465" y="2211"/>
                    </a:lnTo>
                    <a:cubicBezTo>
                      <a:pt x="3465" y="2211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0"/>
                    </a:cubicBezTo>
                    <a:lnTo>
                      <a:pt x="3470" y="2190"/>
                    </a:lnTo>
                    <a:lnTo>
                      <a:pt x="3470" y="2190"/>
                    </a:lnTo>
                    <a:cubicBezTo>
                      <a:pt x="3470" y="2190"/>
                      <a:pt x="3470" y="2190"/>
                      <a:pt x="3470" y="2190"/>
                    </a:cubicBezTo>
                    <a:cubicBezTo>
                      <a:pt x="3470" y="2190"/>
                      <a:pt x="3470" y="2190"/>
                      <a:pt x="3470" y="2190"/>
                    </a:cubicBezTo>
                    <a:cubicBezTo>
                      <a:pt x="3470" y="2190"/>
                      <a:pt x="3470" y="2190"/>
                      <a:pt x="3474" y="2190"/>
                    </a:cubicBezTo>
                    <a:cubicBezTo>
                      <a:pt x="3474" y="2190"/>
                      <a:pt x="3474" y="2190"/>
                      <a:pt x="3474" y="2190"/>
                    </a:cubicBezTo>
                    <a:cubicBezTo>
                      <a:pt x="3474" y="2190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lnTo>
                      <a:pt x="3474" y="2185"/>
                    </a:ln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lnTo>
                      <a:pt x="3474" y="2177"/>
                    </a:ln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lnTo>
                      <a:pt x="3474" y="2172"/>
                    </a:ln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59"/>
                    </a:cubicBezTo>
                    <a:lnTo>
                      <a:pt x="3478" y="2159"/>
                    </a:ln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5"/>
                      <a:pt x="3478" y="2155"/>
                      <a:pt x="3483" y="2155"/>
                    </a:cubicBezTo>
                    <a:lnTo>
                      <a:pt x="3483" y="2155"/>
                    </a:lnTo>
                    <a:cubicBezTo>
                      <a:pt x="3483" y="2155"/>
                      <a:pt x="3483" y="2151"/>
                      <a:pt x="3483" y="2151"/>
                    </a:cubicBezTo>
                    <a:lnTo>
                      <a:pt x="3483" y="2151"/>
                    </a:lnTo>
                    <a:cubicBezTo>
                      <a:pt x="3483" y="2151"/>
                      <a:pt x="3483" y="2151"/>
                      <a:pt x="3483" y="2146"/>
                    </a:cubicBezTo>
                    <a:lnTo>
                      <a:pt x="3483" y="2146"/>
                    </a:lnTo>
                    <a:lnTo>
                      <a:pt x="3483" y="2146"/>
                    </a:lnTo>
                    <a:cubicBezTo>
                      <a:pt x="3483" y="2142"/>
                      <a:pt x="3483" y="2142"/>
                      <a:pt x="3483" y="2138"/>
                    </a:cubicBezTo>
                    <a:lnTo>
                      <a:pt x="3483" y="2138"/>
                    </a:lnTo>
                    <a:cubicBezTo>
                      <a:pt x="3487" y="2120"/>
                      <a:pt x="3491" y="2103"/>
                      <a:pt x="3496" y="2085"/>
                    </a:cubicBezTo>
                    <a:cubicBezTo>
                      <a:pt x="3496" y="2081"/>
                      <a:pt x="3496" y="2081"/>
                      <a:pt x="3496" y="2077"/>
                    </a:cubicBezTo>
                    <a:lnTo>
                      <a:pt x="3496" y="2077"/>
                    </a:lnTo>
                    <a:cubicBezTo>
                      <a:pt x="3496" y="2077"/>
                      <a:pt x="3496" y="2072"/>
                      <a:pt x="3500" y="2072"/>
                    </a:cubicBezTo>
                    <a:lnTo>
                      <a:pt x="3500" y="2072"/>
                    </a:lnTo>
                    <a:cubicBezTo>
                      <a:pt x="3500" y="2072"/>
                      <a:pt x="3500" y="2072"/>
                      <a:pt x="3500" y="2072"/>
                    </a:cubicBezTo>
                    <a:lnTo>
                      <a:pt x="3500" y="2068"/>
                    </a:lnTo>
                    <a:cubicBezTo>
                      <a:pt x="3500" y="2068"/>
                      <a:pt x="3500" y="2068"/>
                      <a:pt x="3500" y="2068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59"/>
                      <a:pt x="3500" y="2059"/>
                      <a:pt x="3500" y="2059"/>
                    </a:cubicBezTo>
                    <a:cubicBezTo>
                      <a:pt x="3500" y="2059"/>
                      <a:pt x="3500" y="2059"/>
                      <a:pt x="3500" y="2059"/>
                    </a:cubicBezTo>
                    <a:cubicBezTo>
                      <a:pt x="3500" y="2059"/>
                      <a:pt x="3500" y="2059"/>
                      <a:pt x="3500" y="2059"/>
                    </a:cubicBezTo>
                    <a:lnTo>
                      <a:pt x="3500" y="2059"/>
                    </a:lnTo>
                    <a:cubicBezTo>
                      <a:pt x="3500" y="2059"/>
                      <a:pt x="3500" y="2059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4" y="2051"/>
                      <a:pt x="3504" y="2051"/>
                      <a:pt x="3504" y="2051"/>
                    </a:cubicBezTo>
                    <a:cubicBezTo>
                      <a:pt x="3504" y="2051"/>
                      <a:pt x="3504" y="2051"/>
                      <a:pt x="3504" y="2051"/>
                    </a:cubicBezTo>
                    <a:cubicBezTo>
                      <a:pt x="3504" y="2051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lnTo>
                      <a:pt x="3504" y="2042"/>
                    </a:lnTo>
                    <a:cubicBezTo>
                      <a:pt x="3504" y="2042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29"/>
                      <a:pt x="3504" y="2029"/>
                      <a:pt x="3504" y="2029"/>
                    </a:cubicBezTo>
                    <a:cubicBezTo>
                      <a:pt x="3504" y="2029"/>
                      <a:pt x="3504" y="2029"/>
                      <a:pt x="3504" y="2029"/>
                    </a:cubicBezTo>
                    <a:cubicBezTo>
                      <a:pt x="3504" y="2029"/>
                      <a:pt x="3504" y="2029"/>
                      <a:pt x="3504" y="2029"/>
                    </a:cubicBezTo>
                    <a:lnTo>
                      <a:pt x="3504" y="2029"/>
                    </a:lnTo>
                    <a:cubicBezTo>
                      <a:pt x="3509" y="2007"/>
                      <a:pt x="3513" y="1986"/>
                      <a:pt x="3517" y="1964"/>
                    </a:cubicBezTo>
                    <a:close/>
                    <a:moveTo>
                      <a:pt x="2837" y="2541"/>
                    </a:moveTo>
                    <a:cubicBezTo>
                      <a:pt x="2793" y="2597"/>
                      <a:pt x="2745" y="2653"/>
                      <a:pt x="2693" y="2701"/>
                    </a:cubicBezTo>
                    <a:lnTo>
                      <a:pt x="2993" y="3009"/>
                    </a:lnTo>
                    <a:cubicBezTo>
                      <a:pt x="3019" y="2987"/>
                      <a:pt x="3040" y="2961"/>
                      <a:pt x="3062" y="2940"/>
                    </a:cubicBezTo>
                    <a:cubicBezTo>
                      <a:pt x="3062" y="2940"/>
                      <a:pt x="3066" y="2935"/>
                      <a:pt x="3066" y="2935"/>
                    </a:cubicBezTo>
                    <a:lnTo>
                      <a:pt x="3066" y="2935"/>
                    </a:lnTo>
                    <a:cubicBezTo>
                      <a:pt x="3066" y="2935"/>
                      <a:pt x="3066" y="2935"/>
                      <a:pt x="3066" y="2935"/>
                    </a:cubicBezTo>
                    <a:cubicBezTo>
                      <a:pt x="3066" y="2935"/>
                      <a:pt x="3066" y="2935"/>
                      <a:pt x="3066" y="2935"/>
                    </a:cubicBezTo>
                    <a:cubicBezTo>
                      <a:pt x="3066" y="2935"/>
                      <a:pt x="3066" y="2935"/>
                      <a:pt x="3066" y="2931"/>
                    </a:cubicBezTo>
                    <a:cubicBezTo>
                      <a:pt x="3066" y="2931"/>
                      <a:pt x="3066" y="2931"/>
                      <a:pt x="3066" y="2931"/>
                    </a:cubicBezTo>
                    <a:cubicBezTo>
                      <a:pt x="3071" y="2931"/>
                      <a:pt x="3071" y="2931"/>
                      <a:pt x="3071" y="2931"/>
                    </a:cubicBezTo>
                    <a:lnTo>
                      <a:pt x="3071" y="2931"/>
                    </a:lnTo>
                    <a:cubicBezTo>
                      <a:pt x="3071" y="2931"/>
                      <a:pt x="3071" y="2931"/>
                      <a:pt x="3071" y="2931"/>
                    </a:cubicBezTo>
                    <a:cubicBezTo>
                      <a:pt x="3071" y="2931"/>
                      <a:pt x="3071" y="2931"/>
                      <a:pt x="3071" y="2931"/>
                    </a:cubicBezTo>
                    <a:cubicBezTo>
                      <a:pt x="3071" y="2927"/>
                      <a:pt x="3071" y="2927"/>
                      <a:pt x="3071" y="2927"/>
                    </a:cubicBezTo>
                    <a:lnTo>
                      <a:pt x="3071" y="2927"/>
                    </a:lnTo>
                    <a:cubicBezTo>
                      <a:pt x="3071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lnTo>
                      <a:pt x="3075" y="2927"/>
                    </a:lnTo>
                    <a:cubicBezTo>
                      <a:pt x="3075" y="2927"/>
                      <a:pt x="3075" y="2927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84" y="2918"/>
                    </a:cubicBezTo>
                    <a:cubicBezTo>
                      <a:pt x="3084" y="2918"/>
                      <a:pt x="3084" y="2918"/>
                      <a:pt x="3084" y="2918"/>
                    </a:cubicBezTo>
                    <a:cubicBezTo>
                      <a:pt x="3084" y="2918"/>
                      <a:pt x="3084" y="2918"/>
                      <a:pt x="3084" y="2918"/>
                    </a:cubicBezTo>
                    <a:lnTo>
                      <a:pt x="3084" y="2918"/>
                    </a:lnTo>
                    <a:cubicBezTo>
                      <a:pt x="3084" y="2918"/>
                      <a:pt x="3084" y="2918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lnTo>
                      <a:pt x="3084" y="2914"/>
                    </a:ln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8" y="2914"/>
                      <a:pt x="3088" y="2914"/>
                    </a:cubicBezTo>
                    <a:cubicBezTo>
                      <a:pt x="3088" y="2914"/>
                      <a:pt x="3088" y="2914"/>
                      <a:pt x="3088" y="2914"/>
                    </a:cubicBezTo>
                    <a:cubicBezTo>
                      <a:pt x="3088" y="2914"/>
                      <a:pt x="3088" y="2914"/>
                      <a:pt x="3088" y="2914"/>
                    </a:cubicBezTo>
                    <a:lnTo>
                      <a:pt x="3088" y="2914"/>
                    </a:ln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92" y="2909"/>
                      <a:pt x="3092" y="2909"/>
                    </a:cubicBezTo>
                    <a:lnTo>
                      <a:pt x="3092" y="2909"/>
                    </a:lnTo>
                    <a:cubicBezTo>
                      <a:pt x="3092" y="2909"/>
                      <a:pt x="3092" y="2909"/>
                      <a:pt x="3092" y="2905"/>
                    </a:cubicBezTo>
                    <a:lnTo>
                      <a:pt x="3092" y="2905"/>
                    </a:lnTo>
                    <a:lnTo>
                      <a:pt x="3092" y="2905"/>
                    </a:lnTo>
                    <a:lnTo>
                      <a:pt x="3092" y="2905"/>
                    </a:lnTo>
                    <a:cubicBezTo>
                      <a:pt x="3127" y="2870"/>
                      <a:pt x="3153" y="2831"/>
                      <a:pt x="3183" y="2792"/>
                    </a:cubicBezTo>
                    <a:close/>
                    <a:moveTo>
                      <a:pt x="2312" y="2961"/>
                    </a:moveTo>
                    <a:cubicBezTo>
                      <a:pt x="2269" y="2983"/>
                      <a:pt x="2229" y="2996"/>
                      <a:pt x="2186" y="3009"/>
                    </a:cubicBezTo>
                    <a:cubicBezTo>
                      <a:pt x="2160" y="3018"/>
                      <a:pt x="2134" y="3026"/>
                      <a:pt x="2104" y="3035"/>
                    </a:cubicBezTo>
                    <a:lnTo>
                      <a:pt x="2216" y="3451"/>
                    </a:lnTo>
                    <a:cubicBezTo>
                      <a:pt x="2221" y="3447"/>
                      <a:pt x="2225" y="3447"/>
                      <a:pt x="2234" y="3443"/>
                    </a:cubicBezTo>
                    <a:cubicBezTo>
                      <a:pt x="2234" y="3443"/>
                      <a:pt x="2234" y="3443"/>
                      <a:pt x="2234" y="3443"/>
                    </a:cubicBezTo>
                    <a:lnTo>
                      <a:pt x="2234" y="3443"/>
                    </a:ln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lnTo>
                      <a:pt x="2243" y="3443"/>
                    </a:ln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38"/>
                    </a:cubicBezTo>
                    <a:cubicBezTo>
                      <a:pt x="2247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lnTo>
                      <a:pt x="2251" y="3438"/>
                    </a:lnTo>
                    <a:cubicBezTo>
                      <a:pt x="2251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lnTo>
                      <a:pt x="2251" y="3438"/>
                    </a:ln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lnTo>
                      <a:pt x="2260" y="3438"/>
                    </a:ln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4" y="3438"/>
                      <a:pt x="2264" y="3438"/>
                    </a:cubicBezTo>
                    <a:cubicBezTo>
                      <a:pt x="2264" y="3438"/>
                      <a:pt x="2264" y="3438"/>
                      <a:pt x="2264" y="3438"/>
                    </a:cubicBezTo>
                    <a:cubicBezTo>
                      <a:pt x="2264" y="3438"/>
                      <a:pt x="2264" y="3438"/>
                      <a:pt x="2264" y="3434"/>
                    </a:cubicBezTo>
                    <a:cubicBezTo>
                      <a:pt x="2264" y="3434"/>
                      <a:pt x="2264" y="3434"/>
                      <a:pt x="2264" y="3434"/>
                    </a:cubicBezTo>
                    <a:cubicBezTo>
                      <a:pt x="2264" y="3434"/>
                      <a:pt x="2264" y="3434"/>
                      <a:pt x="2269" y="3434"/>
                    </a:cubicBezTo>
                    <a:cubicBezTo>
                      <a:pt x="2269" y="3434"/>
                      <a:pt x="2269" y="3434"/>
                      <a:pt x="2269" y="3434"/>
                    </a:cubicBezTo>
                    <a:cubicBezTo>
                      <a:pt x="2269" y="3434"/>
                      <a:pt x="2269" y="3434"/>
                      <a:pt x="2269" y="3434"/>
                    </a:cubicBezTo>
                    <a:lnTo>
                      <a:pt x="2269" y="3434"/>
                    </a:lnTo>
                    <a:cubicBezTo>
                      <a:pt x="2269" y="3434"/>
                      <a:pt x="2269" y="3434"/>
                      <a:pt x="2269" y="3434"/>
                    </a:cubicBezTo>
                    <a:lnTo>
                      <a:pt x="2269" y="3434"/>
                    </a:lnTo>
                    <a:cubicBezTo>
                      <a:pt x="2269" y="3434"/>
                      <a:pt x="2269" y="3434"/>
                      <a:pt x="2269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7" y="3434"/>
                      <a:pt x="2277" y="3434"/>
                      <a:pt x="2277" y="3434"/>
                    </a:cubicBezTo>
                    <a:cubicBezTo>
                      <a:pt x="2277" y="3434"/>
                      <a:pt x="2277" y="3434"/>
                      <a:pt x="2277" y="3434"/>
                    </a:cubicBezTo>
                    <a:cubicBezTo>
                      <a:pt x="2277" y="3430"/>
                      <a:pt x="2277" y="3430"/>
                      <a:pt x="2277" y="3430"/>
                    </a:cubicBezTo>
                    <a:cubicBezTo>
                      <a:pt x="2277" y="3430"/>
                      <a:pt x="2277" y="3430"/>
                      <a:pt x="2277" y="3430"/>
                    </a:cubicBezTo>
                    <a:cubicBezTo>
                      <a:pt x="2282" y="3430"/>
                      <a:pt x="2282" y="3430"/>
                      <a:pt x="2282" y="3430"/>
                    </a:cubicBezTo>
                    <a:lnTo>
                      <a:pt x="2282" y="3430"/>
                    </a:lnTo>
                    <a:cubicBezTo>
                      <a:pt x="2282" y="3430"/>
                      <a:pt x="2282" y="3430"/>
                      <a:pt x="2282" y="3430"/>
                    </a:cubicBezTo>
                    <a:cubicBezTo>
                      <a:pt x="2282" y="3430"/>
                      <a:pt x="2282" y="3430"/>
                      <a:pt x="2282" y="3430"/>
                    </a:cubicBezTo>
                    <a:cubicBezTo>
                      <a:pt x="2282" y="3430"/>
                      <a:pt x="2282" y="3430"/>
                      <a:pt x="2286" y="3430"/>
                    </a:cubicBezTo>
                    <a:cubicBezTo>
                      <a:pt x="2286" y="3430"/>
                      <a:pt x="2286" y="3430"/>
                      <a:pt x="2286" y="3430"/>
                    </a:cubicBezTo>
                    <a:cubicBezTo>
                      <a:pt x="2286" y="3430"/>
                      <a:pt x="2286" y="3430"/>
                      <a:pt x="2286" y="3430"/>
                    </a:cubicBezTo>
                    <a:lnTo>
                      <a:pt x="2286" y="3430"/>
                    </a:lnTo>
                    <a:cubicBezTo>
                      <a:pt x="2286" y="3430"/>
                      <a:pt x="2286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lnTo>
                      <a:pt x="2295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303" y="3425"/>
                      <a:pt x="2303" y="3425"/>
                      <a:pt x="2303" y="3425"/>
                    </a:cubicBezTo>
                    <a:lnTo>
                      <a:pt x="2303" y="3425"/>
                    </a:lnTo>
                    <a:cubicBezTo>
                      <a:pt x="2303" y="3425"/>
                      <a:pt x="2303" y="3425"/>
                      <a:pt x="2303" y="3425"/>
                    </a:cubicBezTo>
                    <a:cubicBezTo>
                      <a:pt x="2303" y="3425"/>
                      <a:pt x="2303" y="3425"/>
                      <a:pt x="2303" y="3425"/>
                    </a:cubicBezTo>
                    <a:cubicBezTo>
                      <a:pt x="2303" y="3425"/>
                      <a:pt x="2303" y="3425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lnTo>
                      <a:pt x="2312" y="3421"/>
                    </a:ln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lnTo>
                      <a:pt x="2316" y="3421"/>
                    </a:ln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21" y="3421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9" y="3417"/>
                      <a:pt x="2329" y="3417"/>
                    </a:cubicBezTo>
                    <a:cubicBezTo>
                      <a:pt x="2329" y="3417"/>
                      <a:pt x="2329" y="3417"/>
                      <a:pt x="2329" y="3417"/>
                    </a:cubicBezTo>
                    <a:cubicBezTo>
                      <a:pt x="2329" y="3417"/>
                      <a:pt x="2329" y="3417"/>
                      <a:pt x="2329" y="3417"/>
                    </a:cubicBezTo>
                    <a:lnTo>
                      <a:pt x="2329" y="3417"/>
                    </a:lnTo>
                    <a:cubicBezTo>
                      <a:pt x="2329" y="3417"/>
                      <a:pt x="2329" y="3417"/>
                      <a:pt x="2329" y="3417"/>
                    </a:cubicBezTo>
                    <a:lnTo>
                      <a:pt x="2329" y="3417"/>
                    </a:lnTo>
                    <a:cubicBezTo>
                      <a:pt x="2329" y="3417"/>
                      <a:pt x="2329" y="3417"/>
                      <a:pt x="2334" y="3417"/>
                    </a:cubicBezTo>
                    <a:cubicBezTo>
                      <a:pt x="2334" y="3412"/>
                      <a:pt x="2334" y="3412"/>
                      <a:pt x="2334" y="3412"/>
                    </a:cubicBez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4" y="3412"/>
                    </a:ln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4" y="3412"/>
                    </a:ln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8" y="3412"/>
                    </a:ln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lnTo>
                      <a:pt x="2342" y="3412"/>
                    </a:lnTo>
                    <a:cubicBezTo>
                      <a:pt x="2342" y="3412"/>
                      <a:pt x="2342" y="3412"/>
                      <a:pt x="2342" y="3412"/>
                    </a:cubicBezTo>
                    <a:lnTo>
                      <a:pt x="2342" y="3412"/>
                    </a:lnTo>
                    <a:cubicBezTo>
                      <a:pt x="2342" y="3408"/>
                      <a:pt x="2347" y="3408"/>
                      <a:pt x="2347" y="3408"/>
                    </a:cubicBezTo>
                    <a:cubicBezTo>
                      <a:pt x="2347" y="3408"/>
                      <a:pt x="2347" y="3408"/>
                      <a:pt x="2347" y="3408"/>
                    </a:cubicBezTo>
                    <a:cubicBezTo>
                      <a:pt x="2347" y="3408"/>
                      <a:pt x="2347" y="3408"/>
                      <a:pt x="2347" y="3408"/>
                    </a:cubicBezTo>
                    <a:lnTo>
                      <a:pt x="2347" y="3408"/>
                    </a:lnTo>
                    <a:lnTo>
                      <a:pt x="2347" y="3408"/>
                    </a:lnTo>
                    <a:lnTo>
                      <a:pt x="2347" y="3408"/>
                    </a:lnTo>
                    <a:cubicBezTo>
                      <a:pt x="2347" y="3408"/>
                      <a:pt x="2347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lnTo>
                      <a:pt x="2355" y="3408"/>
                    </a:lnTo>
                    <a:lnTo>
                      <a:pt x="2355" y="3408"/>
                    </a:ln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4"/>
                      <a:pt x="2355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lnTo>
                      <a:pt x="2368" y="3399"/>
                    </a:lnTo>
                    <a:cubicBezTo>
                      <a:pt x="2368" y="3399"/>
                      <a:pt x="2368" y="3399"/>
                      <a:pt x="2368" y="3399"/>
                    </a:cubicBezTo>
                    <a:cubicBezTo>
                      <a:pt x="2368" y="3399"/>
                      <a:pt x="2368" y="3399"/>
                      <a:pt x="2368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lnTo>
                      <a:pt x="2373" y="3399"/>
                    </a:ln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lnTo>
                      <a:pt x="2377" y="3399"/>
                    </a:lnTo>
                    <a:cubicBezTo>
                      <a:pt x="2377" y="3399"/>
                      <a:pt x="2377" y="3399"/>
                      <a:pt x="2377" y="3399"/>
                    </a:cubicBezTo>
                    <a:lnTo>
                      <a:pt x="2377" y="3399"/>
                    </a:lnTo>
                    <a:cubicBezTo>
                      <a:pt x="2377" y="3399"/>
                      <a:pt x="2381" y="3399"/>
                      <a:pt x="2381" y="3399"/>
                    </a:cubicBezTo>
                    <a:cubicBezTo>
                      <a:pt x="2381" y="3399"/>
                      <a:pt x="2381" y="3399"/>
                      <a:pt x="2381" y="3399"/>
                    </a:cubicBezTo>
                    <a:cubicBezTo>
                      <a:pt x="2381" y="3399"/>
                      <a:pt x="2381" y="3399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6" y="3395"/>
                      <a:pt x="2386" y="3395"/>
                    </a:cubicBezTo>
                    <a:cubicBezTo>
                      <a:pt x="2386" y="3395"/>
                      <a:pt x="2386" y="3395"/>
                      <a:pt x="2386" y="3395"/>
                    </a:cubicBezTo>
                    <a:cubicBezTo>
                      <a:pt x="2390" y="3395"/>
                      <a:pt x="2394" y="3391"/>
                      <a:pt x="2399" y="3391"/>
                    </a:cubicBezTo>
                    <a:lnTo>
                      <a:pt x="2399" y="3391"/>
                    </a:lnTo>
                    <a:cubicBezTo>
                      <a:pt x="2399" y="3391"/>
                      <a:pt x="2399" y="3391"/>
                      <a:pt x="2399" y="3391"/>
                    </a:cubicBezTo>
                    <a:cubicBezTo>
                      <a:pt x="2399" y="3391"/>
                      <a:pt x="2399" y="3391"/>
                      <a:pt x="2399" y="3391"/>
                    </a:cubicBezTo>
                    <a:cubicBezTo>
                      <a:pt x="2399" y="3391"/>
                      <a:pt x="2399" y="3391"/>
                      <a:pt x="2399" y="3391"/>
                    </a:cubicBezTo>
                    <a:lnTo>
                      <a:pt x="2399" y="3391"/>
                    </a:lnTo>
                    <a:cubicBezTo>
                      <a:pt x="2403" y="3391"/>
                      <a:pt x="2403" y="3391"/>
                      <a:pt x="2403" y="3391"/>
                    </a:cubicBezTo>
                    <a:lnTo>
                      <a:pt x="2403" y="3391"/>
                    </a:lnTo>
                    <a:cubicBezTo>
                      <a:pt x="2403" y="3391"/>
                      <a:pt x="2403" y="3391"/>
                      <a:pt x="2403" y="3391"/>
                    </a:cubicBezTo>
                    <a:lnTo>
                      <a:pt x="2403" y="3391"/>
                    </a:lnTo>
                    <a:cubicBezTo>
                      <a:pt x="2403" y="3386"/>
                      <a:pt x="2403" y="3386"/>
                      <a:pt x="2403" y="3386"/>
                    </a:cubicBezTo>
                    <a:lnTo>
                      <a:pt x="2403" y="3386"/>
                    </a:lnTo>
                    <a:cubicBezTo>
                      <a:pt x="2403" y="3386"/>
                      <a:pt x="2407" y="3386"/>
                      <a:pt x="2407" y="3386"/>
                    </a:cubicBezTo>
                    <a:cubicBezTo>
                      <a:pt x="2433" y="3378"/>
                      <a:pt x="2459" y="3365"/>
                      <a:pt x="2485" y="3356"/>
                    </a:cubicBezTo>
                    <a:close/>
                    <a:moveTo>
                      <a:pt x="1427" y="3035"/>
                    </a:moveTo>
                    <a:lnTo>
                      <a:pt x="1319" y="3451"/>
                    </a:lnTo>
                    <a:cubicBezTo>
                      <a:pt x="1410" y="3477"/>
                      <a:pt x="1505" y="3490"/>
                      <a:pt x="1601" y="3499"/>
                    </a:cubicBezTo>
                    <a:cubicBezTo>
                      <a:pt x="1601" y="3499"/>
                      <a:pt x="1601" y="3499"/>
                      <a:pt x="1601" y="3499"/>
                    </a:cubicBezTo>
                    <a:lnTo>
                      <a:pt x="1601" y="3499"/>
                    </a:lnTo>
                    <a:lnTo>
                      <a:pt x="1640" y="3074"/>
                    </a:lnTo>
                    <a:cubicBezTo>
                      <a:pt x="1570" y="3065"/>
                      <a:pt x="1497" y="3057"/>
                      <a:pt x="1427" y="3035"/>
                    </a:cubicBezTo>
                    <a:close/>
                    <a:moveTo>
                      <a:pt x="838" y="2706"/>
                    </a:moveTo>
                    <a:lnTo>
                      <a:pt x="539" y="3013"/>
                    </a:lnTo>
                    <a:cubicBezTo>
                      <a:pt x="552" y="3026"/>
                      <a:pt x="565" y="3035"/>
                      <a:pt x="573" y="3048"/>
                    </a:cubicBezTo>
                    <a:cubicBezTo>
                      <a:pt x="573" y="3048"/>
                      <a:pt x="573" y="3048"/>
                      <a:pt x="573" y="3048"/>
                    </a:cubicBezTo>
                    <a:cubicBezTo>
                      <a:pt x="578" y="3048"/>
                      <a:pt x="578" y="3048"/>
                      <a:pt x="578" y="3052"/>
                    </a:cubicBezTo>
                    <a:cubicBezTo>
                      <a:pt x="578" y="3052"/>
                      <a:pt x="578" y="3052"/>
                      <a:pt x="578" y="3052"/>
                    </a:cubicBezTo>
                    <a:lnTo>
                      <a:pt x="578" y="3052"/>
                    </a:lnTo>
                    <a:cubicBezTo>
                      <a:pt x="578" y="3052"/>
                      <a:pt x="578" y="3052"/>
                      <a:pt x="578" y="3052"/>
                    </a:cubicBezTo>
                    <a:cubicBezTo>
                      <a:pt x="578" y="3052"/>
                      <a:pt x="578" y="3052"/>
                      <a:pt x="578" y="3052"/>
                    </a:cubicBezTo>
                    <a:lnTo>
                      <a:pt x="582" y="3052"/>
                    </a:lnTo>
                    <a:lnTo>
                      <a:pt x="582" y="3052"/>
                    </a:ln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lnTo>
                      <a:pt x="586" y="3057"/>
                    </a:lnTo>
                    <a:lnTo>
                      <a:pt x="586" y="3057"/>
                    </a:ln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57"/>
                      <a:pt x="586" y="3057"/>
                    </a:cubicBezTo>
                    <a:lnTo>
                      <a:pt x="586" y="3057"/>
                    </a:ln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61"/>
                      <a:pt x="586" y="3061"/>
                    </a:cubicBezTo>
                    <a:cubicBezTo>
                      <a:pt x="586" y="3061"/>
                      <a:pt x="586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lnTo>
                      <a:pt x="591" y="3061"/>
                    </a:lnTo>
                    <a:cubicBezTo>
                      <a:pt x="591" y="3061"/>
                      <a:pt x="591" y="3061"/>
                      <a:pt x="591" y="3061"/>
                    </a:cubicBezTo>
                    <a:lnTo>
                      <a:pt x="591" y="3061"/>
                    </a:lnTo>
                    <a:cubicBezTo>
                      <a:pt x="591" y="3061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lnTo>
                      <a:pt x="595" y="3065"/>
                    </a:lnTo>
                    <a:cubicBezTo>
                      <a:pt x="595" y="3065"/>
                      <a:pt x="595" y="3065"/>
                      <a:pt x="595" y="3065"/>
                    </a:cubicBezTo>
                    <a:lnTo>
                      <a:pt x="595" y="3065"/>
                    </a:ln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9" y="3065"/>
                      <a:pt x="599" y="3065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lnTo>
                      <a:pt x="599" y="3070"/>
                    </a:ln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604" y="3070"/>
                      <a:pt x="604" y="3070"/>
                      <a:pt x="604" y="3070"/>
                    </a:cubicBezTo>
                    <a:lnTo>
                      <a:pt x="604" y="3070"/>
                    </a:lnTo>
                    <a:lnTo>
                      <a:pt x="604" y="3074"/>
                    </a:lnTo>
                    <a:lnTo>
                      <a:pt x="604" y="3074"/>
                    </a:lnTo>
                    <a:cubicBezTo>
                      <a:pt x="604" y="3074"/>
                      <a:pt x="604" y="3074"/>
                      <a:pt x="604" y="3074"/>
                    </a:cubicBezTo>
                    <a:lnTo>
                      <a:pt x="604" y="3074"/>
                    </a:lnTo>
                    <a:cubicBezTo>
                      <a:pt x="604" y="3074"/>
                      <a:pt x="608" y="3074"/>
                      <a:pt x="608" y="3074"/>
                    </a:cubicBezTo>
                    <a:cubicBezTo>
                      <a:pt x="608" y="3074"/>
                      <a:pt x="608" y="3074"/>
                      <a:pt x="608" y="3074"/>
                    </a:cubicBezTo>
                    <a:lnTo>
                      <a:pt x="608" y="3074"/>
                    </a:lnTo>
                    <a:cubicBezTo>
                      <a:pt x="608" y="3074"/>
                      <a:pt x="608" y="3074"/>
                      <a:pt x="608" y="3074"/>
                    </a:cubicBezTo>
                    <a:cubicBezTo>
                      <a:pt x="608" y="3078"/>
                      <a:pt x="608" y="3078"/>
                      <a:pt x="612" y="3078"/>
                    </a:cubicBezTo>
                    <a:cubicBezTo>
                      <a:pt x="612" y="3078"/>
                      <a:pt x="612" y="3078"/>
                      <a:pt x="612" y="3078"/>
                    </a:cubicBezTo>
                    <a:cubicBezTo>
                      <a:pt x="612" y="3078"/>
                      <a:pt x="612" y="3078"/>
                      <a:pt x="612" y="3078"/>
                    </a:cubicBezTo>
                    <a:lnTo>
                      <a:pt x="612" y="3078"/>
                    </a:lnTo>
                    <a:cubicBezTo>
                      <a:pt x="612" y="3078"/>
                      <a:pt x="612" y="3078"/>
                      <a:pt x="612" y="3078"/>
                    </a:cubicBezTo>
                    <a:lnTo>
                      <a:pt x="612" y="3078"/>
                    </a:lnTo>
                    <a:cubicBezTo>
                      <a:pt x="612" y="3083"/>
                      <a:pt x="617" y="3083"/>
                      <a:pt x="617" y="3083"/>
                    </a:cubicBezTo>
                    <a:lnTo>
                      <a:pt x="617" y="3083"/>
                    </a:lnTo>
                    <a:cubicBezTo>
                      <a:pt x="617" y="3087"/>
                      <a:pt x="621" y="3087"/>
                      <a:pt x="621" y="3087"/>
                    </a:cubicBezTo>
                    <a:cubicBezTo>
                      <a:pt x="621" y="3087"/>
                      <a:pt x="621" y="3087"/>
                      <a:pt x="621" y="3087"/>
                    </a:cubicBezTo>
                    <a:cubicBezTo>
                      <a:pt x="638" y="3104"/>
                      <a:pt x="656" y="3117"/>
                      <a:pt x="669" y="3130"/>
                    </a:cubicBezTo>
                    <a:lnTo>
                      <a:pt x="669" y="3130"/>
                    </a:lnTo>
                    <a:cubicBezTo>
                      <a:pt x="673" y="3130"/>
                      <a:pt x="673" y="3130"/>
                      <a:pt x="673" y="3130"/>
                    </a:cubicBezTo>
                    <a:lnTo>
                      <a:pt x="673" y="3130"/>
                    </a:lnTo>
                    <a:cubicBezTo>
                      <a:pt x="673" y="3130"/>
                      <a:pt x="673" y="3130"/>
                      <a:pt x="673" y="3130"/>
                    </a:cubicBezTo>
                    <a:lnTo>
                      <a:pt x="673" y="3130"/>
                    </a:lnTo>
                    <a:cubicBezTo>
                      <a:pt x="677" y="3130"/>
                      <a:pt x="677" y="3130"/>
                      <a:pt x="677" y="3135"/>
                    </a:cubicBezTo>
                    <a:cubicBezTo>
                      <a:pt x="677" y="3135"/>
                      <a:pt x="677" y="3135"/>
                      <a:pt x="677" y="3135"/>
                    </a:cubicBezTo>
                    <a:cubicBezTo>
                      <a:pt x="677" y="3135"/>
                      <a:pt x="677" y="3135"/>
                      <a:pt x="677" y="3135"/>
                    </a:cubicBezTo>
                    <a:lnTo>
                      <a:pt x="677" y="3135"/>
                    </a:lnTo>
                    <a:lnTo>
                      <a:pt x="682" y="3135"/>
                    </a:ln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9"/>
                      <a:pt x="682" y="3139"/>
                      <a:pt x="682" y="3139"/>
                    </a:cubicBezTo>
                    <a:lnTo>
                      <a:pt x="682" y="3139"/>
                    </a:lnTo>
                    <a:cubicBezTo>
                      <a:pt x="682" y="3139"/>
                      <a:pt x="682" y="3139"/>
                      <a:pt x="682" y="3139"/>
                    </a:cubicBezTo>
                    <a:cubicBezTo>
                      <a:pt x="682" y="3139"/>
                      <a:pt x="682" y="3139"/>
                      <a:pt x="682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43"/>
                      <a:pt x="686" y="3143"/>
                    </a:cubicBezTo>
                    <a:cubicBezTo>
                      <a:pt x="686" y="3143"/>
                      <a:pt x="686" y="3143"/>
                      <a:pt x="686" y="3143"/>
                    </a:cubicBezTo>
                    <a:cubicBezTo>
                      <a:pt x="686" y="3143"/>
                      <a:pt x="686" y="3143"/>
                      <a:pt x="690" y="3143"/>
                    </a:cubicBezTo>
                    <a:lnTo>
                      <a:pt x="690" y="3143"/>
                    </a:lnTo>
                    <a:cubicBezTo>
                      <a:pt x="690" y="3143"/>
                      <a:pt x="690" y="3143"/>
                      <a:pt x="690" y="3143"/>
                    </a:cubicBezTo>
                    <a:cubicBezTo>
                      <a:pt x="690" y="3143"/>
                      <a:pt x="690" y="3143"/>
                      <a:pt x="690" y="3143"/>
                    </a:cubicBezTo>
                    <a:lnTo>
                      <a:pt x="690" y="3143"/>
                    </a:lnTo>
                    <a:cubicBezTo>
                      <a:pt x="690" y="3143"/>
                      <a:pt x="690" y="3143"/>
                      <a:pt x="690" y="3143"/>
                    </a:cubicBezTo>
                    <a:cubicBezTo>
                      <a:pt x="690" y="3143"/>
                      <a:pt x="690" y="3143"/>
                      <a:pt x="695" y="3143"/>
                    </a:cubicBezTo>
                    <a:lnTo>
                      <a:pt x="695" y="3148"/>
                    </a:ln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lnTo>
                      <a:pt x="695" y="3148"/>
                    </a:lnTo>
                    <a:lnTo>
                      <a:pt x="695" y="3148"/>
                    </a:ln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lnTo>
                      <a:pt x="703" y="3152"/>
                    </a:ln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6"/>
                      <a:pt x="703" y="3156"/>
                      <a:pt x="703" y="3156"/>
                    </a:cubicBezTo>
                    <a:lnTo>
                      <a:pt x="703" y="3156"/>
                    </a:ln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12" y="3161"/>
                    </a:cubicBezTo>
                    <a:cubicBezTo>
                      <a:pt x="712" y="3161"/>
                      <a:pt x="712" y="3161"/>
                      <a:pt x="712" y="3161"/>
                    </a:cubicBezTo>
                    <a:cubicBezTo>
                      <a:pt x="712" y="3161"/>
                      <a:pt x="712" y="3161"/>
                      <a:pt x="716" y="3161"/>
                    </a:cubicBezTo>
                    <a:lnTo>
                      <a:pt x="716" y="3161"/>
                    </a:lnTo>
                    <a:cubicBezTo>
                      <a:pt x="729" y="3174"/>
                      <a:pt x="747" y="3182"/>
                      <a:pt x="760" y="3195"/>
                    </a:cubicBezTo>
                    <a:lnTo>
                      <a:pt x="1002" y="2840"/>
                    </a:lnTo>
                    <a:cubicBezTo>
                      <a:pt x="946" y="2801"/>
                      <a:pt x="890" y="2753"/>
                      <a:pt x="838" y="2706"/>
                    </a:cubicBezTo>
                    <a:close/>
                    <a:moveTo>
                      <a:pt x="75" y="2250"/>
                    </a:moveTo>
                    <a:cubicBezTo>
                      <a:pt x="75" y="2250"/>
                      <a:pt x="75" y="2255"/>
                      <a:pt x="79" y="2259"/>
                    </a:cubicBezTo>
                    <a:cubicBezTo>
                      <a:pt x="79" y="2259"/>
                      <a:pt x="79" y="2259"/>
                      <a:pt x="79" y="2259"/>
                    </a:cubicBezTo>
                    <a:cubicBezTo>
                      <a:pt x="79" y="2259"/>
                      <a:pt x="79" y="2259"/>
                      <a:pt x="79" y="2259"/>
                    </a:cubicBezTo>
                    <a:cubicBezTo>
                      <a:pt x="79" y="2259"/>
                      <a:pt x="79" y="2259"/>
                      <a:pt x="79" y="2263"/>
                    </a:cubicBezTo>
                    <a:cubicBezTo>
                      <a:pt x="79" y="2263"/>
                      <a:pt x="79" y="2263"/>
                      <a:pt x="79" y="2263"/>
                    </a:cubicBezTo>
                    <a:cubicBezTo>
                      <a:pt x="83" y="2272"/>
                      <a:pt x="83" y="2285"/>
                      <a:pt x="88" y="2298"/>
                    </a:cubicBezTo>
                    <a:cubicBezTo>
                      <a:pt x="88" y="2298"/>
                      <a:pt x="88" y="2298"/>
                      <a:pt x="88" y="2298"/>
                    </a:cubicBezTo>
                    <a:cubicBezTo>
                      <a:pt x="88" y="2298"/>
                      <a:pt x="88" y="2298"/>
                      <a:pt x="88" y="2298"/>
                    </a:cubicBezTo>
                    <a:lnTo>
                      <a:pt x="88" y="2298"/>
                    </a:lnTo>
                    <a:cubicBezTo>
                      <a:pt x="88" y="2298"/>
                      <a:pt x="88" y="2298"/>
                      <a:pt x="88" y="2298"/>
                    </a:cubicBezTo>
                    <a:cubicBezTo>
                      <a:pt x="88" y="2298"/>
                      <a:pt x="88" y="2298"/>
                      <a:pt x="92" y="2298"/>
                    </a:cubicBezTo>
                    <a:cubicBezTo>
                      <a:pt x="92" y="2298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lnTo>
                      <a:pt x="92" y="2311"/>
                    </a:lnTo>
                    <a:cubicBezTo>
                      <a:pt x="92" y="2311"/>
                      <a:pt x="92" y="2311"/>
                      <a:pt x="92" y="2311"/>
                    </a:cubicBezTo>
                    <a:cubicBezTo>
                      <a:pt x="92" y="2311"/>
                      <a:pt x="92" y="2311"/>
                      <a:pt x="92" y="2311"/>
                    </a:cubicBezTo>
                    <a:lnTo>
                      <a:pt x="92" y="2311"/>
                    </a:lnTo>
                    <a:lnTo>
                      <a:pt x="92" y="2311"/>
                    </a:lnTo>
                    <a:cubicBezTo>
                      <a:pt x="92" y="2311"/>
                      <a:pt x="96" y="2311"/>
                      <a:pt x="96" y="2311"/>
                    </a:cubicBezTo>
                    <a:cubicBezTo>
                      <a:pt x="96" y="2311"/>
                      <a:pt x="96" y="2311"/>
                      <a:pt x="96" y="2311"/>
                    </a:cubicBezTo>
                    <a:cubicBezTo>
                      <a:pt x="96" y="2315"/>
                      <a:pt x="96" y="2315"/>
                      <a:pt x="96" y="2315"/>
                    </a:cubicBezTo>
                    <a:lnTo>
                      <a:pt x="96" y="2315"/>
                    </a:ln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4"/>
                    </a:cubicBezTo>
                    <a:cubicBezTo>
                      <a:pt x="96" y="2324"/>
                      <a:pt x="96" y="2324"/>
                      <a:pt x="96" y="2324"/>
                    </a:cubicBezTo>
                    <a:lnTo>
                      <a:pt x="96" y="2324"/>
                    </a:lnTo>
                    <a:cubicBezTo>
                      <a:pt x="96" y="2324"/>
                      <a:pt x="96" y="2324"/>
                      <a:pt x="96" y="2324"/>
                    </a:cubicBezTo>
                    <a:cubicBezTo>
                      <a:pt x="96" y="2324"/>
                      <a:pt x="96" y="2324"/>
                      <a:pt x="96" y="2324"/>
                    </a:cubicBezTo>
                    <a:cubicBezTo>
                      <a:pt x="101" y="2324"/>
                      <a:pt x="101" y="2324"/>
                      <a:pt x="101" y="2324"/>
                    </a:cubicBezTo>
                    <a:cubicBezTo>
                      <a:pt x="101" y="2324"/>
                      <a:pt x="101" y="2324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lnTo>
                      <a:pt x="101" y="2328"/>
                    </a:lnTo>
                    <a:lnTo>
                      <a:pt x="101" y="2333"/>
                    </a:lnTo>
                    <a:cubicBezTo>
                      <a:pt x="101" y="2333"/>
                      <a:pt x="101" y="2333"/>
                      <a:pt x="101" y="2333"/>
                    </a:cubicBez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7"/>
                    </a:lnTo>
                    <a:cubicBezTo>
                      <a:pt x="101" y="2337"/>
                      <a:pt x="101" y="2337"/>
                      <a:pt x="101" y="2337"/>
                    </a:cubicBezTo>
                    <a:cubicBezTo>
                      <a:pt x="101" y="2337"/>
                      <a:pt x="101" y="2337"/>
                      <a:pt x="101" y="2337"/>
                    </a:cubicBezTo>
                    <a:lnTo>
                      <a:pt x="101" y="2337"/>
                    </a:lnTo>
                    <a:cubicBezTo>
                      <a:pt x="105" y="2337"/>
                      <a:pt x="105" y="2337"/>
                      <a:pt x="105" y="2337"/>
                    </a:cubicBezTo>
                    <a:cubicBezTo>
                      <a:pt x="105" y="2337"/>
                      <a:pt x="105" y="2337"/>
                      <a:pt x="105" y="2337"/>
                    </a:cubicBezTo>
                    <a:lnTo>
                      <a:pt x="105" y="2341"/>
                    </a:lnTo>
                    <a:lnTo>
                      <a:pt x="105" y="2341"/>
                    </a:lnTo>
                    <a:cubicBezTo>
                      <a:pt x="105" y="2341"/>
                      <a:pt x="105" y="2341"/>
                      <a:pt x="105" y="2341"/>
                    </a:cubicBezTo>
                    <a:lnTo>
                      <a:pt x="105" y="2341"/>
                    </a:lnTo>
                    <a:lnTo>
                      <a:pt x="105" y="2341"/>
                    </a:lnTo>
                    <a:cubicBezTo>
                      <a:pt x="105" y="2341"/>
                      <a:pt x="105" y="2341"/>
                      <a:pt x="105" y="2341"/>
                    </a:cubicBezTo>
                    <a:cubicBezTo>
                      <a:pt x="105" y="2341"/>
                      <a:pt x="105" y="2341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lnTo>
                      <a:pt x="105" y="2346"/>
                    </a:ln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50"/>
                    </a:cubicBezTo>
                    <a:cubicBezTo>
                      <a:pt x="105" y="2350"/>
                      <a:pt x="105" y="2350"/>
                      <a:pt x="105" y="2350"/>
                    </a:cubicBezTo>
                    <a:cubicBezTo>
                      <a:pt x="105" y="2350"/>
                      <a:pt x="105" y="2350"/>
                      <a:pt x="105" y="2350"/>
                    </a:cubicBezTo>
                    <a:lnTo>
                      <a:pt x="109" y="2350"/>
                    </a:lnTo>
                    <a:lnTo>
                      <a:pt x="109" y="2350"/>
                    </a:lnTo>
                    <a:cubicBezTo>
                      <a:pt x="109" y="2350"/>
                      <a:pt x="109" y="2350"/>
                      <a:pt x="109" y="2350"/>
                    </a:cubicBezTo>
                    <a:cubicBezTo>
                      <a:pt x="109" y="2350"/>
                      <a:pt x="109" y="2350"/>
                      <a:pt x="109" y="2350"/>
                    </a:cubicBezTo>
                    <a:cubicBezTo>
                      <a:pt x="109" y="2350"/>
                      <a:pt x="109" y="2354"/>
                      <a:pt x="109" y="2354"/>
                    </a:cubicBezTo>
                    <a:lnTo>
                      <a:pt x="109" y="2354"/>
                    </a:lnTo>
                    <a:cubicBezTo>
                      <a:pt x="109" y="2354"/>
                      <a:pt x="109" y="2354"/>
                      <a:pt x="109" y="2354"/>
                    </a:cubicBezTo>
                    <a:lnTo>
                      <a:pt x="109" y="2354"/>
                    </a:lnTo>
                    <a:cubicBezTo>
                      <a:pt x="109" y="2354"/>
                      <a:pt x="109" y="2354"/>
                      <a:pt x="109" y="2354"/>
                    </a:cubicBezTo>
                    <a:cubicBezTo>
                      <a:pt x="109" y="2354"/>
                      <a:pt x="109" y="2354"/>
                      <a:pt x="109" y="2354"/>
                    </a:cubicBezTo>
                    <a:cubicBezTo>
                      <a:pt x="109" y="2354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lnTo>
                      <a:pt x="109" y="2359"/>
                    </a:lnTo>
                    <a:lnTo>
                      <a:pt x="109" y="2359"/>
                    </a:lnTo>
                    <a:cubicBezTo>
                      <a:pt x="109" y="2359"/>
                      <a:pt x="109" y="2359"/>
                      <a:pt x="109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lnTo>
                      <a:pt x="114" y="2367"/>
                    </a:ln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8" y="2372"/>
                      <a:pt x="118" y="2372"/>
                    </a:cubicBezTo>
                    <a:lnTo>
                      <a:pt x="118" y="2372"/>
                    </a:lnTo>
                    <a:cubicBezTo>
                      <a:pt x="118" y="2372"/>
                      <a:pt x="118" y="2372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5"/>
                      <a:pt x="118" y="2385"/>
                      <a:pt x="118" y="2385"/>
                    </a:cubicBezTo>
                    <a:cubicBezTo>
                      <a:pt x="118" y="2385"/>
                      <a:pt x="118" y="2385"/>
                      <a:pt x="118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lnTo>
                      <a:pt x="122" y="2385"/>
                    </a:lnTo>
                    <a:cubicBezTo>
                      <a:pt x="122" y="2385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lnTo>
                      <a:pt x="122" y="2389"/>
                    </a:ln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lnTo>
                      <a:pt x="122" y="2393"/>
                    </a:lnTo>
                    <a:cubicBezTo>
                      <a:pt x="122" y="2393"/>
                      <a:pt x="122" y="2393"/>
                      <a:pt x="127" y="2393"/>
                    </a:cubicBezTo>
                    <a:cubicBezTo>
                      <a:pt x="127" y="2393"/>
                      <a:pt x="127" y="2393"/>
                      <a:pt x="127" y="2393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lnTo>
                      <a:pt x="127" y="2402"/>
                    </a:ln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6"/>
                      <a:pt x="127" y="2406"/>
                      <a:pt x="127" y="2406"/>
                    </a:cubicBezTo>
                    <a:cubicBezTo>
                      <a:pt x="127" y="2406"/>
                      <a:pt x="127" y="2406"/>
                      <a:pt x="127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5" y="2415"/>
                    </a:cubicBezTo>
                    <a:cubicBezTo>
                      <a:pt x="135" y="2415"/>
                      <a:pt x="135" y="2415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lnTo>
                      <a:pt x="135" y="2424"/>
                    </a:lnTo>
                    <a:lnTo>
                      <a:pt x="135" y="2428"/>
                    </a:lnTo>
                    <a:cubicBezTo>
                      <a:pt x="135" y="2428"/>
                      <a:pt x="135" y="2428"/>
                      <a:pt x="135" y="2428"/>
                    </a:cubicBezTo>
                    <a:cubicBezTo>
                      <a:pt x="135" y="2428"/>
                      <a:pt x="135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4" y="2437"/>
                      <a:pt x="144" y="2437"/>
                    </a:cubicBezTo>
                    <a:cubicBezTo>
                      <a:pt x="144" y="2437"/>
                      <a:pt x="144" y="2437"/>
                      <a:pt x="144" y="2437"/>
                    </a:cubicBezTo>
                    <a:cubicBezTo>
                      <a:pt x="144" y="2437"/>
                      <a:pt x="144" y="2437"/>
                      <a:pt x="144" y="2437"/>
                    </a:cubicBezTo>
                    <a:lnTo>
                      <a:pt x="144" y="2437"/>
                    </a:ln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5"/>
                      <a:pt x="144" y="2445"/>
                      <a:pt x="144" y="2445"/>
                    </a:cubicBezTo>
                    <a:cubicBezTo>
                      <a:pt x="144" y="2445"/>
                      <a:pt x="144" y="2445"/>
                      <a:pt x="144" y="2445"/>
                    </a:cubicBezTo>
                    <a:cubicBezTo>
                      <a:pt x="144" y="2445"/>
                      <a:pt x="144" y="2445"/>
                      <a:pt x="144" y="2445"/>
                    </a:cubicBezTo>
                    <a:lnTo>
                      <a:pt x="144" y="2445"/>
                    </a:lnTo>
                    <a:cubicBezTo>
                      <a:pt x="148" y="2445"/>
                      <a:pt x="148" y="2445"/>
                      <a:pt x="148" y="2450"/>
                    </a:cubicBezTo>
                    <a:lnTo>
                      <a:pt x="148" y="2450"/>
                    </a:lnTo>
                    <a:cubicBezTo>
                      <a:pt x="148" y="2450"/>
                      <a:pt x="148" y="2450"/>
                      <a:pt x="148" y="2450"/>
                    </a:cubicBezTo>
                    <a:lnTo>
                      <a:pt x="148" y="2450"/>
                    </a:lnTo>
                    <a:cubicBezTo>
                      <a:pt x="148" y="2450"/>
                      <a:pt x="148" y="2450"/>
                      <a:pt x="148" y="2450"/>
                    </a:cubicBezTo>
                    <a:lnTo>
                      <a:pt x="148" y="2450"/>
                    </a:lnTo>
                    <a:lnTo>
                      <a:pt x="148" y="2454"/>
                    </a:lnTo>
                    <a:cubicBezTo>
                      <a:pt x="148" y="2454"/>
                      <a:pt x="148" y="2454"/>
                      <a:pt x="148" y="2454"/>
                    </a:cubicBezTo>
                    <a:cubicBezTo>
                      <a:pt x="153" y="2458"/>
                      <a:pt x="153" y="2458"/>
                      <a:pt x="153" y="2463"/>
                    </a:cubicBezTo>
                    <a:lnTo>
                      <a:pt x="153" y="2463"/>
                    </a:lnTo>
                    <a:cubicBezTo>
                      <a:pt x="161" y="2480"/>
                      <a:pt x="170" y="2497"/>
                      <a:pt x="179" y="2515"/>
                    </a:cubicBezTo>
                    <a:lnTo>
                      <a:pt x="565" y="2328"/>
                    </a:lnTo>
                    <a:cubicBezTo>
                      <a:pt x="539" y="2276"/>
                      <a:pt x="517" y="2220"/>
                      <a:pt x="500" y="2168"/>
                    </a:cubicBezTo>
                    <a:cubicBezTo>
                      <a:pt x="491" y="2155"/>
                      <a:pt x="487" y="2138"/>
                      <a:pt x="487" y="2125"/>
                    </a:cubicBezTo>
                    <a:close/>
                    <a:moveTo>
                      <a:pt x="44" y="1353"/>
                    </a:moveTo>
                    <a:cubicBezTo>
                      <a:pt x="36" y="1383"/>
                      <a:pt x="31" y="1409"/>
                      <a:pt x="27" y="1439"/>
                    </a:cubicBezTo>
                    <a:lnTo>
                      <a:pt x="27" y="1439"/>
                    </a:lnTo>
                    <a:cubicBezTo>
                      <a:pt x="27" y="1439"/>
                      <a:pt x="27" y="1439"/>
                      <a:pt x="27" y="1439"/>
                    </a:cubicBezTo>
                    <a:lnTo>
                      <a:pt x="27" y="1439"/>
                    </a:lnTo>
                    <a:cubicBezTo>
                      <a:pt x="27" y="1439"/>
                      <a:pt x="27" y="1439"/>
                      <a:pt x="27" y="1439"/>
                    </a:cubicBezTo>
                    <a:lnTo>
                      <a:pt x="27" y="1439"/>
                    </a:lnTo>
                    <a:cubicBezTo>
                      <a:pt x="27" y="1444"/>
                      <a:pt x="27" y="1444"/>
                      <a:pt x="27" y="1444"/>
                    </a:cubicBezTo>
                    <a:cubicBezTo>
                      <a:pt x="27" y="1444"/>
                      <a:pt x="27" y="1444"/>
                      <a:pt x="27" y="1444"/>
                    </a:cubicBezTo>
                    <a:cubicBezTo>
                      <a:pt x="27" y="1444"/>
                      <a:pt x="27" y="1444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3" y="1448"/>
                      <a:pt x="23" y="1448"/>
                    </a:cubicBezTo>
                    <a:lnTo>
                      <a:pt x="23" y="1448"/>
                    </a:lnTo>
                    <a:lnTo>
                      <a:pt x="23" y="1448"/>
                    </a:lnTo>
                    <a:lnTo>
                      <a:pt x="23" y="1448"/>
                    </a:lnTo>
                    <a:lnTo>
                      <a:pt x="23" y="1452"/>
                    </a:lnTo>
                    <a:lnTo>
                      <a:pt x="23" y="1452"/>
                    </a:lnTo>
                    <a:cubicBezTo>
                      <a:pt x="23" y="1452"/>
                      <a:pt x="23" y="1452"/>
                      <a:pt x="23" y="1452"/>
                    </a:cubicBezTo>
                    <a:lnTo>
                      <a:pt x="23" y="1452"/>
                    </a:lnTo>
                    <a:cubicBezTo>
                      <a:pt x="23" y="1452"/>
                      <a:pt x="23" y="1452"/>
                      <a:pt x="23" y="1452"/>
                    </a:cubicBezTo>
                    <a:lnTo>
                      <a:pt x="23" y="1452"/>
                    </a:lnTo>
                    <a:cubicBezTo>
                      <a:pt x="23" y="1452"/>
                      <a:pt x="23" y="1457"/>
                      <a:pt x="23" y="1457"/>
                    </a:cubicBezTo>
                    <a:lnTo>
                      <a:pt x="23" y="1457"/>
                    </a:ln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lnTo>
                      <a:pt x="23" y="1465"/>
                    </a:ln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lnTo>
                      <a:pt x="23" y="1470"/>
                    </a:ln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lnTo>
                      <a:pt x="18" y="1474"/>
                    </a:lnTo>
                    <a:lnTo>
                      <a:pt x="18" y="1474"/>
                    </a:lnTo>
                    <a:cubicBezTo>
                      <a:pt x="18" y="1474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lnTo>
                      <a:pt x="18" y="1479"/>
                    </a:ln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83"/>
                    </a:cubicBezTo>
                    <a:cubicBezTo>
                      <a:pt x="18" y="1483"/>
                      <a:pt x="18" y="1483"/>
                      <a:pt x="18" y="1483"/>
                    </a:cubicBezTo>
                    <a:cubicBezTo>
                      <a:pt x="18" y="1483"/>
                      <a:pt x="18" y="1483"/>
                      <a:pt x="18" y="1483"/>
                    </a:cubicBezTo>
                    <a:cubicBezTo>
                      <a:pt x="18" y="1487"/>
                      <a:pt x="18" y="1487"/>
                      <a:pt x="18" y="1487"/>
                    </a:cubicBezTo>
                    <a:cubicBezTo>
                      <a:pt x="18" y="1487"/>
                      <a:pt x="18" y="1487"/>
                      <a:pt x="18" y="1487"/>
                    </a:cubicBezTo>
                    <a:lnTo>
                      <a:pt x="18" y="1487"/>
                    </a:lnTo>
                    <a:cubicBezTo>
                      <a:pt x="18" y="1487"/>
                      <a:pt x="18" y="1487"/>
                      <a:pt x="18" y="1487"/>
                    </a:cubicBezTo>
                    <a:lnTo>
                      <a:pt x="18" y="1487"/>
                    </a:lnTo>
                    <a:cubicBezTo>
                      <a:pt x="18" y="1487"/>
                      <a:pt x="18" y="1492"/>
                      <a:pt x="18" y="1492"/>
                    </a:cubicBezTo>
                    <a:lnTo>
                      <a:pt x="18" y="1492"/>
                    </a:lnTo>
                    <a:lnTo>
                      <a:pt x="18" y="1492"/>
                    </a:lnTo>
                    <a:lnTo>
                      <a:pt x="18" y="1492"/>
                    </a:lnTo>
                    <a:cubicBezTo>
                      <a:pt x="18" y="1492"/>
                      <a:pt x="18" y="1492"/>
                      <a:pt x="18" y="1496"/>
                    </a:cubicBezTo>
                    <a:cubicBezTo>
                      <a:pt x="18" y="1496"/>
                      <a:pt x="18" y="1496"/>
                      <a:pt x="18" y="1496"/>
                    </a:cubicBezTo>
                    <a:cubicBezTo>
                      <a:pt x="18" y="1496"/>
                      <a:pt x="18" y="1496"/>
                      <a:pt x="18" y="1500"/>
                    </a:cubicBezTo>
                    <a:lnTo>
                      <a:pt x="18" y="1500"/>
                    </a:lnTo>
                    <a:cubicBezTo>
                      <a:pt x="18" y="1500"/>
                      <a:pt x="18" y="1500"/>
                      <a:pt x="18" y="1500"/>
                    </a:cubicBezTo>
                    <a:lnTo>
                      <a:pt x="18" y="1500"/>
                    </a:lnTo>
                    <a:cubicBezTo>
                      <a:pt x="10" y="1544"/>
                      <a:pt x="5" y="1591"/>
                      <a:pt x="1" y="1635"/>
                    </a:cubicBezTo>
                    <a:lnTo>
                      <a:pt x="430" y="1665"/>
                    </a:lnTo>
                    <a:cubicBezTo>
                      <a:pt x="435" y="1591"/>
                      <a:pt x="448" y="1518"/>
                      <a:pt x="461" y="1448"/>
                    </a:cubicBezTo>
                    <a:close/>
                    <a:moveTo>
                      <a:pt x="456" y="559"/>
                    </a:moveTo>
                    <a:cubicBezTo>
                      <a:pt x="456" y="559"/>
                      <a:pt x="456" y="559"/>
                      <a:pt x="456" y="559"/>
                    </a:cubicBezTo>
                    <a:lnTo>
                      <a:pt x="456" y="559"/>
                    </a:lnTo>
                    <a:cubicBezTo>
                      <a:pt x="456" y="559"/>
                      <a:pt x="456" y="559"/>
                      <a:pt x="456" y="559"/>
                    </a:cubicBezTo>
                    <a:cubicBezTo>
                      <a:pt x="456" y="559"/>
                      <a:pt x="456" y="559"/>
                      <a:pt x="456" y="559"/>
                    </a:cubicBezTo>
                    <a:cubicBezTo>
                      <a:pt x="456" y="564"/>
                      <a:pt x="456" y="564"/>
                      <a:pt x="452" y="564"/>
                    </a:cubicBezTo>
                    <a:lnTo>
                      <a:pt x="452" y="564"/>
                    </a:lnTo>
                    <a:cubicBezTo>
                      <a:pt x="452" y="564"/>
                      <a:pt x="452" y="564"/>
                      <a:pt x="452" y="564"/>
                    </a:cubicBezTo>
                    <a:cubicBezTo>
                      <a:pt x="452" y="564"/>
                      <a:pt x="452" y="564"/>
                      <a:pt x="452" y="564"/>
                    </a:cubicBezTo>
                    <a:cubicBezTo>
                      <a:pt x="452" y="564"/>
                      <a:pt x="452" y="564"/>
                      <a:pt x="452" y="564"/>
                    </a:cubicBezTo>
                    <a:lnTo>
                      <a:pt x="452" y="564"/>
                    </a:lnTo>
                    <a:lnTo>
                      <a:pt x="452" y="564"/>
                    </a:lnTo>
                    <a:lnTo>
                      <a:pt x="452" y="568"/>
                    </a:lnTo>
                    <a:cubicBezTo>
                      <a:pt x="452" y="568"/>
                      <a:pt x="452" y="568"/>
                      <a:pt x="452" y="568"/>
                    </a:cubicBezTo>
                    <a:lnTo>
                      <a:pt x="452" y="568"/>
                    </a:lnTo>
                    <a:cubicBezTo>
                      <a:pt x="448" y="568"/>
                      <a:pt x="448" y="568"/>
                      <a:pt x="448" y="568"/>
                    </a:cubicBezTo>
                    <a:lnTo>
                      <a:pt x="448" y="568"/>
                    </a:lnTo>
                    <a:lnTo>
                      <a:pt x="448" y="568"/>
                    </a:lnTo>
                    <a:lnTo>
                      <a:pt x="448" y="568"/>
                    </a:lnTo>
                    <a:cubicBezTo>
                      <a:pt x="448" y="568"/>
                      <a:pt x="448" y="568"/>
                      <a:pt x="448" y="568"/>
                    </a:cubicBezTo>
                    <a:cubicBezTo>
                      <a:pt x="448" y="568"/>
                      <a:pt x="448" y="568"/>
                      <a:pt x="448" y="568"/>
                    </a:cubicBezTo>
                    <a:cubicBezTo>
                      <a:pt x="448" y="572"/>
                      <a:pt x="448" y="572"/>
                      <a:pt x="448" y="572"/>
                    </a:cubicBezTo>
                    <a:lnTo>
                      <a:pt x="448" y="572"/>
                    </a:lnTo>
                    <a:cubicBezTo>
                      <a:pt x="448" y="572"/>
                      <a:pt x="448" y="572"/>
                      <a:pt x="448" y="572"/>
                    </a:cubicBezTo>
                    <a:lnTo>
                      <a:pt x="448" y="572"/>
                    </a:lnTo>
                    <a:cubicBezTo>
                      <a:pt x="443" y="572"/>
                      <a:pt x="443" y="572"/>
                      <a:pt x="443" y="572"/>
                    </a:cubicBezTo>
                    <a:cubicBezTo>
                      <a:pt x="443" y="572"/>
                      <a:pt x="443" y="572"/>
                      <a:pt x="443" y="572"/>
                    </a:cubicBezTo>
                    <a:lnTo>
                      <a:pt x="443" y="577"/>
                    </a:ln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39" y="577"/>
                      <a:pt x="439" y="577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lnTo>
                      <a:pt x="439" y="581"/>
                    </a:ln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5" y="581"/>
                      <a:pt x="435" y="581"/>
                    </a:cubicBezTo>
                    <a:cubicBezTo>
                      <a:pt x="435" y="581"/>
                      <a:pt x="435" y="585"/>
                      <a:pt x="435" y="585"/>
                    </a:cubicBezTo>
                    <a:cubicBezTo>
                      <a:pt x="435" y="585"/>
                      <a:pt x="435" y="585"/>
                      <a:pt x="435" y="585"/>
                    </a:cubicBezTo>
                    <a:cubicBezTo>
                      <a:pt x="435" y="585"/>
                      <a:pt x="435" y="585"/>
                      <a:pt x="435" y="585"/>
                    </a:cubicBezTo>
                    <a:lnTo>
                      <a:pt x="435" y="585"/>
                    </a:lnTo>
                    <a:cubicBezTo>
                      <a:pt x="435" y="585"/>
                      <a:pt x="435" y="585"/>
                      <a:pt x="435" y="585"/>
                    </a:cubicBezTo>
                    <a:lnTo>
                      <a:pt x="430" y="585"/>
                    </a:lnTo>
                    <a:cubicBezTo>
                      <a:pt x="430" y="590"/>
                      <a:pt x="430" y="590"/>
                      <a:pt x="430" y="590"/>
                    </a:cubicBezTo>
                    <a:lnTo>
                      <a:pt x="430" y="590"/>
                    </a:lnTo>
                    <a:cubicBezTo>
                      <a:pt x="430" y="590"/>
                      <a:pt x="430" y="590"/>
                      <a:pt x="430" y="590"/>
                    </a:cubicBezTo>
                    <a:cubicBezTo>
                      <a:pt x="430" y="590"/>
                      <a:pt x="430" y="590"/>
                      <a:pt x="430" y="590"/>
                    </a:cubicBezTo>
                    <a:cubicBezTo>
                      <a:pt x="430" y="590"/>
                      <a:pt x="430" y="590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8"/>
                      <a:pt x="426" y="598"/>
                      <a:pt x="422" y="598"/>
                    </a:cubicBezTo>
                    <a:lnTo>
                      <a:pt x="422" y="598"/>
                    </a:lnTo>
                    <a:cubicBezTo>
                      <a:pt x="422" y="598"/>
                      <a:pt x="422" y="598"/>
                      <a:pt x="422" y="598"/>
                    </a:cubicBezTo>
                    <a:lnTo>
                      <a:pt x="422" y="598"/>
                    </a:lnTo>
                    <a:lnTo>
                      <a:pt x="422" y="603"/>
                    </a:lnTo>
                    <a:lnTo>
                      <a:pt x="422" y="603"/>
                    </a:lnTo>
                    <a:cubicBezTo>
                      <a:pt x="422" y="603"/>
                      <a:pt x="422" y="603"/>
                      <a:pt x="417" y="603"/>
                    </a:cubicBezTo>
                    <a:cubicBezTo>
                      <a:pt x="417" y="603"/>
                      <a:pt x="417" y="603"/>
                      <a:pt x="417" y="603"/>
                    </a:cubicBezTo>
                    <a:cubicBezTo>
                      <a:pt x="417" y="603"/>
                      <a:pt x="417" y="607"/>
                      <a:pt x="417" y="607"/>
                    </a:cubicBezTo>
                    <a:lnTo>
                      <a:pt x="413" y="607"/>
                    </a:lnTo>
                    <a:cubicBezTo>
                      <a:pt x="365" y="663"/>
                      <a:pt x="322" y="724"/>
                      <a:pt x="283" y="785"/>
                    </a:cubicBezTo>
                    <a:lnTo>
                      <a:pt x="643" y="1019"/>
                    </a:lnTo>
                    <a:cubicBezTo>
                      <a:pt x="682" y="958"/>
                      <a:pt x="725" y="902"/>
                      <a:pt x="773" y="845"/>
                    </a:cubicBezTo>
                    <a:close/>
                    <a:moveTo>
                      <a:pt x="1206" y="69"/>
                    </a:moveTo>
                    <a:lnTo>
                      <a:pt x="1206" y="69"/>
                    </a:lnTo>
                    <a:cubicBezTo>
                      <a:pt x="1206" y="69"/>
                      <a:pt x="1206" y="69"/>
                      <a:pt x="1206" y="69"/>
                    </a:cubicBezTo>
                    <a:cubicBezTo>
                      <a:pt x="1206" y="69"/>
                      <a:pt x="1206" y="69"/>
                      <a:pt x="1202" y="69"/>
                    </a:cubicBezTo>
                    <a:cubicBezTo>
                      <a:pt x="1202" y="69"/>
                      <a:pt x="1202" y="69"/>
                      <a:pt x="1202" y="69"/>
                    </a:cubicBezTo>
                    <a:cubicBezTo>
                      <a:pt x="1202" y="69"/>
                      <a:pt x="1202" y="74"/>
                      <a:pt x="1202" y="74"/>
                    </a:cubicBezTo>
                    <a:lnTo>
                      <a:pt x="1202" y="74"/>
                    </a:lnTo>
                    <a:cubicBezTo>
                      <a:pt x="1202" y="74"/>
                      <a:pt x="1202" y="74"/>
                      <a:pt x="1202" y="74"/>
                    </a:cubicBezTo>
                    <a:lnTo>
                      <a:pt x="1202" y="74"/>
                    </a:lnTo>
                    <a:lnTo>
                      <a:pt x="1198" y="74"/>
                    </a:ln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89" y="74"/>
                      <a:pt x="1189" y="74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lnTo>
                      <a:pt x="1185" y="78"/>
                    </a:ln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lnTo>
                      <a:pt x="1176" y="78"/>
                    </a:ln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lnTo>
                      <a:pt x="1176" y="82"/>
                    </a:ln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2" y="82"/>
                      <a:pt x="1172" y="82"/>
                      <a:pt x="1172" y="82"/>
                    </a:cubicBezTo>
                    <a:lnTo>
                      <a:pt x="1172" y="82"/>
                    </a:lnTo>
                    <a:cubicBezTo>
                      <a:pt x="1172" y="82"/>
                      <a:pt x="1172" y="82"/>
                      <a:pt x="1172" y="82"/>
                    </a:cubicBezTo>
                    <a:cubicBezTo>
                      <a:pt x="1172" y="82"/>
                      <a:pt x="1172" y="82"/>
                      <a:pt x="1172" y="82"/>
                    </a:cubicBezTo>
                    <a:cubicBezTo>
                      <a:pt x="1172" y="82"/>
                      <a:pt x="1172" y="82"/>
                      <a:pt x="1167" y="82"/>
                    </a:cubicBezTo>
                    <a:cubicBezTo>
                      <a:pt x="1167" y="82"/>
                      <a:pt x="1167" y="82"/>
                      <a:pt x="1167" y="82"/>
                    </a:cubicBezTo>
                    <a:cubicBezTo>
                      <a:pt x="1167" y="82"/>
                      <a:pt x="1167" y="82"/>
                      <a:pt x="1167" y="82"/>
                    </a:cubicBezTo>
                    <a:lnTo>
                      <a:pt x="1167" y="82"/>
                    </a:lnTo>
                    <a:cubicBezTo>
                      <a:pt x="1167" y="82"/>
                      <a:pt x="1167" y="82"/>
                      <a:pt x="1167" y="82"/>
                    </a:cubicBezTo>
                    <a:lnTo>
                      <a:pt x="1167" y="82"/>
                    </a:lnTo>
                    <a:cubicBezTo>
                      <a:pt x="1167" y="87"/>
                      <a:pt x="1163" y="87"/>
                      <a:pt x="1163" y="87"/>
                    </a:cubicBezTo>
                    <a:lnTo>
                      <a:pt x="1163" y="87"/>
                    </a:ln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lnTo>
                      <a:pt x="1159" y="87"/>
                    </a:lnTo>
                    <a:cubicBezTo>
                      <a:pt x="1159" y="87"/>
                      <a:pt x="1159" y="87"/>
                      <a:pt x="1159" y="87"/>
                    </a:cubicBezTo>
                    <a:cubicBezTo>
                      <a:pt x="1159" y="87"/>
                      <a:pt x="1159" y="87"/>
                      <a:pt x="1159" y="87"/>
                    </a:cubicBezTo>
                    <a:cubicBezTo>
                      <a:pt x="1159" y="87"/>
                      <a:pt x="1159" y="87"/>
                      <a:pt x="1159" y="87"/>
                    </a:cubicBezTo>
                    <a:lnTo>
                      <a:pt x="1159" y="87"/>
                    </a:lnTo>
                    <a:lnTo>
                      <a:pt x="1154" y="87"/>
                    </a:lnTo>
                    <a:lnTo>
                      <a:pt x="1154" y="87"/>
                    </a:lnTo>
                    <a:cubicBezTo>
                      <a:pt x="1154" y="87"/>
                      <a:pt x="1154" y="91"/>
                      <a:pt x="1154" y="91"/>
                    </a:cubicBezTo>
                    <a:cubicBezTo>
                      <a:pt x="1154" y="91"/>
                      <a:pt x="1154" y="91"/>
                      <a:pt x="1154" y="91"/>
                    </a:cubicBezTo>
                    <a:cubicBezTo>
                      <a:pt x="1154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1" y="91"/>
                      <a:pt x="1141" y="91"/>
                    </a:cubicBezTo>
                    <a:cubicBezTo>
                      <a:pt x="1141" y="91"/>
                      <a:pt x="1141" y="95"/>
                      <a:pt x="1141" y="95"/>
                    </a:cubicBezTo>
                    <a:lnTo>
                      <a:pt x="1141" y="95"/>
                    </a:lnTo>
                    <a:cubicBezTo>
                      <a:pt x="1141" y="95"/>
                      <a:pt x="1141" y="95"/>
                      <a:pt x="1141" y="95"/>
                    </a:cubicBezTo>
                    <a:lnTo>
                      <a:pt x="1141" y="95"/>
                    </a:lnTo>
                    <a:cubicBezTo>
                      <a:pt x="1141" y="95"/>
                      <a:pt x="1141" y="95"/>
                      <a:pt x="1141" y="95"/>
                    </a:cubicBezTo>
                    <a:cubicBezTo>
                      <a:pt x="1137" y="95"/>
                      <a:pt x="1137" y="95"/>
                      <a:pt x="1137" y="95"/>
                    </a:cubicBezTo>
                    <a:lnTo>
                      <a:pt x="1137" y="95"/>
                    </a:lnTo>
                    <a:cubicBezTo>
                      <a:pt x="1137" y="95"/>
                      <a:pt x="1137" y="95"/>
                      <a:pt x="1137" y="95"/>
                    </a:cubicBezTo>
                    <a:cubicBezTo>
                      <a:pt x="1137" y="95"/>
                      <a:pt x="1137" y="95"/>
                      <a:pt x="1137" y="95"/>
                    </a:cubicBezTo>
                    <a:cubicBezTo>
                      <a:pt x="1137" y="95"/>
                      <a:pt x="1133" y="95"/>
                      <a:pt x="1133" y="95"/>
                    </a:cubicBezTo>
                    <a:cubicBezTo>
                      <a:pt x="1133" y="95"/>
                      <a:pt x="1133" y="95"/>
                      <a:pt x="1133" y="95"/>
                    </a:cubicBezTo>
                    <a:lnTo>
                      <a:pt x="1133" y="95"/>
                    </a:lnTo>
                    <a:cubicBezTo>
                      <a:pt x="1133" y="95"/>
                      <a:pt x="1133" y="100"/>
                      <a:pt x="1128" y="100"/>
                    </a:cubicBezTo>
                    <a:lnTo>
                      <a:pt x="1128" y="100"/>
                    </a:lnTo>
                    <a:cubicBezTo>
                      <a:pt x="1128" y="100"/>
                      <a:pt x="1128" y="100"/>
                      <a:pt x="1128" y="100"/>
                    </a:cubicBezTo>
                    <a:lnTo>
                      <a:pt x="1128" y="100"/>
                    </a:lnTo>
                    <a:cubicBezTo>
                      <a:pt x="1128" y="100"/>
                      <a:pt x="1128" y="100"/>
                      <a:pt x="1128" y="100"/>
                    </a:cubicBezTo>
                    <a:cubicBezTo>
                      <a:pt x="1128" y="100"/>
                      <a:pt x="1128" y="100"/>
                      <a:pt x="1128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0" y="100"/>
                      <a:pt x="1120" y="100"/>
                    </a:cubicBezTo>
                    <a:cubicBezTo>
                      <a:pt x="1120" y="100"/>
                      <a:pt x="1120" y="100"/>
                      <a:pt x="1120" y="100"/>
                    </a:cubicBezTo>
                    <a:cubicBezTo>
                      <a:pt x="1120" y="100"/>
                      <a:pt x="1120" y="100"/>
                      <a:pt x="1120" y="100"/>
                    </a:cubicBezTo>
                    <a:lnTo>
                      <a:pt x="1120" y="100"/>
                    </a:lnTo>
                    <a:cubicBezTo>
                      <a:pt x="1120" y="104"/>
                      <a:pt x="1115" y="104"/>
                      <a:pt x="1115" y="104"/>
                    </a:cubicBezTo>
                    <a:lnTo>
                      <a:pt x="1115" y="104"/>
                    </a:lnTo>
                    <a:cubicBezTo>
                      <a:pt x="1115" y="104"/>
                      <a:pt x="1115" y="104"/>
                      <a:pt x="1115" y="104"/>
                    </a:cubicBezTo>
                    <a:lnTo>
                      <a:pt x="1115" y="104"/>
                    </a:lnTo>
                    <a:cubicBezTo>
                      <a:pt x="1115" y="104"/>
                      <a:pt x="1111" y="104"/>
                      <a:pt x="1111" y="104"/>
                    </a:cubicBezTo>
                    <a:cubicBezTo>
                      <a:pt x="1111" y="104"/>
                      <a:pt x="1111" y="104"/>
                      <a:pt x="1111" y="104"/>
                    </a:cubicBezTo>
                    <a:cubicBezTo>
                      <a:pt x="1111" y="104"/>
                      <a:pt x="1111" y="104"/>
                      <a:pt x="1111" y="104"/>
                    </a:cubicBezTo>
                    <a:cubicBezTo>
                      <a:pt x="1107" y="104"/>
                      <a:pt x="1107" y="108"/>
                      <a:pt x="1107" y="108"/>
                    </a:cubicBezTo>
                    <a:lnTo>
                      <a:pt x="1107" y="108"/>
                    </a:lnTo>
                    <a:cubicBezTo>
                      <a:pt x="1102" y="108"/>
                      <a:pt x="1102" y="108"/>
                      <a:pt x="1098" y="108"/>
                    </a:cubicBezTo>
                    <a:lnTo>
                      <a:pt x="1098" y="108"/>
                    </a:lnTo>
                    <a:cubicBezTo>
                      <a:pt x="1098" y="108"/>
                      <a:pt x="1098" y="113"/>
                      <a:pt x="1094" y="113"/>
                    </a:cubicBezTo>
                    <a:lnTo>
                      <a:pt x="1094" y="113"/>
                    </a:lnTo>
                    <a:cubicBezTo>
                      <a:pt x="1094" y="113"/>
                      <a:pt x="1094" y="113"/>
                      <a:pt x="1089" y="113"/>
                    </a:cubicBezTo>
                    <a:cubicBezTo>
                      <a:pt x="1089" y="113"/>
                      <a:pt x="1089" y="113"/>
                      <a:pt x="1089" y="113"/>
                    </a:cubicBezTo>
                    <a:lnTo>
                      <a:pt x="1089" y="113"/>
                    </a:lnTo>
                    <a:cubicBezTo>
                      <a:pt x="1085" y="117"/>
                      <a:pt x="1085" y="117"/>
                      <a:pt x="1081" y="117"/>
                    </a:cubicBezTo>
                    <a:cubicBezTo>
                      <a:pt x="1081" y="117"/>
                      <a:pt x="1081" y="117"/>
                      <a:pt x="1081" y="117"/>
                    </a:cubicBezTo>
                    <a:cubicBezTo>
                      <a:pt x="1033" y="139"/>
                      <a:pt x="989" y="160"/>
                      <a:pt x="942" y="182"/>
                    </a:cubicBezTo>
                    <a:lnTo>
                      <a:pt x="1141" y="564"/>
                    </a:lnTo>
                    <a:cubicBezTo>
                      <a:pt x="1206" y="529"/>
                      <a:pt x="1271" y="499"/>
                      <a:pt x="1341" y="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7543495" y="2152268"/>
                <a:ext cx="395304" cy="395173"/>
              </a:xfrm>
              <a:custGeom>
                <a:rect b="b" l="l" r="r" t="t"/>
                <a:pathLst>
                  <a:path extrusionOk="0" h="3014" w="3015">
                    <a:moveTo>
                      <a:pt x="2780" y="1080"/>
                    </a:moveTo>
                    <a:cubicBezTo>
                      <a:pt x="3014" y="1782"/>
                      <a:pt x="2637" y="2546"/>
                      <a:pt x="1934" y="2780"/>
                    </a:cubicBezTo>
                    <a:cubicBezTo>
                      <a:pt x="1228" y="3014"/>
                      <a:pt x="469" y="2632"/>
                      <a:pt x="235" y="1930"/>
                    </a:cubicBezTo>
                    <a:cubicBezTo>
                      <a:pt x="1" y="1227"/>
                      <a:pt x="382" y="469"/>
                      <a:pt x="1085" y="235"/>
                    </a:cubicBezTo>
                    <a:cubicBezTo>
                      <a:pt x="1787" y="0"/>
                      <a:pt x="2546" y="378"/>
                      <a:pt x="2780" y="10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7653237" y="2237492"/>
                <a:ext cx="178051" cy="223022"/>
              </a:xfrm>
              <a:custGeom>
                <a:rect b="b" l="l" r="r" t="t"/>
                <a:pathLst>
                  <a:path extrusionOk="0" h="1701" w="1358">
                    <a:moveTo>
                      <a:pt x="798" y="1427"/>
                    </a:moveTo>
                    <a:lnTo>
                      <a:pt x="855" y="1596"/>
                    </a:lnTo>
                    <a:lnTo>
                      <a:pt x="1006" y="1544"/>
                    </a:lnTo>
                    <a:lnTo>
                      <a:pt x="950" y="1371"/>
                    </a:lnTo>
                    <a:lnTo>
                      <a:pt x="980" y="1358"/>
                    </a:lnTo>
                    <a:cubicBezTo>
                      <a:pt x="1184" y="1245"/>
                      <a:pt x="1271" y="1080"/>
                      <a:pt x="1215" y="907"/>
                    </a:cubicBezTo>
                    <a:cubicBezTo>
                      <a:pt x="1136" y="673"/>
                      <a:pt x="894" y="703"/>
                      <a:pt x="703" y="729"/>
                    </a:cubicBezTo>
                    <a:cubicBezTo>
                      <a:pt x="573" y="747"/>
                      <a:pt x="469" y="760"/>
                      <a:pt x="443" y="677"/>
                    </a:cubicBezTo>
                    <a:cubicBezTo>
                      <a:pt x="430" y="643"/>
                      <a:pt x="438" y="608"/>
                      <a:pt x="464" y="577"/>
                    </a:cubicBezTo>
                    <a:cubicBezTo>
                      <a:pt x="490" y="551"/>
                      <a:pt x="529" y="525"/>
                      <a:pt x="590" y="508"/>
                    </a:cubicBezTo>
                    <a:cubicBezTo>
                      <a:pt x="686" y="473"/>
                      <a:pt x="790" y="465"/>
                      <a:pt x="911" y="478"/>
                    </a:cubicBezTo>
                    <a:lnTo>
                      <a:pt x="924" y="244"/>
                    </a:lnTo>
                    <a:cubicBezTo>
                      <a:pt x="833" y="231"/>
                      <a:pt x="729" y="239"/>
                      <a:pt x="616" y="265"/>
                    </a:cubicBezTo>
                    <a:lnTo>
                      <a:pt x="582" y="274"/>
                    </a:lnTo>
                    <a:lnTo>
                      <a:pt x="525" y="101"/>
                    </a:lnTo>
                    <a:lnTo>
                      <a:pt x="373" y="153"/>
                    </a:lnTo>
                    <a:lnTo>
                      <a:pt x="430" y="326"/>
                    </a:lnTo>
                    <a:lnTo>
                      <a:pt x="399" y="339"/>
                    </a:lnTo>
                    <a:cubicBezTo>
                      <a:pt x="183" y="447"/>
                      <a:pt x="87" y="621"/>
                      <a:pt x="148" y="799"/>
                    </a:cubicBezTo>
                    <a:cubicBezTo>
                      <a:pt x="226" y="1033"/>
                      <a:pt x="464" y="1007"/>
                      <a:pt x="660" y="981"/>
                    </a:cubicBezTo>
                    <a:cubicBezTo>
                      <a:pt x="785" y="968"/>
                      <a:pt x="894" y="955"/>
                      <a:pt x="924" y="1037"/>
                    </a:cubicBezTo>
                    <a:cubicBezTo>
                      <a:pt x="928" y="1059"/>
                      <a:pt x="933" y="1098"/>
                      <a:pt x="894" y="1137"/>
                    </a:cubicBezTo>
                    <a:cubicBezTo>
                      <a:pt x="868" y="1158"/>
                      <a:pt x="829" y="1180"/>
                      <a:pt x="772" y="1197"/>
                    </a:cubicBezTo>
                    <a:cubicBezTo>
                      <a:pt x="655" y="1237"/>
                      <a:pt x="512" y="1250"/>
                      <a:pt x="386" y="1228"/>
                    </a:cubicBezTo>
                    <a:lnTo>
                      <a:pt x="365" y="1471"/>
                    </a:lnTo>
                    <a:cubicBezTo>
                      <a:pt x="473" y="1488"/>
                      <a:pt x="621" y="1475"/>
                      <a:pt x="764" y="1436"/>
                    </a:cubicBezTo>
                    <a:close/>
                    <a:moveTo>
                      <a:pt x="803" y="1700"/>
                    </a:moveTo>
                    <a:lnTo>
                      <a:pt x="746" y="1523"/>
                    </a:lnTo>
                    <a:cubicBezTo>
                      <a:pt x="586" y="1562"/>
                      <a:pt x="425" y="1566"/>
                      <a:pt x="308" y="1540"/>
                    </a:cubicBezTo>
                    <a:lnTo>
                      <a:pt x="278" y="1531"/>
                    </a:lnTo>
                    <a:lnTo>
                      <a:pt x="313" y="1132"/>
                    </a:lnTo>
                    <a:lnTo>
                      <a:pt x="356" y="1141"/>
                    </a:lnTo>
                    <a:cubicBezTo>
                      <a:pt x="482" y="1171"/>
                      <a:pt x="629" y="1163"/>
                      <a:pt x="746" y="1124"/>
                    </a:cubicBezTo>
                    <a:cubicBezTo>
                      <a:pt x="803" y="1102"/>
                      <a:pt x="829" y="1089"/>
                      <a:pt x="837" y="1076"/>
                    </a:cubicBezTo>
                    <a:cubicBezTo>
                      <a:pt x="850" y="1067"/>
                      <a:pt x="846" y="1067"/>
                      <a:pt x="846" y="1063"/>
                    </a:cubicBezTo>
                    <a:cubicBezTo>
                      <a:pt x="837" y="1041"/>
                      <a:pt x="733" y="1054"/>
                      <a:pt x="668" y="1063"/>
                    </a:cubicBezTo>
                    <a:cubicBezTo>
                      <a:pt x="469" y="1085"/>
                      <a:pt x="170" y="1119"/>
                      <a:pt x="70" y="825"/>
                    </a:cubicBezTo>
                    <a:cubicBezTo>
                      <a:pt x="1" y="617"/>
                      <a:pt x="100" y="413"/>
                      <a:pt x="334" y="283"/>
                    </a:cubicBezTo>
                    <a:lnTo>
                      <a:pt x="274" y="101"/>
                    </a:lnTo>
                    <a:lnTo>
                      <a:pt x="577" y="1"/>
                    </a:lnTo>
                    <a:lnTo>
                      <a:pt x="634" y="179"/>
                    </a:lnTo>
                    <a:cubicBezTo>
                      <a:pt x="759" y="153"/>
                      <a:pt x="876" y="148"/>
                      <a:pt x="976" y="170"/>
                    </a:cubicBezTo>
                    <a:lnTo>
                      <a:pt x="1011" y="174"/>
                    </a:lnTo>
                    <a:lnTo>
                      <a:pt x="985" y="569"/>
                    </a:lnTo>
                    <a:lnTo>
                      <a:pt x="941" y="564"/>
                    </a:lnTo>
                    <a:cubicBezTo>
                      <a:pt x="820" y="547"/>
                      <a:pt x="707" y="551"/>
                      <a:pt x="616" y="582"/>
                    </a:cubicBezTo>
                    <a:cubicBezTo>
                      <a:pt x="560" y="604"/>
                      <a:pt x="534" y="621"/>
                      <a:pt x="525" y="630"/>
                    </a:cubicBezTo>
                    <a:cubicBezTo>
                      <a:pt x="512" y="643"/>
                      <a:pt x="516" y="647"/>
                      <a:pt x="516" y="651"/>
                    </a:cubicBezTo>
                    <a:cubicBezTo>
                      <a:pt x="525" y="669"/>
                      <a:pt x="638" y="656"/>
                      <a:pt x="690" y="651"/>
                    </a:cubicBezTo>
                    <a:cubicBezTo>
                      <a:pt x="889" y="625"/>
                      <a:pt x="1189" y="586"/>
                      <a:pt x="1288" y="885"/>
                    </a:cubicBezTo>
                    <a:cubicBezTo>
                      <a:pt x="1358" y="1080"/>
                      <a:pt x="1262" y="1280"/>
                      <a:pt x="1045" y="1410"/>
                    </a:cubicBezTo>
                    <a:lnTo>
                      <a:pt x="1110" y="15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19"/>
            <p:cNvGrpSpPr/>
            <p:nvPr/>
          </p:nvGrpSpPr>
          <p:grpSpPr>
            <a:xfrm>
              <a:off x="6419073" y="1817405"/>
              <a:ext cx="753372" cy="753372"/>
              <a:chOff x="6419073" y="1817405"/>
              <a:chExt cx="753372" cy="753372"/>
            </a:xfrm>
          </p:grpSpPr>
          <p:sp>
            <p:nvSpPr>
              <p:cNvPr id="874" name="Google Shape;874;p19"/>
              <p:cNvSpPr/>
              <p:nvPr/>
            </p:nvSpPr>
            <p:spPr>
              <a:xfrm>
                <a:off x="6419073" y="1817405"/>
                <a:ext cx="753372" cy="753372"/>
              </a:xfrm>
              <a:custGeom>
                <a:rect b="b" l="l" r="r" t="t"/>
                <a:pathLst>
                  <a:path extrusionOk="0" h="5746" w="5746">
                    <a:moveTo>
                      <a:pt x="5247" y="3777"/>
                    </a:moveTo>
                    <a:cubicBezTo>
                      <a:pt x="4748" y="5087"/>
                      <a:pt x="3283" y="5746"/>
                      <a:pt x="1973" y="5247"/>
                    </a:cubicBezTo>
                    <a:cubicBezTo>
                      <a:pt x="660" y="4748"/>
                      <a:pt x="1" y="3283"/>
                      <a:pt x="499" y="1974"/>
                    </a:cubicBezTo>
                    <a:cubicBezTo>
                      <a:pt x="998" y="664"/>
                      <a:pt x="2463" y="1"/>
                      <a:pt x="3773" y="499"/>
                    </a:cubicBezTo>
                    <a:cubicBezTo>
                      <a:pt x="5086" y="998"/>
                      <a:pt x="5746" y="2463"/>
                      <a:pt x="5247" y="37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6465093" y="1865130"/>
                <a:ext cx="663036" cy="660807"/>
              </a:xfrm>
              <a:custGeom>
                <a:rect b="b" l="l" r="r" t="t"/>
                <a:pathLst>
                  <a:path extrusionOk="0" h="5040" w="5057">
                    <a:moveTo>
                      <a:pt x="4415" y="816"/>
                    </a:moveTo>
                    <a:lnTo>
                      <a:pt x="3955" y="1228"/>
                    </a:lnTo>
                    <a:cubicBezTo>
                      <a:pt x="4024" y="1306"/>
                      <a:pt x="4085" y="1388"/>
                      <a:pt x="4141" y="1475"/>
                    </a:cubicBezTo>
                    <a:lnTo>
                      <a:pt x="4662" y="1146"/>
                    </a:lnTo>
                    <a:cubicBezTo>
                      <a:pt x="4588" y="1029"/>
                      <a:pt x="4506" y="920"/>
                      <a:pt x="4415" y="816"/>
                    </a:cubicBezTo>
                    <a:close/>
                    <a:moveTo>
                      <a:pt x="5000" y="1965"/>
                    </a:moveTo>
                    <a:lnTo>
                      <a:pt x="4402" y="2095"/>
                    </a:lnTo>
                    <a:cubicBezTo>
                      <a:pt x="4423" y="2199"/>
                      <a:pt x="4436" y="2303"/>
                      <a:pt x="4441" y="2403"/>
                    </a:cubicBezTo>
                    <a:lnTo>
                      <a:pt x="5056" y="2373"/>
                    </a:lnTo>
                    <a:cubicBezTo>
                      <a:pt x="5056" y="2334"/>
                      <a:pt x="5052" y="2299"/>
                      <a:pt x="5048" y="2260"/>
                    </a:cubicBezTo>
                    <a:lnTo>
                      <a:pt x="5048" y="2260"/>
                    </a:lnTo>
                    <a:cubicBezTo>
                      <a:pt x="5048" y="2260"/>
                      <a:pt x="5048" y="2260"/>
                      <a:pt x="5048" y="2260"/>
                    </a:cubicBezTo>
                    <a:lnTo>
                      <a:pt x="5048" y="2260"/>
                    </a:lnTo>
                    <a:cubicBezTo>
                      <a:pt x="5048" y="2256"/>
                      <a:pt x="5048" y="2256"/>
                      <a:pt x="5048" y="2251"/>
                    </a:cubicBezTo>
                    <a:cubicBezTo>
                      <a:pt x="5048" y="2251"/>
                      <a:pt x="5048" y="2251"/>
                      <a:pt x="5048" y="2251"/>
                    </a:cubicBezTo>
                    <a:cubicBezTo>
                      <a:pt x="5048" y="2251"/>
                      <a:pt x="5048" y="2251"/>
                      <a:pt x="5048" y="2251"/>
                    </a:cubicBezTo>
                    <a:lnTo>
                      <a:pt x="5048" y="2251"/>
                    </a:lnTo>
                    <a:lnTo>
                      <a:pt x="5048" y="2247"/>
                    </a:lnTo>
                    <a:lnTo>
                      <a:pt x="5048" y="2247"/>
                    </a:lnTo>
                    <a:cubicBezTo>
                      <a:pt x="5048" y="2247"/>
                      <a:pt x="5048" y="2247"/>
                      <a:pt x="5048" y="2243"/>
                    </a:cubicBezTo>
                    <a:lnTo>
                      <a:pt x="5048" y="2243"/>
                    </a:lnTo>
                    <a:cubicBezTo>
                      <a:pt x="5048" y="2243"/>
                      <a:pt x="5048" y="2243"/>
                      <a:pt x="5048" y="2243"/>
                    </a:cubicBezTo>
                    <a:cubicBezTo>
                      <a:pt x="5048" y="2243"/>
                      <a:pt x="5048" y="2243"/>
                      <a:pt x="5048" y="2243"/>
                    </a:cubicBezTo>
                    <a:cubicBezTo>
                      <a:pt x="5048" y="2243"/>
                      <a:pt x="5048" y="2243"/>
                      <a:pt x="5048" y="2238"/>
                    </a:cubicBezTo>
                    <a:cubicBezTo>
                      <a:pt x="5048" y="2238"/>
                      <a:pt x="5048" y="2238"/>
                      <a:pt x="5048" y="2238"/>
                    </a:cubicBezTo>
                    <a:cubicBezTo>
                      <a:pt x="5048" y="2238"/>
                      <a:pt x="5048" y="2238"/>
                      <a:pt x="5048" y="2238"/>
                    </a:cubicBezTo>
                    <a:lnTo>
                      <a:pt x="5048" y="2238"/>
                    </a:lnTo>
                    <a:cubicBezTo>
                      <a:pt x="5048" y="2238"/>
                      <a:pt x="5048" y="2234"/>
                      <a:pt x="5048" y="2234"/>
                    </a:cubicBezTo>
                    <a:lnTo>
                      <a:pt x="5048" y="2234"/>
                    </a:lnTo>
                    <a:cubicBezTo>
                      <a:pt x="5048" y="2234"/>
                      <a:pt x="5048" y="2234"/>
                      <a:pt x="5048" y="2234"/>
                    </a:cubicBezTo>
                    <a:cubicBezTo>
                      <a:pt x="5048" y="2234"/>
                      <a:pt x="5048" y="2234"/>
                      <a:pt x="5048" y="2234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25"/>
                      <a:pt x="5048" y="2225"/>
                    </a:cubicBezTo>
                    <a:cubicBezTo>
                      <a:pt x="5048" y="2225"/>
                      <a:pt x="5048" y="2225"/>
                      <a:pt x="5048" y="2225"/>
                    </a:cubicBezTo>
                    <a:cubicBezTo>
                      <a:pt x="5048" y="2225"/>
                      <a:pt x="5048" y="2225"/>
                      <a:pt x="5048" y="2225"/>
                    </a:cubicBezTo>
                    <a:lnTo>
                      <a:pt x="5048" y="2225"/>
                    </a:lnTo>
                    <a:cubicBezTo>
                      <a:pt x="5048" y="2225"/>
                      <a:pt x="5043" y="2225"/>
                      <a:pt x="5043" y="2221"/>
                    </a:cubicBezTo>
                    <a:lnTo>
                      <a:pt x="5043" y="2221"/>
                    </a:ln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08"/>
                    </a:cubicBezTo>
                    <a:cubicBezTo>
                      <a:pt x="5043" y="2208"/>
                      <a:pt x="5043" y="2208"/>
                      <a:pt x="5043" y="2208"/>
                    </a:cubicBezTo>
                    <a:cubicBezTo>
                      <a:pt x="5043" y="2208"/>
                      <a:pt x="5043" y="2208"/>
                      <a:pt x="5043" y="2208"/>
                    </a:cubicBezTo>
                    <a:lnTo>
                      <a:pt x="5043" y="2208"/>
                    </a:lnTo>
                    <a:cubicBezTo>
                      <a:pt x="5043" y="2208"/>
                      <a:pt x="5043" y="2208"/>
                      <a:pt x="5043" y="2208"/>
                    </a:cubicBezTo>
                    <a:cubicBezTo>
                      <a:pt x="5043" y="2203"/>
                      <a:pt x="5043" y="2203"/>
                      <a:pt x="5043" y="2203"/>
                    </a:cubicBezTo>
                    <a:cubicBezTo>
                      <a:pt x="5043" y="2203"/>
                      <a:pt x="5043" y="2203"/>
                      <a:pt x="5043" y="2203"/>
                    </a:cubicBezTo>
                    <a:lnTo>
                      <a:pt x="5043" y="2203"/>
                    </a:lnTo>
                    <a:cubicBezTo>
                      <a:pt x="5043" y="2203"/>
                      <a:pt x="5043" y="2203"/>
                      <a:pt x="5043" y="2203"/>
                    </a:cubicBezTo>
                    <a:cubicBezTo>
                      <a:pt x="5043" y="2203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86"/>
                      <a:pt x="5043" y="2186"/>
                    </a:cubicBezTo>
                    <a:lnTo>
                      <a:pt x="5043" y="2186"/>
                    </a:lnTo>
                    <a:cubicBezTo>
                      <a:pt x="5039" y="2186"/>
                      <a:pt x="5039" y="2186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77"/>
                      <a:pt x="5039" y="2173"/>
                      <a:pt x="5039" y="2173"/>
                    </a:cubicBezTo>
                    <a:lnTo>
                      <a:pt x="5039" y="2173"/>
                    </a:lnTo>
                    <a:lnTo>
                      <a:pt x="5039" y="2169"/>
                    </a:lnTo>
                    <a:lnTo>
                      <a:pt x="5039" y="2169"/>
                    </a:lnTo>
                    <a:cubicBezTo>
                      <a:pt x="5039" y="2169"/>
                      <a:pt x="5039" y="2164"/>
                      <a:pt x="5039" y="2164"/>
                    </a:cubicBezTo>
                    <a:lnTo>
                      <a:pt x="5039" y="2164"/>
                    </a:lnTo>
                    <a:cubicBezTo>
                      <a:pt x="5030" y="2095"/>
                      <a:pt x="5017" y="2030"/>
                      <a:pt x="5000" y="1965"/>
                    </a:cubicBezTo>
                    <a:close/>
                    <a:moveTo>
                      <a:pt x="4952" y="3253"/>
                    </a:moveTo>
                    <a:lnTo>
                      <a:pt x="4363" y="3071"/>
                    </a:lnTo>
                    <a:cubicBezTo>
                      <a:pt x="4350" y="3110"/>
                      <a:pt x="4332" y="3153"/>
                      <a:pt x="4319" y="3192"/>
                    </a:cubicBezTo>
                    <a:cubicBezTo>
                      <a:pt x="4298" y="3248"/>
                      <a:pt x="4272" y="3305"/>
                      <a:pt x="4246" y="3361"/>
                    </a:cubicBezTo>
                    <a:lnTo>
                      <a:pt x="4801" y="3634"/>
                    </a:lnTo>
                    <a:cubicBezTo>
                      <a:pt x="4814" y="3608"/>
                      <a:pt x="4827" y="3582"/>
                      <a:pt x="4835" y="3552"/>
                    </a:cubicBezTo>
                    <a:lnTo>
                      <a:pt x="4835" y="3552"/>
                    </a:lnTo>
                    <a:cubicBezTo>
                      <a:pt x="4840" y="3552"/>
                      <a:pt x="4840" y="3552"/>
                      <a:pt x="4840" y="3552"/>
                    </a:cubicBezTo>
                    <a:cubicBezTo>
                      <a:pt x="4840" y="3552"/>
                      <a:pt x="4840" y="3552"/>
                      <a:pt x="4840" y="3552"/>
                    </a:cubicBezTo>
                    <a:lnTo>
                      <a:pt x="4840" y="3552"/>
                    </a:lnTo>
                    <a:lnTo>
                      <a:pt x="4840" y="3548"/>
                    </a:lnTo>
                    <a:cubicBezTo>
                      <a:pt x="4840" y="3548"/>
                      <a:pt x="4840" y="3548"/>
                      <a:pt x="4840" y="3548"/>
                    </a:cubicBezTo>
                    <a:lnTo>
                      <a:pt x="4840" y="3548"/>
                    </a:lnTo>
                    <a:cubicBezTo>
                      <a:pt x="4840" y="3548"/>
                      <a:pt x="4840" y="3548"/>
                      <a:pt x="4840" y="3548"/>
                    </a:cubicBezTo>
                    <a:lnTo>
                      <a:pt x="4840" y="3548"/>
                    </a:lnTo>
                    <a:cubicBezTo>
                      <a:pt x="4840" y="3548"/>
                      <a:pt x="4840" y="3543"/>
                      <a:pt x="4840" y="3543"/>
                    </a:cubicBezTo>
                    <a:cubicBezTo>
                      <a:pt x="4840" y="3543"/>
                      <a:pt x="4840" y="3543"/>
                      <a:pt x="4840" y="3543"/>
                    </a:cubicBezTo>
                    <a:cubicBezTo>
                      <a:pt x="4840" y="3543"/>
                      <a:pt x="4840" y="3543"/>
                      <a:pt x="4844" y="3543"/>
                    </a:cubicBezTo>
                    <a:lnTo>
                      <a:pt x="4844" y="3543"/>
                    </a:lnTo>
                    <a:lnTo>
                      <a:pt x="4844" y="3543"/>
                    </a:lnTo>
                    <a:cubicBezTo>
                      <a:pt x="4844" y="3543"/>
                      <a:pt x="4844" y="3543"/>
                      <a:pt x="4844" y="3543"/>
                    </a:cubicBezTo>
                    <a:cubicBezTo>
                      <a:pt x="4844" y="3539"/>
                      <a:pt x="4844" y="3535"/>
                      <a:pt x="4848" y="3535"/>
                    </a:cubicBezTo>
                    <a:lnTo>
                      <a:pt x="4848" y="3535"/>
                    </a:lnTo>
                    <a:cubicBezTo>
                      <a:pt x="4848" y="3530"/>
                      <a:pt x="4848" y="3530"/>
                      <a:pt x="4848" y="3530"/>
                    </a:cubicBezTo>
                    <a:lnTo>
                      <a:pt x="4848" y="3530"/>
                    </a:lnTo>
                    <a:cubicBezTo>
                      <a:pt x="4848" y="3530"/>
                      <a:pt x="4848" y="3530"/>
                      <a:pt x="4848" y="3530"/>
                    </a:cubicBezTo>
                    <a:lnTo>
                      <a:pt x="4848" y="3530"/>
                    </a:lnTo>
                    <a:lnTo>
                      <a:pt x="4848" y="3526"/>
                    </a:lnTo>
                    <a:cubicBezTo>
                      <a:pt x="4848" y="3526"/>
                      <a:pt x="4848" y="3526"/>
                      <a:pt x="4848" y="3526"/>
                    </a:cubicBezTo>
                    <a:lnTo>
                      <a:pt x="4848" y="3526"/>
                    </a:lnTo>
                    <a:cubicBezTo>
                      <a:pt x="4848" y="3526"/>
                      <a:pt x="4848" y="3526"/>
                      <a:pt x="4848" y="3526"/>
                    </a:cubicBezTo>
                    <a:cubicBezTo>
                      <a:pt x="4848" y="3526"/>
                      <a:pt x="4848" y="3526"/>
                      <a:pt x="4848" y="3526"/>
                    </a:cubicBezTo>
                    <a:cubicBezTo>
                      <a:pt x="4848" y="3526"/>
                      <a:pt x="4848" y="3526"/>
                      <a:pt x="4848" y="3522"/>
                    </a:cubicBezTo>
                    <a:cubicBezTo>
                      <a:pt x="4853" y="3522"/>
                      <a:pt x="4853" y="3522"/>
                      <a:pt x="4853" y="3522"/>
                    </a:cubicBezTo>
                    <a:cubicBezTo>
                      <a:pt x="4853" y="3522"/>
                      <a:pt x="4853" y="3522"/>
                      <a:pt x="4853" y="3522"/>
                    </a:cubicBezTo>
                    <a:lnTo>
                      <a:pt x="4853" y="3522"/>
                    </a:lnTo>
                    <a:cubicBezTo>
                      <a:pt x="4853" y="3522"/>
                      <a:pt x="4853" y="3522"/>
                      <a:pt x="4853" y="3522"/>
                    </a:cubicBezTo>
                    <a:cubicBezTo>
                      <a:pt x="4853" y="3522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3"/>
                      <a:pt x="4853" y="3513"/>
                    </a:cubicBezTo>
                    <a:lnTo>
                      <a:pt x="4853" y="3513"/>
                    </a:lnTo>
                    <a:cubicBezTo>
                      <a:pt x="4857" y="3513"/>
                      <a:pt x="4857" y="3513"/>
                      <a:pt x="4857" y="3513"/>
                    </a:cubicBezTo>
                    <a:lnTo>
                      <a:pt x="4857" y="3513"/>
                    </a:lnTo>
                    <a:cubicBezTo>
                      <a:pt x="4857" y="3513"/>
                      <a:pt x="4857" y="3509"/>
                      <a:pt x="4857" y="3509"/>
                    </a:cubicBezTo>
                    <a:lnTo>
                      <a:pt x="4857" y="3509"/>
                    </a:ln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61" y="3504"/>
                      <a:pt x="4861" y="3504"/>
                    </a:cubicBezTo>
                    <a:cubicBezTo>
                      <a:pt x="4861" y="3504"/>
                      <a:pt x="4861" y="3504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496"/>
                      <a:pt x="4861" y="3496"/>
                    </a:cubicBezTo>
                    <a:cubicBezTo>
                      <a:pt x="4861" y="3496"/>
                      <a:pt x="4861" y="3496"/>
                      <a:pt x="4861" y="3496"/>
                    </a:cubicBezTo>
                    <a:cubicBezTo>
                      <a:pt x="4861" y="3496"/>
                      <a:pt x="4861" y="3496"/>
                      <a:pt x="4861" y="3496"/>
                    </a:cubicBezTo>
                    <a:lnTo>
                      <a:pt x="4861" y="3496"/>
                    </a:lnTo>
                    <a:cubicBezTo>
                      <a:pt x="4861" y="3496"/>
                      <a:pt x="4861" y="3496"/>
                      <a:pt x="4861" y="3496"/>
                    </a:cubicBezTo>
                    <a:cubicBezTo>
                      <a:pt x="4861" y="3491"/>
                      <a:pt x="4861" y="3491"/>
                      <a:pt x="4866" y="3491"/>
                    </a:cubicBezTo>
                    <a:cubicBezTo>
                      <a:pt x="4866" y="3491"/>
                      <a:pt x="4866" y="3491"/>
                      <a:pt x="4866" y="3491"/>
                    </a:cubicBezTo>
                    <a:lnTo>
                      <a:pt x="4866" y="3491"/>
                    </a:lnTo>
                    <a:cubicBezTo>
                      <a:pt x="4866" y="3491"/>
                      <a:pt x="4866" y="3491"/>
                      <a:pt x="4866" y="3491"/>
                    </a:cubicBezTo>
                    <a:lnTo>
                      <a:pt x="4866" y="3491"/>
                    </a:ln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3"/>
                      <a:pt x="4866" y="3483"/>
                      <a:pt x="4866" y="3483"/>
                    </a:cubicBezTo>
                    <a:cubicBezTo>
                      <a:pt x="4866" y="3483"/>
                      <a:pt x="4866" y="3483"/>
                      <a:pt x="4866" y="3483"/>
                    </a:cubicBezTo>
                    <a:cubicBezTo>
                      <a:pt x="4866" y="3483"/>
                      <a:pt x="4870" y="3483"/>
                      <a:pt x="4870" y="3483"/>
                    </a:cubicBezTo>
                    <a:cubicBezTo>
                      <a:pt x="4870" y="3483"/>
                      <a:pt x="4870" y="3483"/>
                      <a:pt x="4870" y="3483"/>
                    </a:cubicBezTo>
                    <a:cubicBezTo>
                      <a:pt x="4870" y="3483"/>
                      <a:pt x="4870" y="3483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4" y="3474"/>
                    </a:cubicBezTo>
                    <a:cubicBezTo>
                      <a:pt x="4874" y="3470"/>
                      <a:pt x="4874" y="3470"/>
                      <a:pt x="4874" y="3470"/>
                    </a:cubicBezTo>
                    <a:lnTo>
                      <a:pt x="4874" y="3470"/>
                    </a:lnTo>
                    <a:lnTo>
                      <a:pt x="4874" y="3470"/>
                    </a:lnTo>
                    <a:cubicBezTo>
                      <a:pt x="4874" y="3470"/>
                      <a:pt x="4874" y="3470"/>
                      <a:pt x="4874" y="3470"/>
                    </a:cubicBezTo>
                    <a:cubicBezTo>
                      <a:pt x="4874" y="3470"/>
                      <a:pt x="4874" y="3470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1"/>
                    </a:cubicBezTo>
                    <a:cubicBezTo>
                      <a:pt x="4874" y="3461"/>
                      <a:pt x="4874" y="3461"/>
                      <a:pt x="4874" y="3461"/>
                    </a:cubicBezTo>
                    <a:lnTo>
                      <a:pt x="4879" y="3461"/>
                    </a:lnTo>
                    <a:cubicBezTo>
                      <a:pt x="4879" y="3461"/>
                      <a:pt x="4879" y="3461"/>
                      <a:pt x="4879" y="3461"/>
                    </a:cubicBezTo>
                    <a:cubicBezTo>
                      <a:pt x="4879" y="3461"/>
                      <a:pt x="4879" y="3461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lnTo>
                      <a:pt x="4879" y="3457"/>
                    </a:lnTo>
                    <a:cubicBezTo>
                      <a:pt x="4879" y="3452"/>
                      <a:pt x="4879" y="3452"/>
                      <a:pt x="4879" y="3452"/>
                    </a:cubicBezTo>
                    <a:cubicBezTo>
                      <a:pt x="4879" y="3452"/>
                      <a:pt x="4879" y="3452"/>
                      <a:pt x="4879" y="3452"/>
                    </a:cubicBezTo>
                    <a:lnTo>
                      <a:pt x="4879" y="3452"/>
                    </a:lnTo>
                    <a:cubicBezTo>
                      <a:pt x="4879" y="3452"/>
                      <a:pt x="4879" y="3452"/>
                      <a:pt x="4879" y="3452"/>
                    </a:cubicBezTo>
                    <a:cubicBezTo>
                      <a:pt x="4879" y="3452"/>
                      <a:pt x="4883" y="3452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39"/>
                      <a:pt x="4883" y="3439"/>
                    </a:cubicBezTo>
                    <a:cubicBezTo>
                      <a:pt x="4883" y="3439"/>
                      <a:pt x="4883" y="3439"/>
                      <a:pt x="4883" y="3439"/>
                    </a:cubicBezTo>
                    <a:cubicBezTo>
                      <a:pt x="4887" y="3439"/>
                      <a:pt x="4887" y="3439"/>
                      <a:pt x="4887" y="3439"/>
                    </a:cubicBezTo>
                    <a:cubicBezTo>
                      <a:pt x="4887" y="3439"/>
                      <a:pt x="4887" y="3439"/>
                      <a:pt x="4887" y="3439"/>
                    </a:cubicBezTo>
                    <a:cubicBezTo>
                      <a:pt x="4887" y="3435"/>
                      <a:pt x="4887" y="3435"/>
                      <a:pt x="4887" y="3435"/>
                    </a:cubicBezTo>
                    <a:cubicBezTo>
                      <a:pt x="4887" y="3435"/>
                      <a:pt x="4887" y="3435"/>
                      <a:pt x="4887" y="3435"/>
                    </a:cubicBezTo>
                    <a:cubicBezTo>
                      <a:pt x="4887" y="3435"/>
                      <a:pt x="4887" y="3435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17"/>
                    </a:cubicBezTo>
                    <a:cubicBezTo>
                      <a:pt x="4892" y="3417"/>
                      <a:pt x="4892" y="3417"/>
                      <a:pt x="4892" y="3417"/>
                    </a:cubicBezTo>
                    <a:cubicBezTo>
                      <a:pt x="4892" y="3417"/>
                      <a:pt x="4892" y="3417"/>
                      <a:pt x="4892" y="3417"/>
                    </a:cubicBezTo>
                    <a:cubicBezTo>
                      <a:pt x="4892" y="3417"/>
                      <a:pt x="4892" y="3417"/>
                      <a:pt x="4896" y="3417"/>
                    </a:cubicBezTo>
                    <a:cubicBezTo>
                      <a:pt x="4896" y="3417"/>
                      <a:pt x="4896" y="3417"/>
                      <a:pt x="4896" y="3417"/>
                    </a:cubicBezTo>
                    <a:cubicBezTo>
                      <a:pt x="4896" y="3417"/>
                      <a:pt x="4896" y="3413"/>
                      <a:pt x="4896" y="3413"/>
                    </a:cubicBezTo>
                    <a:cubicBezTo>
                      <a:pt x="4896" y="3413"/>
                      <a:pt x="4896" y="3413"/>
                      <a:pt x="4896" y="3413"/>
                    </a:cubicBezTo>
                    <a:lnTo>
                      <a:pt x="4896" y="3413"/>
                    </a:lnTo>
                    <a:cubicBezTo>
                      <a:pt x="4896" y="3413"/>
                      <a:pt x="4896" y="3413"/>
                      <a:pt x="4896" y="3413"/>
                    </a:cubicBezTo>
                    <a:lnTo>
                      <a:pt x="4896" y="3409"/>
                    </a:lnTo>
                    <a:cubicBezTo>
                      <a:pt x="4896" y="3409"/>
                      <a:pt x="4896" y="3409"/>
                      <a:pt x="4896" y="3409"/>
                    </a:cubicBezTo>
                    <a:lnTo>
                      <a:pt x="4896" y="3409"/>
                    </a:lnTo>
                    <a:lnTo>
                      <a:pt x="4896" y="3409"/>
                    </a:lnTo>
                    <a:cubicBezTo>
                      <a:pt x="4896" y="3409"/>
                      <a:pt x="4896" y="3404"/>
                      <a:pt x="4896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396"/>
                      <a:pt x="4900" y="3396"/>
                      <a:pt x="4900" y="3396"/>
                    </a:cubicBezTo>
                    <a:cubicBezTo>
                      <a:pt x="4900" y="3396"/>
                      <a:pt x="4900" y="3396"/>
                      <a:pt x="4900" y="3396"/>
                    </a:cubicBezTo>
                    <a:lnTo>
                      <a:pt x="4900" y="3396"/>
                    </a:lnTo>
                    <a:cubicBezTo>
                      <a:pt x="4900" y="3396"/>
                      <a:pt x="4900" y="3396"/>
                      <a:pt x="4900" y="3396"/>
                    </a:cubicBezTo>
                    <a:cubicBezTo>
                      <a:pt x="4900" y="3396"/>
                      <a:pt x="4905" y="3396"/>
                      <a:pt x="4905" y="3396"/>
                    </a:cubicBezTo>
                    <a:cubicBezTo>
                      <a:pt x="4905" y="3391"/>
                      <a:pt x="4905" y="3391"/>
                      <a:pt x="4905" y="3391"/>
                    </a:cubicBezTo>
                    <a:cubicBezTo>
                      <a:pt x="4905" y="3391"/>
                      <a:pt x="4905" y="3391"/>
                      <a:pt x="4905" y="3391"/>
                    </a:cubicBezTo>
                    <a:cubicBezTo>
                      <a:pt x="4905" y="3391"/>
                      <a:pt x="4905" y="3391"/>
                      <a:pt x="4905" y="3387"/>
                    </a:cubicBezTo>
                    <a:cubicBezTo>
                      <a:pt x="4905" y="3387"/>
                      <a:pt x="4905" y="3387"/>
                      <a:pt x="4905" y="3387"/>
                    </a:cubicBezTo>
                    <a:cubicBezTo>
                      <a:pt x="4905" y="3387"/>
                      <a:pt x="4905" y="3387"/>
                      <a:pt x="4905" y="3383"/>
                    </a:cubicBezTo>
                    <a:lnTo>
                      <a:pt x="4905" y="3383"/>
                    </a:lnTo>
                    <a:cubicBezTo>
                      <a:pt x="4905" y="3383"/>
                      <a:pt x="4909" y="3383"/>
                      <a:pt x="4909" y="3383"/>
                    </a:cubicBezTo>
                    <a:cubicBezTo>
                      <a:pt x="4909" y="3378"/>
                      <a:pt x="4909" y="3378"/>
                      <a:pt x="4909" y="3378"/>
                    </a:cubicBezTo>
                    <a:cubicBezTo>
                      <a:pt x="4918" y="3352"/>
                      <a:pt x="4926" y="3326"/>
                      <a:pt x="4935" y="3300"/>
                    </a:cubicBezTo>
                    <a:lnTo>
                      <a:pt x="4935" y="3300"/>
                    </a:lnTo>
                    <a:cubicBezTo>
                      <a:pt x="4935" y="3300"/>
                      <a:pt x="4935" y="3300"/>
                      <a:pt x="4935" y="3296"/>
                    </a:cubicBezTo>
                    <a:cubicBezTo>
                      <a:pt x="4935" y="3296"/>
                      <a:pt x="4935" y="3296"/>
                      <a:pt x="4935" y="3296"/>
                    </a:cubicBezTo>
                    <a:cubicBezTo>
                      <a:pt x="4935" y="3296"/>
                      <a:pt x="4935" y="3296"/>
                      <a:pt x="4935" y="3296"/>
                    </a:cubicBezTo>
                    <a:cubicBezTo>
                      <a:pt x="4935" y="3296"/>
                      <a:pt x="4939" y="3296"/>
                      <a:pt x="4939" y="3292"/>
                    </a:cubicBezTo>
                    <a:lnTo>
                      <a:pt x="4939" y="3292"/>
                    </a:ln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87"/>
                      <a:pt x="4939" y="3287"/>
                      <a:pt x="4939" y="3287"/>
                    </a:cubicBezTo>
                    <a:lnTo>
                      <a:pt x="4939" y="3287"/>
                    </a:lnTo>
                    <a:cubicBezTo>
                      <a:pt x="4939" y="3287"/>
                      <a:pt x="4939" y="3287"/>
                      <a:pt x="4939" y="3287"/>
                    </a:cubicBezTo>
                    <a:cubicBezTo>
                      <a:pt x="4939" y="3287"/>
                      <a:pt x="4939" y="3287"/>
                      <a:pt x="4939" y="3287"/>
                    </a:cubicBezTo>
                    <a:cubicBezTo>
                      <a:pt x="4939" y="3283"/>
                      <a:pt x="4939" y="3283"/>
                      <a:pt x="4939" y="3283"/>
                    </a:cubicBezTo>
                    <a:cubicBezTo>
                      <a:pt x="4939" y="3283"/>
                      <a:pt x="4939" y="3283"/>
                      <a:pt x="4939" y="3283"/>
                    </a:cubicBezTo>
                    <a:cubicBezTo>
                      <a:pt x="4939" y="3283"/>
                      <a:pt x="4939" y="3283"/>
                      <a:pt x="4939" y="3283"/>
                    </a:cubicBezTo>
                    <a:lnTo>
                      <a:pt x="4939" y="3283"/>
                    </a:lnTo>
                    <a:cubicBezTo>
                      <a:pt x="4939" y="3283"/>
                      <a:pt x="4944" y="3283"/>
                      <a:pt x="4944" y="3279"/>
                    </a:cubicBezTo>
                    <a:cubicBezTo>
                      <a:pt x="4944" y="3279"/>
                      <a:pt x="4944" y="3279"/>
                      <a:pt x="4944" y="3279"/>
                    </a:cubicBezTo>
                    <a:lnTo>
                      <a:pt x="4944" y="3279"/>
                    </a:lnTo>
                    <a:cubicBezTo>
                      <a:pt x="4944" y="3270"/>
                      <a:pt x="4948" y="3261"/>
                      <a:pt x="4952" y="3253"/>
                    </a:cubicBezTo>
                    <a:close/>
                    <a:moveTo>
                      <a:pt x="3851" y="3903"/>
                    </a:moveTo>
                    <a:cubicBezTo>
                      <a:pt x="3773" y="3972"/>
                      <a:pt x="3695" y="4037"/>
                      <a:pt x="3608" y="4098"/>
                    </a:cubicBezTo>
                    <a:lnTo>
                      <a:pt x="3955" y="4605"/>
                    </a:lnTo>
                    <a:cubicBezTo>
                      <a:pt x="3964" y="4601"/>
                      <a:pt x="3972" y="4592"/>
                      <a:pt x="3985" y="4588"/>
                    </a:cubicBezTo>
                    <a:lnTo>
                      <a:pt x="3985" y="4588"/>
                    </a:lnTo>
                    <a:cubicBezTo>
                      <a:pt x="3985" y="4588"/>
                      <a:pt x="3985" y="4588"/>
                      <a:pt x="3985" y="4584"/>
                    </a:cubicBezTo>
                    <a:lnTo>
                      <a:pt x="3985" y="4584"/>
                    </a:lnTo>
                    <a:cubicBezTo>
                      <a:pt x="3985" y="4584"/>
                      <a:pt x="3990" y="4584"/>
                      <a:pt x="3990" y="4579"/>
                    </a:cubicBezTo>
                    <a:cubicBezTo>
                      <a:pt x="3990" y="4579"/>
                      <a:pt x="3990" y="4579"/>
                      <a:pt x="3990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lnTo>
                      <a:pt x="3998" y="4575"/>
                    </a:lnTo>
                    <a:cubicBezTo>
                      <a:pt x="3998" y="4575"/>
                      <a:pt x="3998" y="4575"/>
                      <a:pt x="3998" y="4575"/>
                    </a:cubicBezTo>
                    <a:cubicBezTo>
                      <a:pt x="3998" y="4575"/>
                      <a:pt x="3998" y="4575"/>
                      <a:pt x="4003" y="4575"/>
                    </a:cubicBezTo>
                    <a:lnTo>
                      <a:pt x="4003" y="4575"/>
                    </a:lnTo>
                    <a:cubicBezTo>
                      <a:pt x="4003" y="4575"/>
                      <a:pt x="4003" y="4575"/>
                      <a:pt x="4003" y="4575"/>
                    </a:cubicBezTo>
                    <a:cubicBezTo>
                      <a:pt x="4003" y="4575"/>
                      <a:pt x="4003" y="4575"/>
                      <a:pt x="4003" y="4575"/>
                    </a:cubicBezTo>
                    <a:cubicBezTo>
                      <a:pt x="4003" y="4571"/>
                      <a:pt x="4003" y="4571"/>
                      <a:pt x="4007" y="4571"/>
                    </a:cubicBezTo>
                    <a:cubicBezTo>
                      <a:pt x="4007" y="4571"/>
                      <a:pt x="4007" y="4571"/>
                      <a:pt x="4007" y="4571"/>
                    </a:cubicBezTo>
                    <a:cubicBezTo>
                      <a:pt x="4007" y="4571"/>
                      <a:pt x="4007" y="4571"/>
                      <a:pt x="4007" y="4571"/>
                    </a:cubicBezTo>
                    <a:lnTo>
                      <a:pt x="4007" y="4571"/>
                    </a:lnTo>
                    <a:lnTo>
                      <a:pt x="4007" y="4571"/>
                    </a:lnTo>
                    <a:cubicBezTo>
                      <a:pt x="4007" y="4571"/>
                      <a:pt x="4007" y="4571"/>
                      <a:pt x="4007" y="4571"/>
                    </a:cubicBezTo>
                    <a:cubicBezTo>
                      <a:pt x="4007" y="4571"/>
                      <a:pt x="4011" y="4566"/>
                      <a:pt x="4011" y="4566"/>
                    </a:cubicBezTo>
                    <a:cubicBezTo>
                      <a:pt x="4011" y="4566"/>
                      <a:pt x="4011" y="4566"/>
                      <a:pt x="4011" y="4566"/>
                    </a:cubicBezTo>
                    <a:lnTo>
                      <a:pt x="4011" y="4566"/>
                    </a:lnTo>
                    <a:lnTo>
                      <a:pt x="4011" y="4566"/>
                    </a:lnTo>
                    <a:cubicBezTo>
                      <a:pt x="4011" y="4566"/>
                      <a:pt x="4011" y="4566"/>
                      <a:pt x="4011" y="4566"/>
                    </a:cubicBezTo>
                    <a:cubicBezTo>
                      <a:pt x="4011" y="4566"/>
                      <a:pt x="4011" y="4566"/>
                      <a:pt x="4011" y="4566"/>
                    </a:cubicBezTo>
                    <a:cubicBezTo>
                      <a:pt x="4016" y="4566"/>
                      <a:pt x="4016" y="4566"/>
                      <a:pt x="4016" y="4566"/>
                    </a:cubicBezTo>
                    <a:cubicBezTo>
                      <a:pt x="4016" y="4566"/>
                      <a:pt x="4016" y="4566"/>
                      <a:pt x="4016" y="4566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58"/>
                    </a:cubicBezTo>
                    <a:cubicBezTo>
                      <a:pt x="4020" y="4558"/>
                      <a:pt x="4020" y="4558"/>
                      <a:pt x="4020" y="4558"/>
                    </a:cubicBezTo>
                    <a:lnTo>
                      <a:pt x="4024" y="4558"/>
                    </a:ln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9" y="4558"/>
                      <a:pt x="4029" y="4558"/>
                      <a:pt x="4029" y="4553"/>
                    </a:cubicBezTo>
                    <a:cubicBezTo>
                      <a:pt x="4029" y="4553"/>
                      <a:pt x="4029" y="4553"/>
                      <a:pt x="4029" y="4553"/>
                    </a:cubicBezTo>
                    <a:lnTo>
                      <a:pt x="4029" y="4553"/>
                    </a:lnTo>
                    <a:cubicBezTo>
                      <a:pt x="4029" y="4553"/>
                      <a:pt x="4029" y="4553"/>
                      <a:pt x="4029" y="4553"/>
                    </a:cubicBezTo>
                    <a:cubicBezTo>
                      <a:pt x="4029" y="4553"/>
                      <a:pt x="4029" y="4553"/>
                      <a:pt x="4029" y="4553"/>
                    </a:cubicBezTo>
                    <a:cubicBezTo>
                      <a:pt x="4029" y="4553"/>
                      <a:pt x="4033" y="4553"/>
                      <a:pt x="4033" y="4553"/>
                    </a:cubicBezTo>
                    <a:cubicBezTo>
                      <a:pt x="4033" y="4553"/>
                      <a:pt x="4033" y="4553"/>
                      <a:pt x="4033" y="4553"/>
                    </a:cubicBezTo>
                    <a:cubicBezTo>
                      <a:pt x="4033" y="4553"/>
                      <a:pt x="4033" y="4553"/>
                      <a:pt x="4033" y="4553"/>
                    </a:cubicBezTo>
                    <a:cubicBezTo>
                      <a:pt x="4033" y="4549"/>
                      <a:pt x="4033" y="4549"/>
                      <a:pt x="4033" y="4549"/>
                    </a:cubicBezTo>
                    <a:cubicBezTo>
                      <a:pt x="4033" y="4549"/>
                      <a:pt x="4033" y="4549"/>
                      <a:pt x="4033" y="4549"/>
                    </a:cubicBezTo>
                    <a:cubicBezTo>
                      <a:pt x="4033" y="4549"/>
                      <a:pt x="4033" y="4549"/>
                      <a:pt x="4033" y="4549"/>
                    </a:cubicBezTo>
                    <a:lnTo>
                      <a:pt x="4037" y="4549"/>
                    </a:lnTo>
                    <a:lnTo>
                      <a:pt x="4037" y="4549"/>
                    </a:lnTo>
                    <a:cubicBezTo>
                      <a:pt x="4037" y="4549"/>
                      <a:pt x="4037" y="4549"/>
                      <a:pt x="4037" y="4549"/>
                    </a:cubicBezTo>
                    <a:cubicBezTo>
                      <a:pt x="4037" y="4549"/>
                      <a:pt x="4037" y="4549"/>
                      <a:pt x="4037" y="4549"/>
                    </a:cubicBezTo>
                    <a:cubicBezTo>
                      <a:pt x="4037" y="4549"/>
                      <a:pt x="4037" y="4549"/>
                      <a:pt x="4037" y="4545"/>
                    </a:cubicBezTo>
                    <a:cubicBezTo>
                      <a:pt x="4037" y="4545"/>
                      <a:pt x="4042" y="4545"/>
                      <a:pt x="4042" y="4545"/>
                    </a:cubicBezTo>
                    <a:lnTo>
                      <a:pt x="4042" y="4545"/>
                    </a:lnTo>
                    <a:cubicBezTo>
                      <a:pt x="4042" y="4545"/>
                      <a:pt x="4042" y="4545"/>
                      <a:pt x="4042" y="4545"/>
                    </a:cubicBezTo>
                    <a:cubicBezTo>
                      <a:pt x="4042" y="4545"/>
                      <a:pt x="4042" y="4545"/>
                      <a:pt x="4042" y="4545"/>
                    </a:cubicBezTo>
                    <a:cubicBezTo>
                      <a:pt x="4042" y="4545"/>
                      <a:pt x="4042" y="4545"/>
                      <a:pt x="4042" y="4545"/>
                    </a:cubicBezTo>
                    <a:lnTo>
                      <a:pt x="4042" y="4545"/>
                    </a:lnTo>
                    <a:cubicBezTo>
                      <a:pt x="4046" y="4545"/>
                      <a:pt x="4046" y="4540"/>
                      <a:pt x="4046" y="4540"/>
                    </a:cubicBezTo>
                    <a:lnTo>
                      <a:pt x="4046" y="4540"/>
                    </a:lnTo>
                    <a:cubicBezTo>
                      <a:pt x="4046" y="4540"/>
                      <a:pt x="4046" y="4540"/>
                      <a:pt x="4046" y="4540"/>
                    </a:cubicBezTo>
                    <a:cubicBezTo>
                      <a:pt x="4046" y="4540"/>
                      <a:pt x="4046" y="4540"/>
                      <a:pt x="4046" y="4540"/>
                    </a:cubicBezTo>
                    <a:lnTo>
                      <a:pt x="4050" y="4540"/>
                    </a:lnTo>
                    <a:cubicBezTo>
                      <a:pt x="4050" y="4540"/>
                      <a:pt x="4050" y="4540"/>
                      <a:pt x="4050" y="4540"/>
                    </a:cubicBezTo>
                    <a:cubicBezTo>
                      <a:pt x="4050" y="4540"/>
                      <a:pt x="4050" y="4540"/>
                      <a:pt x="4050" y="4540"/>
                    </a:cubicBezTo>
                    <a:lnTo>
                      <a:pt x="4050" y="4536"/>
                    </a:lnTo>
                    <a:cubicBezTo>
                      <a:pt x="4050" y="4536"/>
                      <a:pt x="4055" y="4536"/>
                      <a:pt x="4055" y="4536"/>
                    </a:cubicBezTo>
                    <a:lnTo>
                      <a:pt x="4055" y="4536"/>
                    </a:lnTo>
                    <a:cubicBezTo>
                      <a:pt x="4055" y="4536"/>
                      <a:pt x="4055" y="4536"/>
                      <a:pt x="4055" y="4536"/>
                    </a:cubicBezTo>
                    <a:cubicBezTo>
                      <a:pt x="4055" y="4536"/>
                      <a:pt x="4055" y="4536"/>
                      <a:pt x="4055" y="4536"/>
                    </a:cubicBezTo>
                    <a:cubicBezTo>
                      <a:pt x="4055" y="4536"/>
                      <a:pt x="4055" y="4532"/>
                      <a:pt x="4055" y="4532"/>
                    </a:cubicBezTo>
                    <a:cubicBezTo>
                      <a:pt x="4055" y="4532"/>
                      <a:pt x="4059" y="4532"/>
                      <a:pt x="4059" y="4532"/>
                    </a:cubicBezTo>
                    <a:cubicBezTo>
                      <a:pt x="4059" y="4532"/>
                      <a:pt x="4059" y="4532"/>
                      <a:pt x="4059" y="4532"/>
                    </a:cubicBezTo>
                    <a:lnTo>
                      <a:pt x="4059" y="4532"/>
                    </a:lnTo>
                    <a:cubicBezTo>
                      <a:pt x="4059" y="4532"/>
                      <a:pt x="4063" y="4532"/>
                      <a:pt x="4063" y="4527"/>
                    </a:cubicBezTo>
                    <a:lnTo>
                      <a:pt x="4063" y="4527"/>
                    </a:lnTo>
                    <a:cubicBezTo>
                      <a:pt x="4063" y="4527"/>
                      <a:pt x="4063" y="4527"/>
                      <a:pt x="4063" y="4527"/>
                    </a:cubicBezTo>
                    <a:cubicBezTo>
                      <a:pt x="4063" y="4527"/>
                      <a:pt x="4063" y="4527"/>
                      <a:pt x="4063" y="4527"/>
                    </a:cubicBezTo>
                    <a:cubicBezTo>
                      <a:pt x="4068" y="4527"/>
                      <a:pt x="4068" y="4523"/>
                      <a:pt x="4072" y="4523"/>
                    </a:cubicBezTo>
                    <a:cubicBezTo>
                      <a:pt x="4072" y="4523"/>
                      <a:pt x="4072" y="4523"/>
                      <a:pt x="4072" y="4523"/>
                    </a:cubicBezTo>
                    <a:lnTo>
                      <a:pt x="4072" y="4523"/>
                    </a:lnTo>
                    <a:lnTo>
                      <a:pt x="4081" y="4514"/>
                    </a:lnTo>
                    <a:lnTo>
                      <a:pt x="4081" y="4514"/>
                    </a:lnTo>
                    <a:cubicBezTo>
                      <a:pt x="4102" y="4501"/>
                      <a:pt x="4120" y="4484"/>
                      <a:pt x="4141" y="4467"/>
                    </a:cubicBezTo>
                    <a:lnTo>
                      <a:pt x="4141" y="4467"/>
                    </a:lnTo>
                    <a:cubicBezTo>
                      <a:pt x="4146" y="4462"/>
                      <a:pt x="4146" y="4462"/>
                      <a:pt x="4150" y="4458"/>
                    </a:cubicBezTo>
                    <a:lnTo>
                      <a:pt x="4150" y="4458"/>
                    </a:lnTo>
                    <a:cubicBezTo>
                      <a:pt x="4155" y="4458"/>
                      <a:pt x="4155" y="4454"/>
                      <a:pt x="4159" y="4454"/>
                    </a:cubicBezTo>
                    <a:lnTo>
                      <a:pt x="4159" y="4454"/>
                    </a:lnTo>
                    <a:cubicBezTo>
                      <a:pt x="4159" y="4454"/>
                      <a:pt x="4159" y="4454"/>
                      <a:pt x="4159" y="4454"/>
                    </a:cubicBezTo>
                    <a:lnTo>
                      <a:pt x="4159" y="4454"/>
                    </a:lnTo>
                    <a:cubicBezTo>
                      <a:pt x="4159" y="4449"/>
                      <a:pt x="4163" y="4449"/>
                      <a:pt x="4163" y="4449"/>
                    </a:cubicBezTo>
                    <a:lnTo>
                      <a:pt x="4163" y="4449"/>
                    </a:lnTo>
                    <a:cubicBezTo>
                      <a:pt x="4163" y="4449"/>
                      <a:pt x="4163" y="4449"/>
                      <a:pt x="4163" y="4449"/>
                    </a:cubicBezTo>
                    <a:lnTo>
                      <a:pt x="4163" y="4445"/>
                    </a:lnTo>
                    <a:cubicBezTo>
                      <a:pt x="4163" y="4445"/>
                      <a:pt x="4168" y="4445"/>
                      <a:pt x="4168" y="4445"/>
                    </a:cubicBezTo>
                    <a:cubicBezTo>
                      <a:pt x="4168" y="4445"/>
                      <a:pt x="4168" y="4445"/>
                      <a:pt x="4168" y="4445"/>
                    </a:cubicBezTo>
                    <a:cubicBezTo>
                      <a:pt x="4168" y="4445"/>
                      <a:pt x="4168" y="4445"/>
                      <a:pt x="4168" y="4445"/>
                    </a:cubicBezTo>
                    <a:lnTo>
                      <a:pt x="4168" y="4445"/>
                    </a:lnTo>
                    <a:cubicBezTo>
                      <a:pt x="4168" y="4445"/>
                      <a:pt x="4168" y="4445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lnTo>
                      <a:pt x="4172" y="4441"/>
                    </a:lnTo>
                    <a:cubicBezTo>
                      <a:pt x="4172" y="4441"/>
                      <a:pt x="4176" y="4441"/>
                      <a:pt x="4176" y="4441"/>
                    </a:cubicBezTo>
                    <a:cubicBezTo>
                      <a:pt x="4176" y="4441"/>
                      <a:pt x="4176" y="4441"/>
                      <a:pt x="4176" y="4436"/>
                    </a:cubicBezTo>
                    <a:cubicBezTo>
                      <a:pt x="4176" y="4436"/>
                      <a:pt x="4176" y="4436"/>
                      <a:pt x="4176" y="4436"/>
                    </a:cubicBezTo>
                    <a:lnTo>
                      <a:pt x="4176" y="4436"/>
                    </a:lnTo>
                    <a:cubicBezTo>
                      <a:pt x="4181" y="4436"/>
                      <a:pt x="4181" y="4436"/>
                      <a:pt x="4181" y="4436"/>
                    </a:cubicBezTo>
                    <a:cubicBezTo>
                      <a:pt x="4181" y="4436"/>
                      <a:pt x="4181" y="4436"/>
                      <a:pt x="4181" y="4436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5" y="4432"/>
                      <a:pt x="4185" y="4432"/>
                    </a:cubicBezTo>
                    <a:cubicBezTo>
                      <a:pt x="4185" y="4432"/>
                      <a:pt x="4185" y="4432"/>
                      <a:pt x="4185" y="4432"/>
                    </a:cubicBezTo>
                    <a:lnTo>
                      <a:pt x="4185" y="4428"/>
                    </a:lnTo>
                    <a:cubicBezTo>
                      <a:pt x="4185" y="4428"/>
                      <a:pt x="4185" y="4428"/>
                      <a:pt x="4185" y="4428"/>
                    </a:cubicBezTo>
                    <a:cubicBezTo>
                      <a:pt x="4185" y="4428"/>
                      <a:pt x="4185" y="4428"/>
                      <a:pt x="4185" y="4428"/>
                    </a:cubicBezTo>
                    <a:lnTo>
                      <a:pt x="4185" y="4428"/>
                    </a:ln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3"/>
                      <a:pt x="4189" y="4423"/>
                      <a:pt x="4189" y="4423"/>
                    </a:cubicBezTo>
                    <a:cubicBezTo>
                      <a:pt x="4189" y="4423"/>
                      <a:pt x="4189" y="4423"/>
                      <a:pt x="4194" y="4423"/>
                    </a:cubicBezTo>
                    <a:lnTo>
                      <a:pt x="4194" y="4423"/>
                    </a:lnTo>
                    <a:cubicBezTo>
                      <a:pt x="4194" y="4423"/>
                      <a:pt x="4194" y="4423"/>
                      <a:pt x="4194" y="4423"/>
                    </a:cubicBezTo>
                    <a:cubicBezTo>
                      <a:pt x="4194" y="4423"/>
                      <a:pt x="4194" y="4423"/>
                      <a:pt x="4194" y="4423"/>
                    </a:cubicBezTo>
                    <a:lnTo>
                      <a:pt x="4194" y="4423"/>
                    </a:lnTo>
                    <a:cubicBezTo>
                      <a:pt x="4194" y="4423"/>
                      <a:pt x="4194" y="4423"/>
                      <a:pt x="4194" y="4423"/>
                    </a:cubicBezTo>
                    <a:cubicBezTo>
                      <a:pt x="4194" y="4419"/>
                      <a:pt x="4194" y="4419"/>
                      <a:pt x="4194" y="4419"/>
                    </a:cubicBezTo>
                    <a:cubicBezTo>
                      <a:pt x="4198" y="4419"/>
                      <a:pt x="4198" y="4419"/>
                      <a:pt x="4198" y="4419"/>
                    </a:cubicBezTo>
                    <a:cubicBezTo>
                      <a:pt x="4198" y="4419"/>
                      <a:pt x="4198" y="4419"/>
                      <a:pt x="4198" y="4419"/>
                    </a:cubicBezTo>
                    <a:lnTo>
                      <a:pt x="4198" y="4419"/>
                    </a:lnTo>
                    <a:cubicBezTo>
                      <a:pt x="4198" y="4419"/>
                      <a:pt x="4202" y="4415"/>
                      <a:pt x="4202" y="4415"/>
                    </a:cubicBezTo>
                    <a:lnTo>
                      <a:pt x="4202" y="4415"/>
                    </a:lnTo>
                    <a:cubicBezTo>
                      <a:pt x="4202" y="4415"/>
                      <a:pt x="4202" y="4415"/>
                      <a:pt x="4202" y="4415"/>
                    </a:cubicBezTo>
                    <a:lnTo>
                      <a:pt x="4202" y="4415"/>
                    </a:lnTo>
                    <a:cubicBezTo>
                      <a:pt x="4202" y="4415"/>
                      <a:pt x="4202" y="4415"/>
                      <a:pt x="4207" y="4415"/>
                    </a:cubicBezTo>
                    <a:lnTo>
                      <a:pt x="4207" y="4415"/>
                    </a:lnTo>
                    <a:cubicBezTo>
                      <a:pt x="4228" y="4393"/>
                      <a:pt x="4250" y="4371"/>
                      <a:pt x="4276" y="4350"/>
                    </a:cubicBezTo>
                    <a:close/>
                    <a:moveTo>
                      <a:pt x="2997" y="4371"/>
                    </a:moveTo>
                    <a:cubicBezTo>
                      <a:pt x="2893" y="4397"/>
                      <a:pt x="2793" y="4415"/>
                      <a:pt x="2689" y="4428"/>
                    </a:cubicBezTo>
                    <a:lnTo>
                      <a:pt x="2741" y="5039"/>
                    </a:lnTo>
                    <a:cubicBezTo>
                      <a:pt x="2789" y="5035"/>
                      <a:pt x="2836" y="5030"/>
                      <a:pt x="2884" y="5026"/>
                    </a:cubicBezTo>
                    <a:cubicBezTo>
                      <a:pt x="2884" y="5022"/>
                      <a:pt x="2888" y="5022"/>
                      <a:pt x="2888" y="5022"/>
                    </a:cubicBezTo>
                    <a:lnTo>
                      <a:pt x="2888" y="5022"/>
                    </a:lnTo>
                    <a:cubicBezTo>
                      <a:pt x="2888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7" y="5022"/>
                      <a:pt x="2897" y="5022"/>
                      <a:pt x="2897" y="5022"/>
                    </a:cubicBezTo>
                    <a:lnTo>
                      <a:pt x="2901" y="5022"/>
                    </a:lnTo>
                    <a:lnTo>
                      <a:pt x="2901" y="5022"/>
                    </a:ln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lnTo>
                      <a:pt x="2906" y="5022"/>
                    </a:lnTo>
                    <a:cubicBezTo>
                      <a:pt x="2906" y="5022"/>
                      <a:pt x="2910" y="5022"/>
                      <a:pt x="2910" y="5022"/>
                    </a:cubicBezTo>
                    <a:cubicBezTo>
                      <a:pt x="2910" y="5022"/>
                      <a:pt x="2910" y="5022"/>
                      <a:pt x="2910" y="5022"/>
                    </a:cubicBezTo>
                    <a:cubicBezTo>
                      <a:pt x="2910" y="5022"/>
                      <a:pt x="2910" y="5022"/>
                      <a:pt x="2910" y="5022"/>
                    </a:cubicBezTo>
                    <a:lnTo>
                      <a:pt x="2910" y="5022"/>
                    </a:lnTo>
                    <a:cubicBezTo>
                      <a:pt x="2910" y="5022"/>
                      <a:pt x="2910" y="5022"/>
                      <a:pt x="2910" y="5022"/>
                    </a:cubicBezTo>
                    <a:cubicBezTo>
                      <a:pt x="2914" y="5022"/>
                      <a:pt x="2914" y="5022"/>
                      <a:pt x="2914" y="5022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2" y="5017"/>
                    </a:cubicBezTo>
                    <a:lnTo>
                      <a:pt x="2932" y="5017"/>
                    </a:lnTo>
                    <a:cubicBezTo>
                      <a:pt x="2932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6" y="5017"/>
                    </a:cubicBezTo>
                    <a:cubicBezTo>
                      <a:pt x="2936" y="5017"/>
                      <a:pt x="2936" y="5017"/>
                      <a:pt x="2936" y="5017"/>
                    </a:cubicBezTo>
                    <a:lnTo>
                      <a:pt x="2941" y="5017"/>
                    </a:lnTo>
                    <a:lnTo>
                      <a:pt x="2941" y="5013"/>
                    </a:lnTo>
                    <a:cubicBezTo>
                      <a:pt x="2941" y="5013"/>
                      <a:pt x="2941" y="5013"/>
                      <a:pt x="2941" y="5013"/>
                    </a:cubicBezTo>
                    <a:lnTo>
                      <a:pt x="2941" y="5013"/>
                    </a:lnTo>
                    <a:cubicBezTo>
                      <a:pt x="2941" y="5013"/>
                      <a:pt x="2941" y="5013"/>
                      <a:pt x="2941" y="5013"/>
                    </a:cubicBezTo>
                    <a:cubicBezTo>
                      <a:pt x="2941" y="5013"/>
                      <a:pt x="2945" y="5013"/>
                      <a:pt x="2945" y="5013"/>
                    </a:cubicBezTo>
                    <a:lnTo>
                      <a:pt x="2945" y="5013"/>
                    </a:lnTo>
                    <a:lnTo>
                      <a:pt x="2949" y="5013"/>
                    </a:lnTo>
                    <a:lnTo>
                      <a:pt x="2949" y="5013"/>
                    </a:lnTo>
                    <a:cubicBezTo>
                      <a:pt x="3014" y="5000"/>
                      <a:pt x="3084" y="4987"/>
                      <a:pt x="3149" y="4970"/>
                    </a:cubicBezTo>
                    <a:close/>
                    <a:moveTo>
                      <a:pt x="2021" y="4367"/>
                    </a:moveTo>
                    <a:cubicBezTo>
                      <a:pt x="1961" y="4350"/>
                      <a:pt x="1900" y="4328"/>
                      <a:pt x="1839" y="4306"/>
                    </a:cubicBezTo>
                    <a:cubicBezTo>
                      <a:pt x="1800" y="4293"/>
                      <a:pt x="1766" y="4276"/>
                      <a:pt x="1727" y="4259"/>
                    </a:cubicBezTo>
                    <a:lnTo>
                      <a:pt x="1471" y="4822"/>
                    </a:lnTo>
                    <a:cubicBezTo>
                      <a:pt x="1479" y="4827"/>
                      <a:pt x="1488" y="4831"/>
                      <a:pt x="1497" y="4835"/>
                    </a:cubicBezTo>
                    <a:cubicBezTo>
                      <a:pt x="1497" y="4835"/>
                      <a:pt x="1501" y="4835"/>
                      <a:pt x="1501" y="4835"/>
                    </a:cubicBezTo>
                    <a:lnTo>
                      <a:pt x="1501" y="4835"/>
                    </a:lnTo>
                    <a:cubicBezTo>
                      <a:pt x="1501" y="4835"/>
                      <a:pt x="1501" y="4835"/>
                      <a:pt x="1501" y="4835"/>
                    </a:cubicBezTo>
                    <a:cubicBezTo>
                      <a:pt x="1501" y="4835"/>
                      <a:pt x="1501" y="4835"/>
                      <a:pt x="1501" y="4835"/>
                    </a:cubicBezTo>
                    <a:cubicBezTo>
                      <a:pt x="1505" y="4835"/>
                      <a:pt x="1505" y="4835"/>
                      <a:pt x="1505" y="4835"/>
                    </a:cubicBezTo>
                    <a:cubicBezTo>
                      <a:pt x="1505" y="4835"/>
                      <a:pt x="1505" y="4840"/>
                      <a:pt x="1505" y="4840"/>
                    </a:cubicBezTo>
                    <a:cubicBezTo>
                      <a:pt x="1505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lnTo>
                      <a:pt x="1510" y="4840"/>
                    </a:lnTo>
                    <a:cubicBezTo>
                      <a:pt x="1514" y="4840"/>
                      <a:pt x="1514" y="4840"/>
                      <a:pt x="1514" y="4840"/>
                    </a:cubicBezTo>
                    <a:cubicBezTo>
                      <a:pt x="1514" y="4840"/>
                      <a:pt x="1514" y="4840"/>
                      <a:pt x="1514" y="4840"/>
                    </a:cubicBezTo>
                    <a:cubicBezTo>
                      <a:pt x="1514" y="4840"/>
                      <a:pt x="1514" y="4840"/>
                      <a:pt x="1514" y="4840"/>
                    </a:cubicBezTo>
                    <a:lnTo>
                      <a:pt x="1514" y="4840"/>
                    </a:lnTo>
                    <a:cubicBezTo>
                      <a:pt x="1514" y="4840"/>
                      <a:pt x="1514" y="4840"/>
                      <a:pt x="1518" y="4840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23" y="4844"/>
                      <a:pt x="1523" y="4844"/>
                    </a:cubicBezTo>
                    <a:cubicBezTo>
                      <a:pt x="1523" y="4844"/>
                      <a:pt x="1523" y="4844"/>
                      <a:pt x="1523" y="4844"/>
                    </a:cubicBezTo>
                    <a:lnTo>
                      <a:pt x="1523" y="4844"/>
                    </a:lnTo>
                    <a:cubicBezTo>
                      <a:pt x="1523" y="4844"/>
                      <a:pt x="1523" y="4844"/>
                      <a:pt x="1523" y="4844"/>
                    </a:cubicBezTo>
                    <a:cubicBezTo>
                      <a:pt x="1523" y="4844"/>
                      <a:pt x="1523" y="4844"/>
                      <a:pt x="1523" y="4844"/>
                    </a:cubicBezTo>
                    <a:cubicBezTo>
                      <a:pt x="1527" y="4844"/>
                      <a:pt x="1527" y="4844"/>
                      <a:pt x="1527" y="4844"/>
                    </a:cubicBezTo>
                    <a:cubicBezTo>
                      <a:pt x="1527" y="4844"/>
                      <a:pt x="1527" y="4844"/>
                      <a:pt x="1527" y="4844"/>
                    </a:cubicBezTo>
                    <a:cubicBezTo>
                      <a:pt x="1527" y="4848"/>
                      <a:pt x="1527" y="4848"/>
                      <a:pt x="1527" y="4848"/>
                    </a:cubicBezTo>
                    <a:cubicBezTo>
                      <a:pt x="1527" y="4848"/>
                      <a:pt x="1527" y="4848"/>
                      <a:pt x="1527" y="4848"/>
                    </a:cubicBezTo>
                    <a:cubicBezTo>
                      <a:pt x="1527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lnTo>
                      <a:pt x="1536" y="4848"/>
                    </a:lnTo>
                    <a:cubicBezTo>
                      <a:pt x="1536" y="4848"/>
                      <a:pt x="1536" y="4848"/>
                      <a:pt x="1536" y="4848"/>
                    </a:cubicBezTo>
                    <a:cubicBezTo>
                      <a:pt x="1536" y="4848"/>
                      <a:pt x="1536" y="4848"/>
                      <a:pt x="1536" y="4848"/>
                    </a:cubicBezTo>
                    <a:cubicBezTo>
                      <a:pt x="1536" y="4848"/>
                      <a:pt x="1536" y="4848"/>
                      <a:pt x="1536" y="4853"/>
                    </a:cubicBezTo>
                    <a:cubicBezTo>
                      <a:pt x="1536" y="4853"/>
                      <a:pt x="1536" y="4853"/>
                      <a:pt x="1536" y="4853"/>
                    </a:cubicBezTo>
                    <a:cubicBezTo>
                      <a:pt x="1540" y="4853"/>
                      <a:pt x="1540" y="4853"/>
                      <a:pt x="1540" y="4853"/>
                    </a:cubicBezTo>
                    <a:cubicBezTo>
                      <a:pt x="1540" y="4853"/>
                      <a:pt x="1540" y="4853"/>
                      <a:pt x="1540" y="4853"/>
                    </a:cubicBezTo>
                    <a:cubicBezTo>
                      <a:pt x="1540" y="4853"/>
                      <a:pt x="1540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9" y="4853"/>
                    </a:cubicBezTo>
                    <a:lnTo>
                      <a:pt x="1549" y="4853"/>
                    </a:lnTo>
                    <a:cubicBezTo>
                      <a:pt x="1549" y="4857"/>
                      <a:pt x="1549" y="4857"/>
                      <a:pt x="1549" y="4857"/>
                    </a:cubicBezTo>
                    <a:cubicBezTo>
                      <a:pt x="1549" y="4857"/>
                      <a:pt x="1549" y="4857"/>
                      <a:pt x="1549" y="4857"/>
                    </a:cubicBezTo>
                    <a:lnTo>
                      <a:pt x="1549" y="4857"/>
                    </a:lnTo>
                    <a:lnTo>
                      <a:pt x="1549" y="4857"/>
                    </a:lnTo>
                    <a:cubicBezTo>
                      <a:pt x="1553" y="4857"/>
                      <a:pt x="1553" y="4857"/>
                      <a:pt x="1553" y="4857"/>
                    </a:cubicBezTo>
                    <a:cubicBezTo>
                      <a:pt x="1553" y="4857"/>
                      <a:pt x="1553" y="4857"/>
                      <a:pt x="1553" y="4857"/>
                    </a:cubicBezTo>
                    <a:cubicBezTo>
                      <a:pt x="1553" y="4857"/>
                      <a:pt x="1553" y="4857"/>
                      <a:pt x="1553" y="4857"/>
                    </a:cubicBezTo>
                    <a:lnTo>
                      <a:pt x="1553" y="4857"/>
                    </a:lnTo>
                    <a:cubicBezTo>
                      <a:pt x="1557" y="4857"/>
                      <a:pt x="1557" y="4857"/>
                      <a:pt x="1557" y="4861"/>
                    </a:cubicBezTo>
                    <a:cubicBezTo>
                      <a:pt x="1557" y="4861"/>
                      <a:pt x="1557" y="4861"/>
                      <a:pt x="1557" y="4861"/>
                    </a:cubicBezTo>
                    <a:cubicBezTo>
                      <a:pt x="1557" y="4861"/>
                      <a:pt x="1557" y="4861"/>
                      <a:pt x="1562" y="4861"/>
                    </a:cubicBezTo>
                    <a:lnTo>
                      <a:pt x="1562" y="4861"/>
                    </a:ln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6" y="4861"/>
                      <a:pt x="1566" y="4861"/>
                      <a:pt x="1566" y="4861"/>
                    </a:cubicBezTo>
                    <a:cubicBezTo>
                      <a:pt x="1566" y="4861"/>
                      <a:pt x="1566" y="4861"/>
                      <a:pt x="1566" y="4861"/>
                    </a:cubicBezTo>
                    <a:cubicBezTo>
                      <a:pt x="1570" y="4861"/>
                      <a:pt x="1570" y="4866"/>
                      <a:pt x="1570" y="4866"/>
                    </a:cubicBezTo>
                    <a:cubicBezTo>
                      <a:pt x="1570" y="4866"/>
                      <a:pt x="1570" y="4866"/>
                      <a:pt x="1570" y="4866"/>
                    </a:cubicBezTo>
                    <a:cubicBezTo>
                      <a:pt x="1570" y="4866"/>
                      <a:pt x="1570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8" y="4870"/>
                      <a:pt x="1588" y="4870"/>
                    </a:cubicBezTo>
                    <a:lnTo>
                      <a:pt x="1588" y="4870"/>
                    </a:lnTo>
                    <a:cubicBezTo>
                      <a:pt x="1588" y="4870"/>
                      <a:pt x="1588" y="4870"/>
                      <a:pt x="1588" y="4870"/>
                    </a:cubicBezTo>
                    <a:lnTo>
                      <a:pt x="1588" y="4870"/>
                    </a:lnTo>
                    <a:cubicBezTo>
                      <a:pt x="1588" y="4870"/>
                      <a:pt x="1588" y="4870"/>
                      <a:pt x="1592" y="4874"/>
                    </a:cubicBezTo>
                    <a:lnTo>
                      <a:pt x="1592" y="4874"/>
                    </a:lnTo>
                    <a:cubicBezTo>
                      <a:pt x="1592" y="4874"/>
                      <a:pt x="1592" y="4874"/>
                      <a:pt x="1592" y="4874"/>
                    </a:cubicBezTo>
                    <a:lnTo>
                      <a:pt x="1592" y="4874"/>
                    </a:lnTo>
                    <a:cubicBezTo>
                      <a:pt x="1592" y="4874"/>
                      <a:pt x="1592" y="4874"/>
                      <a:pt x="1592" y="4874"/>
                    </a:cubicBezTo>
                    <a:cubicBezTo>
                      <a:pt x="1592" y="4874"/>
                      <a:pt x="1596" y="4874"/>
                      <a:pt x="1596" y="4874"/>
                    </a:cubicBezTo>
                    <a:cubicBezTo>
                      <a:pt x="1596" y="4874"/>
                      <a:pt x="1596" y="4874"/>
                      <a:pt x="1596" y="4874"/>
                    </a:cubicBezTo>
                    <a:lnTo>
                      <a:pt x="1596" y="4874"/>
                    </a:lnTo>
                    <a:cubicBezTo>
                      <a:pt x="1601" y="4874"/>
                      <a:pt x="1601" y="4874"/>
                      <a:pt x="1601" y="4874"/>
                    </a:cubicBezTo>
                    <a:cubicBezTo>
                      <a:pt x="1601" y="4874"/>
                      <a:pt x="1601" y="4874"/>
                      <a:pt x="1601" y="4874"/>
                    </a:cubicBezTo>
                    <a:cubicBezTo>
                      <a:pt x="1601" y="4874"/>
                      <a:pt x="1601" y="4879"/>
                      <a:pt x="1601" y="4879"/>
                    </a:cubicBezTo>
                    <a:cubicBezTo>
                      <a:pt x="1601" y="4879"/>
                      <a:pt x="1601" y="4879"/>
                      <a:pt x="1601" y="4879"/>
                    </a:cubicBezTo>
                    <a:lnTo>
                      <a:pt x="1605" y="4879"/>
                    </a:lnTo>
                    <a:cubicBezTo>
                      <a:pt x="1605" y="4879"/>
                      <a:pt x="1605" y="4879"/>
                      <a:pt x="1605" y="4879"/>
                    </a:cubicBezTo>
                    <a:lnTo>
                      <a:pt x="1605" y="4879"/>
                    </a:lnTo>
                    <a:cubicBezTo>
                      <a:pt x="1605" y="4879"/>
                      <a:pt x="1605" y="4879"/>
                      <a:pt x="1605" y="4879"/>
                    </a:cubicBezTo>
                    <a:cubicBezTo>
                      <a:pt x="1605" y="4879"/>
                      <a:pt x="1605" y="4879"/>
                      <a:pt x="1609" y="4879"/>
                    </a:cubicBezTo>
                    <a:lnTo>
                      <a:pt x="1609" y="4879"/>
                    </a:lnTo>
                    <a:cubicBezTo>
                      <a:pt x="1609" y="4879"/>
                      <a:pt x="1609" y="4879"/>
                      <a:pt x="1609" y="4879"/>
                    </a:cubicBezTo>
                    <a:cubicBezTo>
                      <a:pt x="1609" y="4879"/>
                      <a:pt x="1609" y="4879"/>
                      <a:pt x="1609" y="4879"/>
                    </a:cubicBezTo>
                    <a:cubicBezTo>
                      <a:pt x="1609" y="4879"/>
                      <a:pt x="1609" y="4879"/>
                      <a:pt x="1609" y="4879"/>
                    </a:cubicBezTo>
                    <a:lnTo>
                      <a:pt x="1609" y="4879"/>
                    </a:lnTo>
                    <a:lnTo>
                      <a:pt x="1614" y="4883"/>
                    </a:ln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22" y="4883"/>
                      <a:pt x="1622" y="4883"/>
                    </a:cubicBezTo>
                    <a:lnTo>
                      <a:pt x="1622" y="4883"/>
                    </a:lnTo>
                    <a:cubicBezTo>
                      <a:pt x="1622" y="4883"/>
                      <a:pt x="1622" y="4883"/>
                      <a:pt x="1622" y="4883"/>
                    </a:cubicBezTo>
                    <a:cubicBezTo>
                      <a:pt x="1622" y="4887"/>
                      <a:pt x="1622" y="4887"/>
                      <a:pt x="1627" y="4887"/>
                    </a:cubicBezTo>
                    <a:lnTo>
                      <a:pt x="1627" y="4887"/>
                    </a:ln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31" y="4887"/>
                      <a:pt x="1631" y="4887"/>
                    </a:cubicBezTo>
                    <a:cubicBezTo>
                      <a:pt x="1631" y="4887"/>
                      <a:pt x="1631" y="4887"/>
                      <a:pt x="1631" y="4887"/>
                    </a:cubicBezTo>
                    <a:cubicBezTo>
                      <a:pt x="1631" y="4887"/>
                      <a:pt x="1631" y="4887"/>
                      <a:pt x="1631" y="4887"/>
                    </a:cubicBezTo>
                    <a:lnTo>
                      <a:pt x="1631" y="4887"/>
                    </a:lnTo>
                    <a:cubicBezTo>
                      <a:pt x="1631" y="4887"/>
                      <a:pt x="1631" y="4887"/>
                      <a:pt x="1631" y="4887"/>
                    </a:cubicBezTo>
                    <a:cubicBezTo>
                      <a:pt x="1635" y="4887"/>
                      <a:pt x="1635" y="4887"/>
                      <a:pt x="1635" y="4887"/>
                    </a:cubicBezTo>
                    <a:cubicBezTo>
                      <a:pt x="1635" y="4887"/>
                      <a:pt x="1635" y="4887"/>
                      <a:pt x="1635" y="4887"/>
                    </a:cubicBezTo>
                    <a:cubicBezTo>
                      <a:pt x="1635" y="4892"/>
                      <a:pt x="1635" y="4892"/>
                      <a:pt x="1635" y="4892"/>
                    </a:cubicBezTo>
                    <a:cubicBezTo>
                      <a:pt x="1635" y="4892"/>
                      <a:pt x="1635" y="4892"/>
                      <a:pt x="1635" y="4892"/>
                    </a:cubicBezTo>
                    <a:cubicBezTo>
                      <a:pt x="1635" y="4892"/>
                      <a:pt x="1635" y="4892"/>
                      <a:pt x="1640" y="4892"/>
                    </a:cubicBezTo>
                    <a:cubicBezTo>
                      <a:pt x="1640" y="4892"/>
                      <a:pt x="1640" y="4892"/>
                      <a:pt x="1640" y="4892"/>
                    </a:cubicBezTo>
                    <a:lnTo>
                      <a:pt x="1640" y="4892"/>
                    </a:lnTo>
                    <a:cubicBezTo>
                      <a:pt x="1640" y="4892"/>
                      <a:pt x="1640" y="4892"/>
                      <a:pt x="1640" y="4892"/>
                    </a:cubicBezTo>
                    <a:cubicBezTo>
                      <a:pt x="1640" y="4892"/>
                      <a:pt x="1640" y="4892"/>
                      <a:pt x="1640" y="4892"/>
                    </a:cubicBezTo>
                    <a:lnTo>
                      <a:pt x="1644" y="4892"/>
                    </a:ln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8" y="4892"/>
                    </a:cubicBezTo>
                    <a:cubicBezTo>
                      <a:pt x="1648" y="4892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53" y="4896"/>
                      <a:pt x="1653" y="4896"/>
                    </a:cubicBezTo>
                    <a:cubicBezTo>
                      <a:pt x="1653" y="4896"/>
                      <a:pt x="1653" y="4896"/>
                      <a:pt x="1653" y="4896"/>
                    </a:cubicBezTo>
                    <a:cubicBezTo>
                      <a:pt x="1653" y="4896"/>
                      <a:pt x="1653" y="4896"/>
                      <a:pt x="1653" y="4896"/>
                    </a:cubicBezTo>
                    <a:lnTo>
                      <a:pt x="1653" y="4896"/>
                    </a:lnTo>
                    <a:cubicBezTo>
                      <a:pt x="1653" y="4896"/>
                      <a:pt x="1653" y="4896"/>
                      <a:pt x="1657" y="4896"/>
                    </a:cubicBezTo>
                    <a:cubicBezTo>
                      <a:pt x="1657" y="4896"/>
                      <a:pt x="1657" y="4896"/>
                      <a:pt x="1657" y="4896"/>
                    </a:cubicBezTo>
                    <a:cubicBezTo>
                      <a:pt x="1657" y="4896"/>
                      <a:pt x="1657" y="4896"/>
                      <a:pt x="1657" y="4896"/>
                    </a:cubicBezTo>
                    <a:lnTo>
                      <a:pt x="1657" y="4896"/>
                    </a:lnTo>
                    <a:cubicBezTo>
                      <a:pt x="1657" y="4896"/>
                      <a:pt x="1657" y="4896"/>
                      <a:pt x="1657" y="4896"/>
                    </a:cubicBezTo>
                    <a:cubicBezTo>
                      <a:pt x="1657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6" y="4900"/>
                      <a:pt x="1666" y="4900"/>
                      <a:pt x="1666" y="4900"/>
                    </a:cubicBezTo>
                    <a:cubicBezTo>
                      <a:pt x="1666" y="4900"/>
                      <a:pt x="1666" y="4900"/>
                      <a:pt x="1666" y="4900"/>
                    </a:cubicBezTo>
                    <a:lnTo>
                      <a:pt x="1666" y="4900"/>
                    </a:lnTo>
                    <a:cubicBezTo>
                      <a:pt x="1666" y="4900"/>
                      <a:pt x="1666" y="4900"/>
                      <a:pt x="1666" y="4900"/>
                    </a:cubicBezTo>
                    <a:cubicBezTo>
                      <a:pt x="1666" y="4900"/>
                      <a:pt x="1666" y="4900"/>
                      <a:pt x="1670" y="4900"/>
                    </a:cubicBezTo>
                    <a:cubicBezTo>
                      <a:pt x="1670" y="4900"/>
                      <a:pt x="1670" y="4900"/>
                      <a:pt x="1670" y="4900"/>
                    </a:cubicBezTo>
                    <a:cubicBezTo>
                      <a:pt x="1670" y="4900"/>
                      <a:pt x="1670" y="4900"/>
                      <a:pt x="1670" y="4900"/>
                    </a:cubicBezTo>
                    <a:cubicBezTo>
                      <a:pt x="1670" y="4905"/>
                      <a:pt x="1670" y="4905"/>
                      <a:pt x="1670" y="4905"/>
                    </a:cubicBezTo>
                    <a:lnTo>
                      <a:pt x="1674" y="4905"/>
                    </a:ln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83" y="4905"/>
                      <a:pt x="1683" y="4905"/>
                    </a:cubicBezTo>
                    <a:cubicBezTo>
                      <a:pt x="1683" y="4905"/>
                      <a:pt x="1683" y="4905"/>
                      <a:pt x="1683" y="4905"/>
                    </a:cubicBezTo>
                    <a:lnTo>
                      <a:pt x="1683" y="4909"/>
                    </a:lnTo>
                    <a:cubicBezTo>
                      <a:pt x="1683" y="4909"/>
                      <a:pt x="1683" y="4909"/>
                      <a:pt x="1683" y="4909"/>
                    </a:cubicBezTo>
                    <a:cubicBezTo>
                      <a:pt x="1683" y="4909"/>
                      <a:pt x="1683" y="4909"/>
                      <a:pt x="1683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6" y="4909"/>
                      <a:pt x="1696" y="4909"/>
                    </a:cubicBezTo>
                    <a:cubicBezTo>
                      <a:pt x="1696" y="4909"/>
                      <a:pt x="1696" y="4909"/>
                      <a:pt x="1696" y="4909"/>
                    </a:cubicBezTo>
                    <a:cubicBezTo>
                      <a:pt x="1696" y="4913"/>
                      <a:pt x="1696" y="4913"/>
                      <a:pt x="1696" y="4913"/>
                    </a:cubicBezTo>
                    <a:cubicBezTo>
                      <a:pt x="1696" y="4913"/>
                      <a:pt x="1696" y="4913"/>
                      <a:pt x="1696" y="4913"/>
                    </a:cubicBezTo>
                    <a:cubicBezTo>
                      <a:pt x="1696" y="4913"/>
                      <a:pt x="1696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5" y="4913"/>
                      <a:pt x="1705" y="4913"/>
                    </a:cubicBezTo>
                    <a:lnTo>
                      <a:pt x="1705" y="4913"/>
                    </a:lnTo>
                    <a:cubicBezTo>
                      <a:pt x="1705" y="4913"/>
                      <a:pt x="1705" y="4913"/>
                      <a:pt x="1705" y="4913"/>
                    </a:cubicBezTo>
                    <a:lnTo>
                      <a:pt x="1705" y="4913"/>
                    </a:lnTo>
                    <a:cubicBezTo>
                      <a:pt x="1705" y="4913"/>
                      <a:pt x="1705" y="4913"/>
                      <a:pt x="1705" y="4913"/>
                    </a:cubicBezTo>
                    <a:cubicBezTo>
                      <a:pt x="1709" y="4913"/>
                      <a:pt x="1709" y="4913"/>
                      <a:pt x="1709" y="4913"/>
                    </a:cubicBezTo>
                    <a:lnTo>
                      <a:pt x="1709" y="4913"/>
                    </a:lnTo>
                    <a:cubicBezTo>
                      <a:pt x="1709" y="4918"/>
                      <a:pt x="1709" y="4918"/>
                      <a:pt x="1709" y="4918"/>
                    </a:cubicBezTo>
                    <a:cubicBezTo>
                      <a:pt x="1709" y="4918"/>
                      <a:pt x="1709" y="4918"/>
                      <a:pt x="1709" y="4918"/>
                    </a:cubicBezTo>
                    <a:cubicBezTo>
                      <a:pt x="1718" y="4918"/>
                      <a:pt x="1722" y="4922"/>
                      <a:pt x="1731" y="4922"/>
                    </a:cubicBezTo>
                    <a:cubicBezTo>
                      <a:pt x="1731" y="4922"/>
                      <a:pt x="1731" y="4922"/>
                      <a:pt x="1731" y="4922"/>
                    </a:cubicBezTo>
                    <a:lnTo>
                      <a:pt x="1731" y="4922"/>
                    </a:lnTo>
                    <a:cubicBezTo>
                      <a:pt x="1731" y="4922"/>
                      <a:pt x="1735" y="4922"/>
                      <a:pt x="1735" y="4922"/>
                    </a:cubicBezTo>
                    <a:lnTo>
                      <a:pt x="1735" y="4922"/>
                    </a:lnTo>
                    <a:cubicBezTo>
                      <a:pt x="1735" y="4926"/>
                      <a:pt x="1735" y="4926"/>
                      <a:pt x="1735" y="4926"/>
                    </a:cubicBezTo>
                    <a:lnTo>
                      <a:pt x="1735" y="4926"/>
                    </a:lnTo>
                    <a:cubicBezTo>
                      <a:pt x="1735" y="4926"/>
                      <a:pt x="1735" y="4926"/>
                      <a:pt x="1740" y="4926"/>
                    </a:cubicBezTo>
                    <a:lnTo>
                      <a:pt x="1740" y="4926"/>
                    </a:lnTo>
                    <a:cubicBezTo>
                      <a:pt x="1740" y="4926"/>
                      <a:pt x="1740" y="4926"/>
                      <a:pt x="1740" y="4926"/>
                    </a:cubicBezTo>
                    <a:lnTo>
                      <a:pt x="1740" y="4926"/>
                    </a:lnTo>
                    <a:cubicBezTo>
                      <a:pt x="1740" y="4926"/>
                      <a:pt x="1740" y="4926"/>
                      <a:pt x="1740" y="4926"/>
                    </a:cubicBezTo>
                    <a:cubicBezTo>
                      <a:pt x="1779" y="4939"/>
                      <a:pt x="1818" y="4952"/>
                      <a:pt x="1861" y="4961"/>
                    </a:cubicBezTo>
                    <a:close/>
                    <a:moveTo>
                      <a:pt x="972" y="3647"/>
                    </a:moveTo>
                    <a:lnTo>
                      <a:pt x="473" y="4011"/>
                    </a:lnTo>
                    <a:cubicBezTo>
                      <a:pt x="552" y="4120"/>
                      <a:pt x="643" y="4224"/>
                      <a:pt x="738" y="4319"/>
                    </a:cubicBezTo>
                    <a:lnTo>
                      <a:pt x="738" y="4319"/>
                    </a:lnTo>
                    <a:lnTo>
                      <a:pt x="742" y="4319"/>
                    </a:lnTo>
                    <a:lnTo>
                      <a:pt x="1176" y="3881"/>
                    </a:lnTo>
                    <a:cubicBezTo>
                      <a:pt x="1102" y="3808"/>
                      <a:pt x="1033" y="3730"/>
                      <a:pt x="972" y="3647"/>
                    </a:cubicBezTo>
                    <a:close/>
                    <a:moveTo>
                      <a:pt x="612" y="2737"/>
                    </a:moveTo>
                    <a:lnTo>
                      <a:pt x="1" y="2810"/>
                    </a:lnTo>
                    <a:cubicBezTo>
                      <a:pt x="5" y="2832"/>
                      <a:pt x="5" y="2858"/>
                      <a:pt x="10" y="2880"/>
                    </a:cubicBezTo>
                    <a:lnTo>
                      <a:pt x="10" y="2880"/>
                    </a:lnTo>
                    <a:cubicBezTo>
                      <a:pt x="10" y="2884"/>
                      <a:pt x="10" y="2884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lnTo>
                      <a:pt x="10" y="2889"/>
                    </a:lnTo>
                    <a:lnTo>
                      <a:pt x="10" y="2893"/>
                    </a:lnTo>
                    <a:cubicBezTo>
                      <a:pt x="10" y="2893"/>
                      <a:pt x="10" y="2893"/>
                      <a:pt x="10" y="2893"/>
                    </a:cubicBezTo>
                    <a:cubicBezTo>
                      <a:pt x="10" y="2893"/>
                      <a:pt x="10" y="2893"/>
                      <a:pt x="10" y="2893"/>
                    </a:cubicBezTo>
                    <a:lnTo>
                      <a:pt x="10" y="2893"/>
                    </a:lnTo>
                    <a:cubicBezTo>
                      <a:pt x="14" y="2893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23"/>
                    </a:cubicBezTo>
                    <a:lnTo>
                      <a:pt x="18" y="2923"/>
                    </a:lnTo>
                    <a:cubicBezTo>
                      <a:pt x="18" y="2923"/>
                      <a:pt x="18" y="2923"/>
                      <a:pt x="18" y="2923"/>
                    </a:cubicBezTo>
                    <a:lnTo>
                      <a:pt x="18" y="2923"/>
                    </a:lnTo>
                    <a:cubicBezTo>
                      <a:pt x="18" y="2923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32"/>
                      <a:pt x="18" y="2932"/>
                      <a:pt x="18" y="2932"/>
                    </a:cubicBezTo>
                    <a:cubicBezTo>
                      <a:pt x="18" y="2932"/>
                      <a:pt x="18" y="2932"/>
                      <a:pt x="18" y="2932"/>
                    </a:cubicBezTo>
                    <a:cubicBezTo>
                      <a:pt x="18" y="2932"/>
                      <a:pt x="18" y="2932"/>
                      <a:pt x="18" y="2932"/>
                    </a:cubicBezTo>
                    <a:lnTo>
                      <a:pt x="18" y="2932"/>
                    </a:lnTo>
                    <a:cubicBezTo>
                      <a:pt x="18" y="2936"/>
                      <a:pt x="18" y="2936"/>
                      <a:pt x="18" y="2936"/>
                    </a:cubicBezTo>
                    <a:lnTo>
                      <a:pt x="18" y="2936"/>
                    </a:lnTo>
                    <a:cubicBezTo>
                      <a:pt x="18" y="2936"/>
                      <a:pt x="18" y="2936"/>
                      <a:pt x="18" y="2936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5"/>
                      <a:pt x="18" y="2945"/>
                      <a:pt x="23" y="2949"/>
                    </a:cubicBezTo>
                    <a:lnTo>
                      <a:pt x="23" y="2949"/>
                    </a:lnTo>
                    <a:cubicBezTo>
                      <a:pt x="23" y="2949"/>
                      <a:pt x="23" y="2949"/>
                      <a:pt x="23" y="2949"/>
                    </a:cubicBezTo>
                    <a:lnTo>
                      <a:pt x="23" y="2949"/>
                    </a:lnTo>
                    <a:cubicBezTo>
                      <a:pt x="23" y="2949"/>
                      <a:pt x="23" y="2949"/>
                      <a:pt x="23" y="2954"/>
                    </a:cubicBezTo>
                    <a:cubicBezTo>
                      <a:pt x="23" y="2954"/>
                      <a:pt x="23" y="2954"/>
                      <a:pt x="23" y="2954"/>
                    </a:cubicBezTo>
                    <a:cubicBezTo>
                      <a:pt x="23" y="2954"/>
                      <a:pt x="23" y="2958"/>
                      <a:pt x="23" y="2958"/>
                    </a:cubicBezTo>
                    <a:lnTo>
                      <a:pt x="23" y="2958"/>
                    </a:lnTo>
                    <a:cubicBezTo>
                      <a:pt x="23" y="2962"/>
                      <a:pt x="23" y="2967"/>
                      <a:pt x="23" y="2971"/>
                    </a:cubicBezTo>
                    <a:lnTo>
                      <a:pt x="23" y="2971"/>
                    </a:lnTo>
                    <a:cubicBezTo>
                      <a:pt x="31" y="3001"/>
                      <a:pt x="36" y="3027"/>
                      <a:pt x="44" y="3058"/>
                    </a:cubicBezTo>
                    <a:lnTo>
                      <a:pt x="44" y="3058"/>
                    </a:lnTo>
                    <a:cubicBezTo>
                      <a:pt x="44" y="3058"/>
                      <a:pt x="44" y="3058"/>
                      <a:pt x="44" y="3062"/>
                    </a:cubicBezTo>
                    <a:cubicBezTo>
                      <a:pt x="44" y="3062"/>
                      <a:pt x="44" y="3066"/>
                      <a:pt x="44" y="3066"/>
                    </a:cubicBezTo>
                    <a:lnTo>
                      <a:pt x="44" y="3066"/>
                    </a:lnTo>
                    <a:cubicBezTo>
                      <a:pt x="44" y="3066"/>
                      <a:pt x="44" y="3066"/>
                      <a:pt x="44" y="3066"/>
                    </a:cubicBezTo>
                    <a:cubicBezTo>
                      <a:pt x="44" y="3066"/>
                      <a:pt x="44" y="3066"/>
                      <a:pt x="44" y="3066"/>
                    </a:cubicBezTo>
                    <a:cubicBezTo>
                      <a:pt x="44" y="3071"/>
                      <a:pt x="44" y="3071"/>
                      <a:pt x="44" y="3071"/>
                    </a:cubicBezTo>
                    <a:lnTo>
                      <a:pt x="44" y="3071"/>
                    </a:lnTo>
                    <a:cubicBezTo>
                      <a:pt x="44" y="3071"/>
                      <a:pt x="44" y="3075"/>
                      <a:pt x="44" y="3075"/>
                    </a:cubicBezTo>
                    <a:cubicBezTo>
                      <a:pt x="44" y="3075"/>
                      <a:pt x="44" y="3075"/>
                      <a:pt x="49" y="3075"/>
                    </a:cubicBezTo>
                    <a:cubicBezTo>
                      <a:pt x="49" y="3075"/>
                      <a:pt x="49" y="3075"/>
                      <a:pt x="49" y="3075"/>
                    </a:cubicBezTo>
                    <a:cubicBezTo>
                      <a:pt x="49" y="3079"/>
                      <a:pt x="49" y="3079"/>
                      <a:pt x="49" y="3079"/>
                    </a:cubicBezTo>
                    <a:cubicBezTo>
                      <a:pt x="49" y="3079"/>
                      <a:pt x="49" y="3079"/>
                      <a:pt x="49" y="3079"/>
                    </a:cubicBezTo>
                    <a:lnTo>
                      <a:pt x="49" y="3079"/>
                    </a:lnTo>
                    <a:cubicBezTo>
                      <a:pt x="49" y="3079"/>
                      <a:pt x="49" y="3079"/>
                      <a:pt x="49" y="3079"/>
                    </a:cubicBezTo>
                    <a:lnTo>
                      <a:pt x="49" y="3079"/>
                    </a:lnTo>
                    <a:cubicBezTo>
                      <a:pt x="49" y="3084"/>
                      <a:pt x="49" y="3084"/>
                      <a:pt x="49" y="3084"/>
                    </a:cubicBezTo>
                    <a:cubicBezTo>
                      <a:pt x="49" y="3084"/>
                      <a:pt x="49" y="3084"/>
                      <a:pt x="49" y="3084"/>
                    </a:cubicBezTo>
                    <a:cubicBezTo>
                      <a:pt x="49" y="3084"/>
                      <a:pt x="49" y="3088"/>
                      <a:pt x="49" y="3088"/>
                    </a:cubicBezTo>
                    <a:lnTo>
                      <a:pt x="49" y="3088"/>
                    </a:ln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92"/>
                      <a:pt x="49" y="3092"/>
                    </a:cubicBezTo>
                    <a:cubicBezTo>
                      <a:pt x="49" y="3092"/>
                      <a:pt x="49" y="3092"/>
                      <a:pt x="49" y="3092"/>
                    </a:cubicBezTo>
                    <a:cubicBezTo>
                      <a:pt x="49" y="3092"/>
                      <a:pt x="53" y="3092"/>
                      <a:pt x="53" y="3092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lnTo>
                      <a:pt x="53" y="3105"/>
                    </a:lnTo>
                    <a:lnTo>
                      <a:pt x="53" y="3110"/>
                    </a:lnTo>
                    <a:lnTo>
                      <a:pt x="53" y="3110"/>
                    </a:lnTo>
                    <a:lnTo>
                      <a:pt x="53" y="3110"/>
                    </a:lnTo>
                    <a:cubicBezTo>
                      <a:pt x="53" y="3110"/>
                      <a:pt x="53" y="3110"/>
                      <a:pt x="53" y="3110"/>
                    </a:cubicBezTo>
                    <a:cubicBezTo>
                      <a:pt x="53" y="3110"/>
                      <a:pt x="53" y="3110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8"/>
                      <a:pt x="57" y="3118"/>
                    </a:cubicBezTo>
                    <a:cubicBezTo>
                      <a:pt x="57" y="3118"/>
                      <a:pt x="57" y="3118"/>
                      <a:pt x="57" y="3118"/>
                    </a:cubicBezTo>
                    <a:lnTo>
                      <a:pt x="57" y="3118"/>
                    </a:lnTo>
                    <a:cubicBezTo>
                      <a:pt x="57" y="3118"/>
                      <a:pt x="57" y="3118"/>
                      <a:pt x="57" y="3118"/>
                    </a:cubicBezTo>
                    <a:cubicBezTo>
                      <a:pt x="57" y="3118"/>
                      <a:pt x="57" y="3123"/>
                      <a:pt x="57" y="3123"/>
                    </a:cubicBezTo>
                    <a:lnTo>
                      <a:pt x="57" y="3123"/>
                    </a:lnTo>
                    <a:cubicBezTo>
                      <a:pt x="57" y="3123"/>
                      <a:pt x="57" y="3123"/>
                      <a:pt x="57" y="3123"/>
                    </a:cubicBezTo>
                    <a:cubicBezTo>
                      <a:pt x="57" y="3123"/>
                      <a:pt x="57" y="3123"/>
                      <a:pt x="57" y="3127"/>
                    </a:cubicBezTo>
                    <a:cubicBezTo>
                      <a:pt x="57" y="3127"/>
                      <a:pt x="57" y="3127"/>
                      <a:pt x="57" y="3127"/>
                    </a:cubicBezTo>
                    <a:cubicBezTo>
                      <a:pt x="57" y="3127"/>
                      <a:pt x="57" y="3127"/>
                      <a:pt x="57" y="3127"/>
                    </a:cubicBezTo>
                    <a:lnTo>
                      <a:pt x="57" y="3127"/>
                    </a:lnTo>
                    <a:cubicBezTo>
                      <a:pt x="57" y="3127"/>
                      <a:pt x="57" y="3127"/>
                      <a:pt x="57" y="3127"/>
                    </a:cubicBezTo>
                    <a:cubicBezTo>
                      <a:pt x="62" y="3131"/>
                      <a:pt x="62" y="3131"/>
                      <a:pt x="62" y="3136"/>
                    </a:cubicBezTo>
                    <a:lnTo>
                      <a:pt x="62" y="3136"/>
                    </a:lnTo>
                    <a:cubicBezTo>
                      <a:pt x="66" y="3162"/>
                      <a:pt x="75" y="3188"/>
                      <a:pt x="83" y="3214"/>
                    </a:cubicBezTo>
                    <a:lnTo>
                      <a:pt x="673" y="3040"/>
                    </a:lnTo>
                    <a:cubicBezTo>
                      <a:pt x="647" y="2941"/>
                      <a:pt x="625" y="2841"/>
                      <a:pt x="612" y="2737"/>
                    </a:cubicBezTo>
                    <a:close/>
                    <a:moveTo>
                      <a:pt x="179" y="1536"/>
                    </a:moveTo>
                    <a:cubicBezTo>
                      <a:pt x="174" y="1540"/>
                      <a:pt x="174" y="1544"/>
                      <a:pt x="170" y="1549"/>
                    </a:cubicBezTo>
                    <a:cubicBezTo>
                      <a:pt x="170" y="1549"/>
                      <a:pt x="170" y="1549"/>
                      <a:pt x="170" y="1549"/>
                    </a:cubicBezTo>
                    <a:cubicBezTo>
                      <a:pt x="170" y="1549"/>
                      <a:pt x="170" y="1549"/>
                      <a:pt x="170" y="1549"/>
                    </a:cubicBezTo>
                    <a:cubicBezTo>
                      <a:pt x="170" y="1549"/>
                      <a:pt x="170" y="1553"/>
                      <a:pt x="170" y="1553"/>
                    </a:cubicBezTo>
                    <a:cubicBezTo>
                      <a:pt x="170" y="1553"/>
                      <a:pt x="170" y="1553"/>
                      <a:pt x="170" y="1553"/>
                    </a:cubicBezTo>
                    <a:cubicBezTo>
                      <a:pt x="166" y="1570"/>
                      <a:pt x="157" y="1583"/>
                      <a:pt x="153" y="1601"/>
                    </a:cubicBezTo>
                    <a:cubicBezTo>
                      <a:pt x="153" y="1601"/>
                      <a:pt x="153" y="1601"/>
                      <a:pt x="153" y="1601"/>
                    </a:cubicBezTo>
                    <a:cubicBezTo>
                      <a:pt x="153" y="1601"/>
                      <a:pt x="153" y="1601"/>
                      <a:pt x="148" y="1605"/>
                    </a:cubicBezTo>
                    <a:lnTo>
                      <a:pt x="148" y="1605"/>
                    </a:lnTo>
                    <a:lnTo>
                      <a:pt x="148" y="1605"/>
                    </a:lnTo>
                    <a:cubicBezTo>
                      <a:pt x="148" y="1605"/>
                      <a:pt x="148" y="1605"/>
                      <a:pt x="148" y="1605"/>
                    </a:cubicBezTo>
                    <a:cubicBezTo>
                      <a:pt x="148" y="1605"/>
                      <a:pt x="148" y="1605"/>
                      <a:pt x="148" y="1605"/>
                    </a:cubicBezTo>
                    <a:cubicBezTo>
                      <a:pt x="148" y="1605"/>
                      <a:pt x="148" y="1605"/>
                      <a:pt x="148" y="1610"/>
                    </a:cubicBezTo>
                    <a:lnTo>
                      <a:pt x="148" y="1610"/>
                    </a:lnTo>
                    <a:lnTo>
                      <a:pt x="148" y="1610"/>
                    </a:lnTo>
                    <a:cubicBezTo>
                      <a:pt x="148" y="1610"/>
                      <a:pt x="148" y="1610"/>
                      <a:pt x="148" y="1610"/>
                    </a:cubicBezTo>
                    <a:lnTo>
                      <a:pt x="148" y="1614"/>
                    </a:lnTo>
                    <a:lnTo>
                      <a:pt x="148" y="1614"/>
                    </a:lnTo>
                    <a:cubicBezTo>
                      <a:pt x="148" y="1614"/>
                      <a:pt x="148" y="1614"/>
                      <a:pt x="148" y="1614"/>
                    </a:cubicBezTo>
                    <a:cubicBezTo>
                      <a:pt x="144" y="1614"/>
                      <a:pt x="144" y="1614"/>
                      <a:pt x="144" y="1614"/>
                    </a:cubicBezTo>
                    <a:cubicBezTo>
                      <a:pt x="144" y="1614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23"/>
                    </a:cubicBezTo>
                    <a:cubicBezTo>
                      <a:pt x="144" y="1623"/>
                      <a:pt x="144" y="1623"/>
                      <a:pt x="144" y="1623"/>
                    </a:cubicBezTo>
                    <a:lnTo>
                      <a:pt x="144" y="1623"/>
                    </a:lnTo>
                    <a:lnTo>
                      <a:pt x="144" y="1623"/>
                    </a:lnTo>
                    <a:lnTo>
                      <a:pt x="144" y="1623"/>
                    </a:lnTo>
                    <a:cubicBezTo>
                      <a:pt x="144" y="1623"/>
                      <a:pt x="144" y="1623"/>
                      <a:pt x="144" y="1627"/>
                    </a:cubicBezTo>
                    <a:cubicBezTo>
                      <a:pt x="144" y="1627"/>
                      <a:pt x="144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6"/>
                      <a:pt x="140" y="1636"/>
                    </a:cubicBezTo>
                    <a:cubicBezTo>
                      <a:pt x="140" y="1636"/>
                      <a:pt x="140" y="1636"/>
                      <a:pt x="140" y="1636"/>
                    </a:cubicBezTo>
                    <a:cubicBezTo>
                      <a:pt x="140" y="1636"/>
                      <a:pt x="140" y="1636"/>
                      <a:pt x="140" y="1636"/>
                    </a:cubicBezTo>
                    <a:lnTo>
                      <a:pt x="140" y="1636"/>
                    </a:lnTo>
                    <a:cubicBezTo>
                      <a:pt x="140" y="1636"/>
                      <a:pt x="140" y="1636"/>
                      <a:pt x="140" y="1640"/>
                    </a:cubicBezTo>
                    <a:cubicBezTo>
                      <a:pt x="140" y="1640"/>
                      <a:pt x="140" y="1640"/>
                      <a:pt x="140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9"/>
                      <a:pt x="135" y="1649"/>
                    </a:cubicBezTo>
                    <a:cubicBezTo>
                      <a:pt x="135" y="1649"/>
                      <a:pt x="135" y="1649"/>
                      <a:pt x="135" y="1649"/>
                    </a:cubicBezTo>
                    <a:cubicBezTo>
                      <a:pt x="135" y="1649"/>
                      <a:pt x="135" y="1649"/>
                      <a:pt x="135" y="1649"/>
                    </a:cubicBezTo>
                    <a:lnTo>
                      <a:pt x="135" y="1649"/>
                    </a:lnTo>
                    <a:cubicBezTo>
                      <a:pt x="131" y="1649"/>
                      <a:pt x="131" y="1649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lnTo>
                      <a:pt x="131" y="1657"/>
                    </a:lnTo>
                    <a:cubicBezTo>
                      <a:pt x="131" y="1662"/>
                      <a:pt x="131" y="1662"/>
                      <a:pt x="131" y="1662"/>
                    </a:cubicBezTo>
                    <a:cubicBezTo>
                      <a:pt x="131" y="1662"/>
                      <a:pt x="131" y="1662"/>
                      <a:pt x="131" y="1662"/>
                    </a:cubicBezTo>
                    <a:cubicBezTo>
                      <a:pt x="131" y="1662"/>
                      <a:pt x="127" y="1662"/>
                      <a:pt x="127" y="1662"/>
                    </a:cubicBezTo>
                    <a:cubicBezTo>
                      <a:pt x="127" y="1662"/>
                      <a:pt x="127" y="1662"/>
                      <a:pt x="127" y="1662"/>
                    </a:cubicBezTo>
                    <a:cubicBezTo>
                      <a:pt x="127" y="1662"/>
                      <a:pt x="127" y="1666"/>
                      <a:pt x="127" y="1666"/>
                    </a:cubicBezTo>
                    <a:cubicBezTo>
                      <a:pt x="127" y="1666"/>
                      <a:pt x="127" y="1666"/>
                      <a:pt x="127" y="1666"/>
                    </a:cubicBezTo>
                    <a:cubicBezTo>
                      <a:pt x="127" y="1666"/>
                      <a:pt x="127" y="1666"/>
                      <a:pt x="127" y="1666"/>
                    </a:cubicBezTo>
                    <a:lnTo>
                      <a:pt x="127" y="1666"/>
                    </a:lnTo>
                    <a:cubicBezTo>
                      <a:pt x="127" y="1666"/>
                      <a:pt x="127" y="1666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5"/>
                      <a:pt x="127" y="1675"/>
                      <a:pt x="127" y="1675"/>
                    </a:cubicBezTo>
                    <a:cubicBezTo>
                      <a:pt x="127" y="1675"/>
                      <a:pt x="127" y="1675"/>
                      <a:pt x="127" y="1675"/>
                    </a:cubicBezTo>
                    <a:lnTo>
                      <a:pt x="122" y="1675"/>
                    </a:lnTo>
                    <a:cubicBezTo>
                      <a:pt x="122" y="1675"/>
                      <a:pt x="122" y="1675"/>
                      <a:pt x="122" y="1675"/>
                    </a:cubicBezTo>
                    <a:cubicBezTo>
                      <a:pt x="122" y="1675"/>
                      <a:pt x="122" y="1675"/>
                      <a:pt x="122" y="1675"/>
                    </a:cubicBezTo>
                    <a:cubicBezTo>
                      <a:pt x="122" y="1679"/>
                      <a:pt x="122" y="1679"/>
                      <a:pt x="122" y="1679"/>
                    </a:cubicBezTo>
                    <a:lnTo>
                      <a:pt x="122" y="1679"/>
                    </a:lnTo>
                    <a:cubicBezTo>
                      <a:pt x="122" y="1679"/>
                      <a:pt x="122" y="1679"/>
                      <a:pt x="122" y="1679"/>
                    </a:cubicBezTo>
                    <a:cubicBezTo>
                      <a:pt x="122" y="1679"/>
                      <a:pt x="122" y="1679"/>
                      <a:pt x="122" y="1679"/>
                    </a:cubicBezTo>
                    <a:cubicBezTo>
                      <a:pt x="122" y="1679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8"/>
                    </a:cubicBezTo>
                    <a:lnTo>
                      <a:pt x="122" y="1688"/>
                    </a:lnTo>
                    <a:cubicBezTo>
                      <a:pt x="122" y="1688"/>
                      <a:pt x="118" y="1688"/>
                      <a:pt x="118" y="1688"/>
                    </a:cubicBezTo>
                    <a:cubicBezTo>
                      <a:pt x="118" y="1688"/>
                      <a:pt x="118" y="1688"/>
                      <a:pt x="118" y="1688"/>
                    </a:cubicBezTo>
                    <a:cubicBezTo>
                      <a:pt x="118" y="1688"/>
                      <a:pt x="118" y="1688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701"/>
                      <a:pt x="118" y="1701"/>
                      <a:pt x="118" y="1701"/>
                    </a:cubicBezTo>
                    <a:cubicBezTo>
                      <a:pt x="118" y="1701"/>
                      <a:pt x="118" y="1701"/>
                      <a:pt x="114" y="1701"/>
                    </a:cubicBezTo>
                    <a:cubicBezTo>
                      <a:pt x="114" y="1701"/>
                      <a:pt x="114" y="1701"/>
                      <a:pt x="114" y="1701"/>
                    </a:cubicBezTo>
                    <a:cubicBezTo>
                      <a:pt x="114" y="1701"/>
                      <a:pt x="114" y="1701"/>
                      <a:pt x="114" y="1701"/>
                    </a:cubicBezTo>
                    <a:cubicBezTo>
                      <a:pt x="114" y="1701"/>
                      <a:pt x="114" y="1701"/>
                      <a:pt x="114" y="1705"/>
                    </a:cubicBezTo>
                    <a:lnTo>
                      <a:pt x="114" y="1705"/>
                    </a:lnTo>
                    <a:cubicBezTo>
                      <a:pt x="114" y="1705"/>
                      <a:pt x="114" y="1705"/>
                      <a:pt x="114" y="1705"/>
                    </a:cubicBezTo>
                    <a:cubicBezTo>
                      <a:pt x="114" y="1705"/>
                      <a:pt x="114" y="1705"/>
                      <a:pt x="114" y="1705"/>
                    </a:cubicBezTo>
                    <a:cubicBezTo>
                      <a:pt x="114" y="1705"/>
                      <a:pt x="114" y="1705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14"/>
                    </a:cubicBezTo>
                    <a:cubicBezTo>
                      <a:pt x="114" y="1714"/>
                      <a:pt x="114" y="1714"/>
                      <a:pt x="109" y="1714"/>
                    </a:cubicBezTo>
                    <a:lnTo>
                      <a:pt x="109" y="1714"/>
                    </a:lnTo>
                    <a:cubicBezTo>
                      <a:pt x="109" y="1714"/>
                      <a:pt x="109" y="1714"/>
                      <a:pt x="109" y="1714"/>
                    </a:cubicBezTo>
                    <a:cubicBezTo>
                      <a:pt x="109" y="1714"/>
                      <a:pt x="109" y="1714"/>
                      <a:pt x="109" y="1714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22"/>
                    </a:cubicBezTo>
                    <a:lnTo>
                      <a:pt x="109" y="1722"/>
                    </a:lnTo>
                    <a:cubicBezTo>
                      <a:pt x="109" y="1722"/>
                      <a:pt x="109" y="1722"/>
                      <a:pt x="109" y="1722"/>
                    </a:cubicBezTo>
                    <a:lnTo>
                      <a:pt x="109" y="1722"/>
                    </a:lnTo>
                    <a:cubicBezTo>
                      <a:pt x="109" y="1722"/>
                      <a:pt x="109" y="1722"/>
                      <a:pt x="109" y="1727"/>
                    </a:cubicBezTo>
                    <a:cubicBezTo>
                      <a:pt x="109" y="1727"/>
                      <a:pt x="109" y="1727"/>
                      <a:pt x="109" y="1727"/>
                    </a:cubicBezTo>
                    <a:cubicBezTo>
                      <a:pt x="109" y="1727"/>
                      <a:pt x="109" y="1727"/>
                      <a:pt x="105" y="1727"/>
                    </a:cubicBezTo>
                    <a:cubicBezTo>
                      <a:pt x="105" y="1727"/>
                      <a:pt x="105" y="1727"/>
                      <a:pt x="105" y="1727"/>
                    </a:cubicBezTo>
                    <a:cubicBezTo>
                      <a:pt x="105" y="1727"/>
                      <a:pt x="105" y="1727"/>
                      <a:pt x="105" y="1727"/>
                    </a:cubicBezTo>
                    <a:cubicBezTo>
                      <a:pt x="105" y="1727"/>
                      <a:pt x="105" y="1731"/>
                      <a:pt x="105" y="1731"/>
                    </a:cubicBezTo>
                    <a:cubicBezTo>
                      <a:pt x="105" y="1731"/>
                      <a:pt x="105" y="1731"/>
                      <a:pt x="105" y="1731"/>
                    </a:cubicBezTo>
                    <a:lnTo>
                      <a:pt x="105" y="1731"/>
                    </a:lnTo>
                    <a:cubicBezTo>
                      <a:pt x="105" y="1731"/>
                      <a:pt x="105" y="1731"/>
                      <a:pt x="105" y="1731"/>
                    </a:cubicBezTo>
                    <a:cubicBezTo>
                      <a:pt x="105" y="1731"/>
                      <a:pt x="105" y="1731"/>
                      <a:pt x="105" y="1731"/>
                    </a:cubicBezTo>
                    <a:cubicBezTo>
                      <a:pt x="105" y="1735"/>
                      <a:pt x="105" y="1735"/>
                      <a:pt x="105" y="1735"/>
                    </a:cubicBezTo>
                    <a:cubicBezTo>
                      <a:pt x="105" y="1735"/>
                      <a:pt x="105" y="1735"/>
                      <a:pt x="105" y="1735"/>
                    </a:cubicBezTo>
                    <a:cubicBezTo>
                      <a:pt x="105" y="1735"/>
                      <a:pt x="105" y="1735"/>
                      <a:pt x="105" y="1735"/>
                    </a:cubicBezTo>
                    <a:lnTo>
                      <a:pt x="105" y="1735"/>
                    </a:lnTo>
                    <a:cubicBezTo>
                      <a:pt x="105" y="1735"/>
                      <a:pt x="105" y="1740"/>
                      <a:pt x="105" y="1740"/>
                    </a:cubicBezTo>
                    <a:cubicBezTo>
                      <a:pt x="105" y="1740"/>
                      <a:pt x="105" y="1740"/>
                      <a:pt x="105" y="1740"/>
                    </a:cubicBezTo>
                    <a:cubicBezTo>
                      <a:pt x="105" y="1740"/>
                      <a:pt x="101" y="1740"/>
                      <a:pt x="101" y="1740"/>
                    </a:cubicBezTo>
                    <a:cubicBezTo>
                      <a:pt x="101" y="1740"/>
                      <a:pt x="101" y="1740"/>
                      <a:pt x="101" y="1740"/>
                    </a:cubicBezTo>
                    <a:cubicBezTo>
                      <a:pt x="101" y="1740"/>
                      <a:pt x="101" y="1740"/>
                      <a:pt x="101" y="1744"/>
                    </a:cubicBezTo>
                    <a:lnTo>
                      <a:pt x="101" y="1744"/>
                    </a:lnTo>
                    <a:cubicBezTo>
                      <a:pt x="101" y="1744"/>
                      <a:pt x="101" y="1744"/>
                      <a:pt x="101" y="1744"/>
                    </a:cubicBezTo>
                    <a:lnTo>
                      <a:pt x="101" y="1744"/>
                    </a:lnTo>
                    <a:cubicBezTo>
                      <a:pt x="101" y="1744"/>
                      <a:pt x="101" y="1744"/>
                      <a:pt x="101" y="1744"/>
                    </a:cubicBezTo>
                    <a:cubicBezTo>
                      <a:pt x="101" y="1744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53"/>
                      <a:pt x="101" y="1753"/>
                      <a:pt x="101" y="1753"/>
                    </a:cubicBezTo>
                    <a:lnTo>
                      <a:pt x="101" y="1753"/>
                    </a:lnTo>
                    <a:lnTo>
                      <a:pt x="96" y="1753"/>
                    </a:lnTo>
                    <a:lnTo>
                      <a:pt x="96" y="1753"/>
                    </a:lnTo>
                    <a:cubicBezTo>
                      <a:pt x="96" y="1753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6"/>
                      <a:pt x="96" y="1766"/>
                    </a:cubicBezTo>
                    <a:cubicBezTo>
                      <a:pt x="96" y="1766"/>
                      <a:pt x="96" y="1766"/>
                      <a:pt x="96" y="1766"/>
                    </a:cubicBezTo>
                    <a:lnTo>
                      <a:pt x="96" y="1766"/>
                    </a:lnTo>
                    <a:cubicBezTo>
                      <a:pt x="96" y="1766"/>
                      <a:pt x="96" y="1766"/>
                      <a:pt x="96" y="1766"/>
                    </a:cubicBezTo>
                    <a:cubicBezTo>
                      <a:pt x="92" y="1766"/>
                      <a:pt x="92" y="1766"/>
                      <a:pt x="92" y="1766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6"/>
                    </a:cubicBezTo>
                    <a:cubicBezTo>
                      <a:pt x="88" y="1796"/>
                      <a:pt x="88" y="1796"/>
                      <a:pt x="88" y="1796"/>
                    </a:cubicBezTo>
                    <a:cubicBezTo>
                      <a:pt x="88" y="1796"/>
                      <a:pt x="88" y="1796"/>
                      <a:pt x="88" y="1796"/>
                    </a:cubicBezTo>
                    <a:cubicBezTo>
                      <a:pt x="83" y="1796"/>
                      <a:pt x="83" y="1796"/>
                      <a:pt x="83" y="1796"/>
                    </a:cubicBezTo>
                    <a:cubicBezTo>
                      <a:pt x="83" y="1796"/>
                      <a:pt x="83" y="1796"/>
                      <a:pt x="83" y="1796"/>
                    </a:cubicBezTo>
                    <a:cubicBezTo>
                      <a:pt x="83" y="1796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9"/>
                    </a:cubicBezTo>
                    <a:cubicBezTo>
                      <a:pt x="83" y="1809"/>
                      <a:pt x="83" y="1809"/>
                      <a:pt x="83" y="1809"/>
                    </a:cubicBezTo>
                    <a:lnTo>
                      <a:pt x="83" y="1809"/>
                    </a:lnTo>
                    <a:lnTo>
                      <a:pt x="83" y="1809"/>
                    </a:lnTo>
                    <a:cubicBezTo>
                      <a:pt x="83" y="1809"/>
                      <a:pt x="83" y="1809"/>
                      <a:pt x="79" y="1809"/>
                    </a:cubicBezTo>
                    <a:cubicBezTo>
                      <a:pt x="79" y="1809"/>
                      <a:pt x="79" y="1809"/>
                      <a:pt x="79" y="1813"/>
                    </a:cubicBezTo>
                    <a:cubicBezTo>
                      <a:pt x="79" y="1813"/>
                      <a:pt x="79" y="1813"/>
                      <a:pt x="79" y="1813"/>
                    </a:cubicBezTo>
                    <a:cubicBezTo>
                      <a:pt x="79" y="1813"/>
                      <a:pt x="79" y="1813"/>
                      <a:pt x="79" y="1813"/>
                    </a:cubicBezTo>
                    <a:cubicBezTo>
                      <a:pt x="79" y="1818"/>
                      <a:pt x="79" y="1818"/>
                      <a:pt x="79" y="1818"/>
                    </a:cubicBezTo>
                    <a:cubicBezTo>
                      <a:pt x="79" y="1818"/>
                      <a:pt x="79" y="1818"/>
                      <a:pt x="79" y="1818"/>
                    </a:cubicBezTo>
                    <a:cubicBezTo>
                      <a:pt x="79" y="1818"/>
                      <a:pt x="79" y="1822"/>
                      <a:pt x="79" y="1822"/>
                    </a:cubicBezTo>
                    <a:cubicBezTo>
                      <a:pt x="79" y="1822"/>
                      <a:pt x="79" y="1822"/>
                      <a:pt x="79" y="1822"/>
                    </a:cubicBezTo>
                    <a:cubicBezTo>
                      <a:pt x="79" y="1822"/>
                      <a:pt x="79" y="1822"/>
                      <a:pt x="79" y="1822"/>
                    </a:cubicBezTo>
                    <a:lnTo>
                      <a:pt x="79" y="1822"/>
                    </a:lnTo>
                    <a:cubicBezTo>
                      <a:pt x="79" y="1822"/>
                      <a:pt x="79" y="1822"/>
                      <a:pt x="79" y="1826"/>
                    </a:cubicBezTo>
                    <a:lnTo>
                      <a:pt x="79" y="1826"/>
                    </a:lnTo>
                    <a:cubicBezTo>
                      <a:pt x="79" y="1826"/>
                      <a:pt x="75" y="1826"/>
                      <a:pt x="75" y="1826"/>
                    </a:cubicBezTo>
                    <a:lnTo>
                      <a:pt x="75" y="1826"/>
                    </a:lnTo>
                    <a:cubicBezTo>
                      <a:pt x="75" y="1831"/>
                      <a:pt x="75" y="1831"/>
                      <a:pt x="75" y="1831"/>
                    </a:cubicBezTo>
                    <a:cubicBezTo>
                      <a:pt x="75" y="1831"/>
                      <a:pt x="75" y="1831"/>
                      <a:pt x="75" y="1831"/>
                    </a:cubicBezTo>
                    <a:cubicBezTo>
                      <a:pt x="75" y="1835"/>
                      <a:pt x="75" y="1839"/>
                      <a:pt x="70" y="1844"/>
                    </a:cubicBezTo>
                    <a:lnTo>
                      <a:pt x="70" y="1844"/>
                    </a:lnTo>
                    <a:cubicBezTo>
                      <a:pt x="66" y="1874"/>
                      <a:pt x="57" y="1900"/>
                      <a:pt x="53" y="1926"/>
                    </a:cubicBezTo>
                    <a:lnTo>
                      <a:pt x="651" y="2069"/>
                    </a:lnTo>
                    <a:cubicBezTo>
                      <a:pt x="669" y="1987"/>
                      <a:pt x="695" y="1909"/>
                      <a:pt x="725" y="1826"/>
                    </a:cubicBezTo>
                    <a:cubicBezTo>
                      <a:pt x="734" y="1809"/>
                      <a:pt x="738" y="1792"/>
                      <a:pt x="747" y="1770"/>
                    </a:cubicBezTo>
                    <a:close/>
                    <a:moveTo>
                      <a:pt x="959" y="508"/>
                    </a:moveTo>
                    <a:cubicBezTo>
                      <a:pt x="924" y="534"/>
                      <a:pt x="894" y="560"/>
                      <a:pt x="864" y="586"/>
                    </a:cubicBezTo>
                    <a:cubicBezTo>
                      <a:pt x="864" y="586"/>
                      <a:pt x="864" y="586"/>
                      <a:pt x="864" y="586"/>
                    </a:cubicBezTo>
                    <a:cubicBezTo>
                      <a:pt x="864" y="586"/>
                      <a:pt x="864" y="591"/>
                      <a:pt x="859" y="591"/>
                    </a:cubicBezTo>
                    <a:lnTo>
                      <a:pt x="859" y="591"/>
                    </a:lnTo>
                    <a:cubicBezTo>
                      <a:pt x="859" y="591"/>
                      <a:pt x="859" y="591"/>
                      <a:pt x="859" y="591"/>
                    </a:cubicBezTo>
                    <a:cubicBezTo>
                      <a:pt x="859" y="591"/>
                      <a:pt x="859" y="591"/>
                      <a:pt x="859" y="591"/>
                    </a:cubicBezTo>
                    <a:cubicBezTo>
                      <a:pt x="859" y="591"/>
                      <a:pt x="855" y="591"/>
                      <a:pt x="855" y="595"/>
                    </a:cubicBezTo>
                    <a:lnTo>
                      <a:pt x="855" y="595"/>
                    </a:lnTo>
                    <a:cubicBezTo>
                      <a:pt x="855" y="595"/>
                      <a:pt x="855" y="595"/>
                      <a:pt x="855" y="595"/>
                    </a:cubicBezTo>
                    <a:cubicBezTo>
                      <a:pt x="855" y="595"/>
                      <a:pt x="855" y="595"/>
                      <a:pt x="855" y="595"/>
                    </a:cubicBezTo>
                    <a:cubicBezTo>
                      <a:pt x="855" y="595"/>
                      <a:pt x="855" y="595"/>
                      <a:pt x="855" y="595"/>
                    </a:cubicBezTo>
                    <a:lnTo>
                      <a:pt x="851" y="595"/>
                    </a:lnTo>
                    <a:lnTo>
                      <a:pt x="851" y="599"/>
                    </a:lnTo>
                    <a:lnTo>
                      <a:pt x="851" y="599"/>
                    </a:lnTo>
                    <a:cubicBezTo>
                      <a:pt x="851" y="599"/>
                      <a:pt x="851" y="599"/>
                      <a:pt x="851" y="599"/>
                    </a:cubicBezTo>
                    <a:lnTo>
                      <a:pt x="851" y="599"/>
                    </a:lnTo>
                    <a:cubicBezTo>
                      <a:pt x="851" y="599"/>
                      <a:pt x="851" y="599"/>
                      <a:pt x="846" y="599"/>
                    </a:cubicBezTo>
                    <a:cubicBezTo>
                      <a:pt x="846" y="599"/>
                      <a:pt x="846" y="599"/>
                      <a:pt x="846" y="599"/>
                    </a:cubicBezTo>
                    <a:cubicBezTo>
                      <a:pt x="846" y="599"/>
                      <a:pt x="846" y="599"/>
                      <a:pt x="846" y="599"/>
                    </a:cubicBezTo>
                    <a:cubicBezTo>
                      <a:pt x="846" y="599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8"/>
                      <a:pt x="842" y="608"/>
                    </a:cubicBezTo>
                    <a:lnTo>
                      <a:pt x="842" y="608"/>
                    </a:lnTo>
                    <a:cubicBezTo>
                      <a:pt x="842" y="608"/>
                      <a:pt x="842" y="608"/>
                      <a:pt x="842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12"/>
                      <a:pt x="838" y="612"/>
                      <a:pt x="838" y="612"/>
                    </a:cubicBezTo>
                    <a:cubicBezTo>
                      <a:pt x="838" y="612"/>
                      <a:pt x="838" y="612"/>
                      <a:pt x="833" y="612"/>
                    </a:cubicBezTo>
                    <a:lnTo>
                      <a:pt x="833" y="612"/>
                    </a:ln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7"/>
                    </a:cubicBezTo>
                    <a:cubicBezTo>
                      <a:pt x="833" y="617"/>
                      <a:pt x="833" y="617"/>
                      <a:pt x="833" y="617"/>
                    </a:cubicBezTo>
                    <a:cubicBezTo>
                      <a:pt x="833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21"/>
                      <a:pt x="829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lnTo>
                      <a:pt x="820" y="625"/>
                    </a:ln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16" y="625"/>
                      <a:pt x="816" y="625"/>
                    </a:cubicBezTo>
                    <a:lnTo>
                      <a:pt x="816" y="630"/>
                    </a:lnTo>
                    <a:cubicBezTo>
                      <a:pt x="816" y="630"/>
                      <a:pt x="816" y="630"/>
                      <a:pt x="816" y="630"/>
                    </a:cubicBezTo>
                    <a:cubicBezTo>
                      <a:pt x="816" y="630"/>
                      <a:pt x="816" y="630"/>
                      <a:pt x="816" y="630"/>
                    </a:cubicBezTo>
                    <a:cubicBezTo>
                      <a:pt x="816" y="630"/>
                      <a:pt x="812" y="630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lnTo>
                      <a:pt x="807" y="634"/>
                    </a:lnTo>
                    <a:lnTo>
                      <a:pt x="807" y="634"/>
                    </a:lnTo>
                    <a:cubicBezTo>
                      <a:pt x="807" y="638"/>
                      <a:pt x="807" y="638"/>
                      <a:pt x="803" y="638"/>
                    </a:cubicBezTo>
                    <a:lnTo>
                      <a:pt x="803" y="638"/>
                    </a:lnTo>
                    <a:cubicBezTo>
                      <a:pt x="803" y="638"/>
                      <a:pt x="803" y="638"/>
                      <a:pt x="803" y="638"/>
                    </a:cubicBezTo>
                    <a:lnTo>
                      <a:pt x="803" y="643"/>
                    </a:lnTo>
                    <a:cubicBezTo>
                      <a:pt x="803" y="643"/>
                      <a:pt x="803" y="643"/>
                      <a:pt x="803" y="643"/>
                    </a:cubicBezTo>
                    <a:lnTo>
                      <a:pt x="803" y="643"/>
                    </a:lnTo>
                    <a:cubicBezTo>
                      <a:pt x="799" y="643"/>
                      <a:pt x="799" y="643"/>
                      <a:pt x="799" y="647"/>
                    </a:cubicBezTo>
                    <a:lnTo>
                      <a:pt x="799" y="647"/>
                    </a:lnTo>
                    <a:lnTo>
                      <a:pt x="794" y="647"/>
                    </a:lnTo>
                    <a:lnTo>
                      <a:pt x="794" y="647"/>
                    </a:lnTo>
                    <a:cubicBezTo>
                      <a:pt x="747" y="690"/>
                      <a:pt x="699" y="738"/>
                      <a:pt x="656" y="786"/>
                    </a:cubicBezTo>
                    <a:lnTo>
                      <a:pt x="1111" y="1206"/>
                    </a:lnTo>
                    <a:cubicBezTo>
                      <a:pt x="1180" y="1128"/>
                      <a:pt x="1258" y="1059"/>
                      <a:pt x="1336" y="994"/>
                    </a:cubicBezTo>
                    <a:close/>
                    <a:moveTo>
                      <a:pt x="2143" y="1"/>
                    </a:moveTo>
                    <a:cubicBezTo>
                      <a:pt x="2143" y="1"/>
                      <a:pt x="2143" y="1"/>
                      <a:pt x="2143" y="1"/>
                    </a:cubicBezTo>
                    <a:cubicBezTo>
                      <a:pt x="2143" y="1"/>
                      <a:pt x="2143" y="1"/>
                      <a:pt x="2143" y="1"/>
                    </a:cubicBezTo>
                    <a:cubicBezTo>
                      <a:pt x="2138" y="1"/>
                      <a:pt x="2138" y="1"/>
                      <a:pt x="2138" y="1"/>
                    </a:cubicBezTo>
                    <a:cubicBezTo>
                      <a:pt x="2138" y="1"/>
                      <a:pt x="2138" y="1"/>
                      <a:pt x="2138" y="1"/>
                    </a:cubicBezTo>
                    <a:cubicBezTo>
                      <a:pt x="2138" y="1"/>
                      <a:pt x="2138" y="1"/>
                      <a:pt x="2134" y="1"/>
                    </a:cubicBezTo>
                    <a:lnTo>
                      <a:pt x="2134" y="1"/>
                    </a:lnTo>
                    <a:cubicBezTo>
                      <a:pt x="2134" y="1"/>
                      <a:pt x="2134" y="1"/>
                      <a:pt x="2134" y="1"/>
                    </a:cubicBezTo>
                    <a:cubicBezTo>
                      <a:pt x="2134" y="1"/>
                      <a:pt x="2134" y="1"/>
                      <a:pt x="2134" y="1"/>
                    </a:cubicBezTo>
                    <a:lnTo>
                      <a:pt x="2134" y="1"/>
                    </a:ln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lnTo>
                      <a:pt x="2130" y="1"/>
                    </a:lnTo>
                    <a:cubicBezTo>
                      <a:pt x="2125" y="1"/>
                      <a:pt x="2125" y="1"/>
                      <a:pt x="2125" y="1"/>
                    </a:cubicBezTo>
                    <a:lnTo>
                      <a:pt x="2125" y="1"/>
                    </a:lnTo>
                    <a:cubicBezTo>
                      <a:pt x="2125" y="1"/>
                      <a:pt x="2125" y="1"/>
                      <a:pt x="2125" y="1"/>
                    </a:cubicBezTo>
                    <a:lnTo>
                      <a:pt x="2125" y="1"/>
                    </a:lnTo>
                    <a:cubicBezTo>
                      <a:pt x="2125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17" y="1"/>
                    </a:cubicBezTo>
                    <a:lnTo>
                      <a:pt x="2117" y="1"/>
                    </a:lnTo>
                    <a:cubicBezTo>
                      <a:pt x="2117" y="5"/>
                      <a:pt x="2117" y="5"/>
                      <a:pt x="2117" y="5"/>
                    </a:cubicBezTo>
                    <a:lnTo>
                      <a:pt x="2112" y="5"/>
                    </a:ln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08" y="5"/>
                      <a:pt x="2108" y="5"/>
                    </a:cubicBezTo>
                    <a:cubicBezTo>
                      <a:pt x="2108" y="5"/>
                      <a:pt x="2108" y="5"/>
                      <a:pt x="2108" y="5"/>
                    </a:cubicBezTo>
                    <a:lnTo>
                      <a:pt x="2104" y="5"/>
                    </a:lnTo>
                    <a:lnTo>
                      <a:pt x="2104" y="5"/>
                    </a:lnTo>
                    <a:lnTo>
                      <a:pt x="2104" y="5"/>
                    </a:lnTo>
                    <a:cubicBezTo>
                      <a:pt x="2104" y="5"/>
                      <a:pt x="2104" y="5"/>
                      <a:pt x="2104" y="5"/>
                    </a:cubicBezTo>
                    <a:cubicBezTo>
                      <a:pt x="2104" y="5"/>
                      <a:pt x="2104" y="5"/>
                      <a:pt x="2104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5" y="5"/>
                      <a:pt x="2095" y="5"/>
                    </a:cubicBezTo>
                    <a:lnTo>
                      <a:pt x="2095" y="5"/>
                    </a:lnTo>
                    <a:cubicBezTo>
                      <a:pt x="2095" y="5"/>
                      <a:pt x="2091" y="5"/>
                      <a:pt x="2091" y="5"/>
                    </a:cubicBezTo>
                    <a:cubicBezTo>
                      <a:pt x="2091" y="5"/>
                      <a:pt x="2091" y="5"/>
                      <a:pt x="2091" y="5"/>
                    </a:cubicBezTo>
                    <a:cubicBezTo>
                      <a:pt x="2091" y="10"/>
                      <a:pt x="2091" y="10"/>
                      <a:pt x="2091" y="10"/>
                    </a:cubicBezTo>
                    <a:lnTo>
                      <a:pt x="2091" y="10"/>
                    </a:lnTo>
                    <a:cubicBezTo>
                      <a:pt x="2086" y="10"/>
                      <a:pt x="2086" y="10"/>
                      <a:pt x="2086" y="10"/>
                    </a:cubicBezTo>
                    <a:lnTo>
                      <a:pt x="2086" y="10"/>
                    </a:lnTo>
                    <a:cubicBezTo>
                      <a:pt x="2082" y="10"/>
                      <a:pt x="2082" y="10"/>
                      <a:pt x="2082" y="10"/>
                    </a:cubicBezTo>
                    <a:cubicBezTo>
                      <a:pt x="2082" y="10"/>
                      <a:pt x="2082" y="10"/>
                      <a:pt x="2082" y="10"/>
                    </a:cubicBezTo>
                    <a:cubicBezTo>
                      <a:pt x="2082" y="10"/>
                      <a:pt x="2082" y="10"/>
                      <a:pt x="2082" y="10"/>
                    </a:cubicBezTo>
                    <a:lnTo>
                      <a:pt x="2082" y="10"/>
                    </a:lnTo>
                    <a:cubicBezTo>
                      <a:pt x="2078" y="10"/>
                      <a:pt x="2078" y="10"/>
                      <a:pt x="2073" y="10"/>
                    </a:cubicBezTo>
                    <a:lnTo>
                      <a:pt x="2073" y="10"/>
                    </a:lnTo>
                    <a:cubicBezTo>
                      <a:pt x="2073" y="10"/>
                      <a:pt x="2073" y="10"/>
                      <a:pt x="2073" y="10"/>
                    </a:cubicBezTo>
                    <a:cubicBezTo>
                      <a:pt x="2073" y="10"/>
                      <a:pt x="2073" y="10"/>
                      <a:pt x="2069" y="10"/>
                    </a:cubicBezTo>
                    <a:cubicBezTo>
                      <a:pt x="2069" y="10"/>
                      <a:pt x="2069" y="10"/>
                      <a:pt x="2069" y="10"/>
                    </a:cubicBezTo>
                    <a:lnTo>
                      <a:pt x="2069" y="10"/>
                    </a:lnTo>
                    <a:cubicBezTo>
                      <a:pt x="2069" y="10"/>
                      <a:pt x="2065" y="14"/>
                      <a:pt x="2065" y="14"/>
                    </a:cubicBezTo>
                    <a:lnTo>
                      <a:pt x="2065" y="14"/>
                    </a:lnTo>
                    <a:cubicBezTo>
                      <a:pt x="2065" y="14"/>
                      <a:pt x="2065" y="14"/>
                      <a:pt x="2060" y="14"/>
                    </a:cubicBezTo>
                    <a:lnTo>
                      <a:pt x="2060" y="14"/>
                    </a:lnTo>
                    <a:cubicBezTo>
                      <a:pt x="2060" y="14"/>
                      <a:pt x="2056" y="14"/>
                      <a:pt x="2052" y="14"/>
                    </a:cubicBezTo>
                    <a:cubicBezTo>
                      <a:pt x="1948" y="36"/>
                      <a:pt x="1844" y="62"/>
                      <a:pt x="1744" y="92"/>
                    </a:cubicBezTo>
                    <a:lnTo>
                      <a:pt x="1930" y="682"/>
                    </a:lnTo>
                    <a:cubicBezTo>
                      <a:pt x="2030" y="647"/>
                      <a:pt x="2134" y="625"/>
                      <a:pt x="2234" y="608"/>
                    </a:cubicBezTo>
                    <a:close/>
                    <a:moveTo>
                      <a:pt x="3422" y="135"/>
                    </a:move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lnTo>
                      <a:pt x="3417" y="135"/>
                    </a:lnTo>
                    <a:cubicBezTo>
                      <a:pt x="3413" y="135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27"/>
                      <a:pt x="3404" y="127"/>
                    </a:cubicBezTo>
                    <a:cubicBezTo>
                      <a:pt x="3404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396" y="127"/>
                      <a:pt x="3396" y="127"/>
                      <a:pt x="3396" y="127"/>
                    </a:cubicBezTo>
                    <a:lnTo>
                      <a:pt x="3396" y="127"/>
                    </a:lnTo>
                    <a:cubicBezTo>
                      <a:pt x="3396" y="127"/>
                      <a:pt x="3396" y="127"/>
                      <a:pt x="3396" y="127"/>
                    </a:cubicBezTo>
                    <a:cubicBezTo>
                      <a:pt x="3396" y="127"/>
                      <a:pt x="3396" y="127"/>
                      <a:pt x="3396" y="127"/>
                    </a:cubicBezTo>
                    <a:cubicBezTo>
                      <a:pt x="3396" y="127"/>
                      <a:pt x="3391" y="127"/>
                      <a:pt x="3391" y="127"/>
                    </a:cubicBezTo>
                    <a:cubicBezTo>
                      <a:pt x="3391" y="127"/>
                      <a:pt x="3391" y="127"/>
                      <a:pt x="3391" y="127"/>
                    </a:cubicBezTo>
                    <a:cubicBezTo>
                      <a:pt x="3391" y="127"/>
                      <a:pt x="3391" y="122"/>
                      <a:pt x="3391" y="122"/>
                    </a:cubicBezTo>
                    <a:cubicBezTo>
                      <a:pt x="3391" y="122"/>
                      <a:pt x="3391" y="122"/>
                      <a:pt x="3391" y="122"/>
                    </a:cubicBezTo>
                    <a:cubicBezTo>
                      <a:pt x="3391" y="122"/>
                      <a:pt x="3391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lnTo>
                      <a:pt x="3383" y="122"/>
                    </a:lnTo>
                    <a:lnTo>
                      <a:pt x="3383" y="122"/>
                    </a:lnTo>
                    <a:lnTo>
                      <a:pt x="3383" y="122"/>
                    </a:lnTo>
                    <a:cubicBezTo>
                      <a:pt x="3383" y="122"/>
                      <a:pt x="3383" y="122"/>
                      <a:pt x="3383" y="122"/>
                    </a:cubicBezTo>
                    <a:cubicBezTo>
                      <a:pt x="3383" y="122"/>
                      <a:pt x="3383" y="122"/>
                      <a:pt x="3383" y="122"/>
                    </a:cubicBezTo>
                    <a:lnTo>
                      <a:pt x="3383" y="122"/>
                    </a:lnTo>
                    <a:cubicBezTo>
                      <a:pt x="3378" y="122"/>
                      <a:pt x="3378" y="122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4" y="118"/>
                      <a:pt x="3374" y="118"/>
                    </a:cubicBezTo>
                    <a:lnTo>
                      <a:pt x="3374" y="118"/>
                    </a:lnTo>
                    <a:cubicBezTo>
                      <a:pt x="3374" y="118"/>
                      <a:pt x="3374" y="118"/>
                      <a:pt x="3374" y="118"/>
                    </a:cubicBezTo>
                    <a:cubicBezTo>
                      <a:pt x="3374" y="118"/>
                      <a:pt x="3374" y="118"/>
                      <a:pt x="3374" y="118"/>
                    </a:cubicBezTo>
                    <a:lnTo>
                      <a:pt x="3370" y="118"/>
                    </a:lnTo>
                    <a:cubicBezTo>
                      <a:pt x="3370" y="118"/>
                      <a:pt x="3370" y="118"/>
                      <a:pt x="3370" y="118"/>
                    </a:cubicBezTo>
                    <a:cubicBezTo>
                      <a:pt x="3370" y="118"/>
                      <a:pt x="3370" y="118"/>
                      <a:pt x="3370" y="118"/>
                    </a:cubicBezTo>
                    <a:cubicBezTo>
                      <a:pt x="3365" y="118"/>
                      <a:pt x="3365" y="118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lnTo>
                      <a:pt x="3365" y="114"/>
                    </a:lnTo>
                    <a:cubicBezTo>
                      <a:pt x="3361" y="114"/>
                      <a:pt x="3361" y="114"/>
                      <a:pt x="3361" y="114"/>
                    </a:cubicBezTo>
                    <a:cubicBezTo>
                      <a:pt x="3361" y="114"/>
                      <a:pt x="3361" y="114"/>
                      <a:pt x="3361" y="114"/>
                    </a:cubicBezTo>
                    <a:cubicBezTo>
                      <a:pt x="3361" y="114"/>
                      <a:pt x="3361" y="114"/>
                      <a:pt x="3361" y="114"/>
                    </a:cubicBezTo>
                    <a:lnTo>
                      <a:pt x="3361" y="114"/>
                    </a:lnTo>
                    <a:cubicBezTo>
                      <a:pt x="3361" y="114"/>
                      <a:pt x="3357" y="114"/>
                      <a:pt x="3357" y="114"/>
                    </a:cubicBezTo>
                    <a:cubicBezTo>
                      <a:pt x="3357" y="114"/>
                      <a:pt x="3357" y="114"/>
                      <a:pt x="3357" y="114"/>
                    </a:cubicBezTo>
                    <a:cubicBezTo>
                      <a:pt x="3357" y="114"/>
                      <a:pt x="3357" y="114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48" y="109"/>
                      <a:pt x="3348" y="109"/>
                    </a:cubicBezTo>
                    <a:lnTo>
                      <a:pt x="3348" y="109"/>
                    </a:lnTo>
                    <a:cubicBezTo>
                      <a:pt x="3348" y="109"/>
                      <a:pt x="3348" y="109"/>
                      <a:pt x="3348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39" y="105"/>
                      <a:pt x="3339" y="105"/>
                      <a:pt x="3339" y="105"/>
                    </a:cubicBezTo>
                    <a:cubicBezTo>
                      <a:pt x="3339" y="105"/>
                      <a:pt x="3339" y="105"/>
                      <a:pt x="3339" y="105"/>
                    </a:cubicBezTo>
                    <a:cubicBezTo>
                      <a:pt x="3339" y="105"/>
                      <a:pt x="3339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1" y="105"/>
                      <a:pt x="3331" y="105"/>
                    </a:cubicBezTo>
                    <a:cubicBezTo>
                      <a:pt x="3331" y="105"/>
                      <a:pt x="3331" y="105"/>
                      <a:pt x="3331" y="105"/>
                    </a:cubicBezTo>
                    <a:cubicBezTo>
                      <a:pt x="3331" y="105"/>
                      <a:pt x="3331" y="105"/>
                      <a:pt x="3331" y="101"/>
                    </a:cubicBezTo>
                    <a:lnTo>
                      <a:pt x="3331" y="101"/>
                    </a:lnTo>
                    <a:cubicBezTo>
                      <a:pt x="3326" y="101"/>
                      <a:pt x="3326" y="101"/>
                      <a:pt x="3326" y="101"/>
                    </a:cubicBezTo>
                    <a:lnTo>
                      <a:pt x="3326" y="101"/>
                    </a:lnTo>
                    <a:cubicBezTo>
                      <a:pt x="3326" y="101"/>
                      <a:pt x="3326" y="101"/>
                      <a:pt x="3322" y="101"/>
                    </a:cubicBezTo>
                    <a:lnTo>
                      <a:pt x="3322" y="101"/>
                    </a:lnTo>
                    <a:cubicBezTo>
                      <a:pt x="3322" y="101"/>
                      <a:pt x="3322" y="101"/>
                      <a:pt x="3322" y="101"/>
                    </a:cubicBezTo>
                    <a:cubicBezTo>
                      <a:pt x="3322" y="101"/>
                      <a:pt x="3322" y="101"/>
                      <a:pt x="3322" y="101"/>
                    </a:cubicBezTo>
                    <a:cubicBezTo>
                      <a:pt x="3322" y="101"/>
                      <a:pt x="3318" y="101"/>
                      <a:pt x="3318" y="101"/>
                    </a:cubicBezTo>
                    <a:lnTo>
                      <a:pt x="3318" y="101"/>
                    </a:lnTo>
                    <a:cubicBezTo>
                      <a:pt x="3318" y="101"/>
                      <a:pt x="3318" y="101"/>
                      <a:pt x="3313" y="96"/>
                    </a:cubicBezTo>
                    <a:lnTo>
                      <a:pt x="3313" y="96"/>
                    </a:lnTo>
                    <a:cubicBezTo>
                      <a:pt x="3313" y="96"/>
                      <a:pt x="3313" y="96"/>
                      <a:pt x="3313" y="96"/>
                    </a:cubicBezTo>
                    <a:cubicBezTo>
                      <a:pt x="3313" y="96"/>
                      <a:pt x="3313" y="96"/>
                      <a:pt x="3313" y="96"/>
                    </a:cubicBezTo>
                    <a:cubicBezTo>
                      <a:pt x="3313" y="96"/>
                      <a:pt x="3309" y="96"/>
                      <a:pt x="3309" y="96"/>
                    </a:cubicBezTo>
                    <a:lnTo>
                      <a:pt x="3309" y="96"/>
                    </a:lnTo>
                    <a:cubicBezTo>
                      <a:pt x="3309" y="96"/>
                      <a:pt x="3309" y="96"/>
                      <a:pt x="3309" y="96"/>
                    </a:cubicBezTo>
                    <a:cubicBezTo>
                      <a:pt x="3309" y="96"/>
                      <a:pt x="3309" y="96"/>
                      <a:pt x="3309" y="96"/>
                    </a:cubicBezTo>
                    <a:cubicBezTo>
                      <a:pt x="3309" y="96"/>
                      <a:pt x="3305" y="96"/>
                      <a:pt x="3305" y="96"/>
                    </a:cubicBezTo>
                    <a:cubicBezTo>
                      <a:pt x="3305" y="96"/>
                      <a:pt x="3305" y="96"/>
                      <a:pt x="3305" y="96"/>
                    </a:cubicBezTo>
                    <a:cubicBezTo>
                      <a:pt x="3305" y="96"/>
                      <a:pt x="3305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296" y="92"/>
                    </a:cubicBezTo>
                    <a:lnTo>
                      <a:pt x="3296" y="92"/>
                    </a:lnTo>
                    <a:cubicBezTo>
                      <a:pt x="3296" y="92"/>
                      <a:pt x="3296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87" y="88"/>
                      <a:pt x="3287" y="88"/>
                      <a:pt x="3287" y="88"/>
                    </a:cubicBezTo>
                    <a:lnTo>
                      <a:pt x="3287" y="88"/>
                    </a:lnTo>
                    <a:cubicBezTo>
                      <a:pt x="3287" y="88"/>
                      <a:pt x="3287" y="88"/>
                      <a:pt x="3283" y="88"/>
                    </a:cubicBezTo>
                    <a:cubicBezTo>
                      <a:pt x="3283" y="88"/>
                      <a:pt x="3283" y="88"/>
                      <a:pt x="3283" y="88"/>
                    </a:cubicBezTo>
                    <a:cubicBezTo>
                      <a:pt x="3283" y="88"/>
                      <a:pt x="3279" y="88"/>
                      <a:pt x="3279" y="88"/>
                    </a:cubicBezTo>
                    <a:cubicBezTo>
                      <a:pt x="3279" y="88"/>
                      <a:pt x="3279" y="88"/>
                      <a:pt x="3279" y="88"/>
                    </a:cubicBezTo>
                    <a:cubicBezTo>
                      <a:pt x="3274" y="83"/>
                      <a:pt x="3270" y="83"/>
                      <a:pt x="3270" y="83"/>
                    </a:cubicBezTo>
                    <a:cubicBezTo>
                      <a:pt x="3270" y="83"/>
                      <a:pt x="3270" y="83"/>
                      <a:pt x="3270" y="83"/>
                    </a:cubicBezTo>
                    <a:cubicBezTo>
                      <a:pt x="3266" y="83"/>
                      <a:pt x="3266" y="83"/>
                      <a:pt x="3261" y="79"/>
                    </a:cubicBezTo>
                    <a:cubicBezTo>
                      <a:pt x="3261" y="79"/>
                      <a:pt x="3261" y="79"/>
                      <a:pt x="3261" y="79"/>
                    </a:cubicBezTo>
                    <a:cubicBezTo>
                      <a:pt x="3261" y="79"/>
                      <a:pt x="3257" y="79"/>
                      <a:pt x="3257" y="79"/>
                    </a:cubicBezTo>
                    <a:cubicBezTo>
                      <a:pt x="3253" y="79"/>
                      <a:pt x="3253" y="79"/>
                      <a:pt x="3253" y="79"/>
                    </a:cubicBezTo>
                    <a:lnTo>
                      <a:pt x="3253" y="79"/>
                    </a:lnTo>
                    <a:cubicBezTo>
                      <a:pt x="3248" y="79"/>
                      <a:pt x="3244" y="75"/>
                      <a:pt x="3240" y="75"/>
                    </a:cubicBezTo>
                    <a:cubicBezTo>
                      <a:pt x="3240" y="75"/>
                      <a:pt x="3240" y="75"/>
                      <a:pt x="3240" y="75"/>
                    </a:cubicBezTo>
                    <a:lnTo>
                      <a:pt x="3240" y="75"/>
                    </a:lnTo>
                    <a:cubicBezTo>
                      <a:pt x="3170" y="53"/>
                      <a:pt x="3097" y="36"/>
                      <a:pt x="3027" y="23"/>
                    </a:cubicBezTo>
                    <a:lnTo>
                      <a:pt x="2906" y="625"/>
                    </a:lnTo>
                    <a:cubicBezTo>
                      <a:pt x="3006" y="647"/>
                      <a:pt x="3105" y="677"/>
                      <a:pt x="3205" y="7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6509540" y="1907873"/>
                <a:ext cx="572568" cy="572568"/>
              </a:xfrm>
              <a:custGeom>
                <a:rect b="b" l="l" r="r" t="t"/>
                <a:pathLst>
                  <a:path extrusionOk="0" h="4367" w="4367">
                    <a:moveTo>
                      <a:pt x="3989" y="2870"/>
                    </a:moveTo>
                    <a:cubicBezTo>
                      <a:pt x="3612" y="3868"/>
                      <a:pt x="2493" y="4366"/>
                      <a:pt x="1496" y="3989"/>
                    </a:cubicBezTo>
                    <a:cubicBezTo>
                      <a:pt x="503" y="3612"/>
                      <a:pt x="0" y="2498"/>
                      <a:pt x="377" y="1500"/>
                    </a:cubicBezTo>
                    <a:cubicBezTo>
                      <a:pt x="754" y="503"/>
                      <a:pt x="1873" y="0"/>
                      <a:pt x="2870" y="377"/>
                    </a:cubicBezTo>
                    <a:cubicBezTo>
                      <a:pt x="3863" y="759"/>
                      <a:pt x="4366" y="1873"/>
                      <a:pt x="3989" y="28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6660189" y="2039118"/>
                <a:ext cx="263798" cy="312834"/>
              </a:xfrm>
              <a:custGeom>
                <a:rect b="b" l="l" r="r" t="t"/>
                <a:pathLst>
                  <a:path extrusionOk="0" h="2386" w="2012">
                    <a:moveTo>
                      <a:pt x="546" y="2186"/>
                    </a:moveTo>
                    <a:lnTo>
                      <a:pt x="789" y="2281"/>
                    </a:lnTo>
                    <a:lnTo>
                      <a:pt x="885" y="2030"/>
                    </a:lnTo>
                    <a:lnTo>
                      <a:pt x="919" y="2038"/>
                    </a:lnTo>
                    <a:cubicBezTo>
                      <a:pt x="1253" y="2104"/>
                      <a:pt x="1509" y="1991"/>
                      <a:pt x="1604" y="1739"/>
                    </a:cubicBezTo>
                    <a:cubicBezTo>
                      <a:pt x="1734" y="1397"/>
                      <a:pt x="1435" y="1206"/>
                      <a:pt x="1192" y="1054"/>
                    </a:cubicBezTo>
                    <a:cubicBezTo>
                      <a:pt x="1036" y="959"/>
                      <a:pt x="915" y="881"/>
                      <a:pt x="954" y="781"/>
                    </a:cubicBezTo>
                    <a:cubicBezTo>
                      <a:pt x="980" y="716"/>
                      <a:pt x="1049" y="655"/>
                      <a:pt x="1257" y="733"/>
                    </a:cubicBezTo>
                    <a:cubicBezTo>
                      <a:pt x="1392" y="785"/>
                      <a:pt x="1522" y="876"/>
                      <a:pt x="1643" y="1002"/>
                    </a:cubicBezTo>
                    <a:lnTo>
                      <a:pt x="1899" y="729"/>
                    </a:lnTo>
                    <a:cubicBezTo>
                      <a:pt x="1804" y="629"/>
                      <a:pt x="1674" y="534"/>
                      <a:pt x="1522" y="460"/>
                    </a:cubicBezTo>
                    <a:lnTo>
                      <a:pt x="1487" y="443"/>
                    </a:lnTo>
                    <a:lnTo>
                      <a:pt x="1578" y="200"/>
                    </a:lnTo>
                    <a:lnTo>
                      <a:pt x="1335" y="109"/>
                    </a:lnTo>
                    <a:lnTo>
                      <a:pt x="1240" y="352"/>
                    </a:lnTo>
                    <a:lnTo>
                      <a:pt x="1205" y="343"/>
                    </a:lnTo>
                    <a:cubicBezTo>
                      <a:pt x="854" y="265"/>
                      <a:pt x="585" y="374"/>
                      <a:pt x="490" y="634"/>
                    </a:cubicBezTo>
                    <a:cubicBezTo>
                      <a:pt x="356" y="981"/>
                      <a:pt x="655" y="1171"/>
                      <a:pt x="893" y="1327"/>
                    </a:cubicBezTo>
                    <a:cubicBezTo>
                      <a:pt x="1049" y="1427"/>
                      <a:pt x="1175" y="1505"/>
                      <a:pt x="1132" y="1609"/>
                    </a:cubicBezTo>
                    <a:cubicBezTo>
                      <a:pt x="1123" y="1640"/>
                      <a:pt x="1093" y="1679"/>
                      <a:pt x="1028" y="1683"/>
                    </a:cubicBezTo>
                    <a:cubicBezTo>
                      <a:pt x="980" y="1687"/>
                      <a:pt x="919" y="1670"/>
                      <a:pt x="837" y="1640"/>
                    </a:cubicBezTo>
                    <a:cubicBezTo>
                      <a:pt x="672" y="1579"/>
                      <a:pt x="499" y="1457"/>
                      <a:pt x="377" y="1314"/>
                    </a:cubicBezTo>
                    <a:lnTo>
                      <a:pt x="108" y="1588"/>
                    </a:lnTo>
                    <a:cubicBezTo>
                      <a:pt x="217" y="1709"/>
                      <a:pt x="403" y="1839"/>
                      <a:pt x="598" y="1930"/>
                    </a:cubicBezTo>
                    <a:lnTo>
                      <a:pt x="637" y="1947"/>
                    </a:lnTo>
                    <a:close/>
                    <a:moveTo>
                      <a:pt x="837" y="2385"/>
                    </a:moveTo>
                    <a:lnTo>
                      <a:pt x="438" y="2234"/>
                    </a:lnTo>
                    <a:lnTo>
                      <a:pt x="529" y="1991"/>
                    </a:lnTo>
                    <a:cubicBezTo>
                      <a:pt x="317" y="1887"/>
                      <a:pt x="126" y="1748"/>
                      <a:pt x="22" y="1609"/>
                    </a:cubicBezTo>
                    <a:lnTo>
                      <a:pt x="0" y="1579"/>
                    </a:lnTo>
                    <a:lnTo>
                      <a:pt x="382" y="1193"/>
                    </a:lnTo>
                    <a:lnTo>
                      <a:pt x="412" y="1228"/>
                    </a:lnTo>
                    <a:cubicBezTo>
                      <a:pt x="525" y="1371"/>
                      <a:pt x="702" y="1501"/>
                      <a:pt x="867" y="1562"/>
                    </a:cubicBezTo>
                    <a:cubicBezTo>
                      <a:pt x="937" y="1588"/>
                      <a:pt x="989" y="1601"/>
                      <a:pt x="1019" y="1601"/>
                    </a:cubicBezTo>
                    <a:cubicBezTo>
                      <a:pt x="1049" y="1596"/>
                      <a:pt x="1054" y="1588"/>
                      <a:pt x="1054" y="1579"/>
                    </a:cubicBezTo>
                    <a:cubicBezTo>
                      <a:pt x="1071" y="1536"/>
                      <a:pt x="954" y="1462"/>
                      <a:pt x="850" y="1397"/>
                    </a:cubicBezTo>
                    <a:cubicBezTo>
                      <a:pt x="611" y="1245"/>
                      <a:pt x="256" y="1015"/>
                      <a:pt x="408" y="603"/>
                    </a:cubicBezTo>
                    <a:cubicBezTo>
                      <a:pt x="520" y="317"/>
                      <a:pt x="815" y="183"/>
                      <a:pt x="1188" y="256"/>
                    </a:cubicBezTo>
                    <a:lnTo>
                      <a:pt x="1283" y="1"/>
                    </a:lnTo>
                    <a:lnTo>
                      <a:pt x="1687" y="152"/>
                    </a:lnTo>
                    <a:lnTo>
                      <a:pt x="1591" y="404"/>
                    </a:lnTo>
                    <a:cubicBezTo>
                      <a:pt x="1756" y="486"/>
                      <a:pt x="1890" y="590"/>
                      <a:pt x="1986" y="707"/>
                    </a:cubicBezTo>
                    <a:lnTo>
                      <a:pt x="2012" y="733"/>
                    </a:lnTo>
                    <a:lnTo>
                      <a:pt x="1643" y="1124"/>
                    </a:lnTo>
                    <a:lnTo>
                      <a:pt x="1613" y="1089"/>
                    </a:lnTo>
                    <a:cubicBezTo>
                      <a:pt x="1492" y="959"/>
                      <a:pt x="1361" y="863"/>
                      <a:pt x="1227" y="811"/>
                    </a:cubicBezTo>
                    <a:cubicBezTo>
                      <a:pt x="1175" y="794"/>
                      <a:pt x="1054" y="755"/>
                      <a:pt x="1032" y="811"/>
                    </a:cubicBezTo>
                    <a:cubicBezTo>
                      <a:pt x="1019" y="846"/>
                      <a:pt x="1140" y="924"/>
                      <a:pt x="1236" y="985"/>
                    </a:cubicBezTo>
                    <a:cubicBezTo>
                      <a:pt x="1474" y="1137"/>
                      <a:pt x="1838" y="1362"/>
                      <a:pt x="1682" y="1770"/>
                    </a:cubicBezTo>
                    <a:cubicBezTo>
                      <a:pt x="1578" y="2047"/>
                      <a:pt x="1292" y="2182"/>
                      <a:pt x="937" y="21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8" name="Google Shape;878;p19"/>
            <p:cNvGrpSpPr/>
            <p:nvPr/>
          </p:nvGrpSpPr>
          <p:grpSpPr>
            <a:xfrm>
              <a:off x="7096663" y="3893452"/>
              <a:ext cx="527728" cy="527728"/>
              <a:chOff x="7096663" y="3893452"/>
              <a:chExt cx="527728" cy="527728"/>
            </a:xfrm>
          </p:grpSpPr>
          <p:sp>
            <p:nvSpPr>
              <p:cNvPr id="879" name="Google Shape;879;p19"/>
              <p:cNvSpPr/>
              <p:nvPr/>
            </p:nvSpPr>
            <p:spPr>
              <a:xfrm>
                <a:off x="7096663" y="3893452"/>
                <a:ext cx="527728" cy="527728"/>
              </a:xfrm>
              <a:custGeom>
                <a:rect b="b" l="l" r="r" t="t"/>
                <a:pathLst>
                  <a:path extrusionOk="0" h="4025" w="4025">
                    <a:moveTo>
                      <a:pt x="3608" y="2767"/>
                    </a:moveTo>
                    <a:cubicBezTo>
                      <a:pt x="3192" y="3647"/>
                      <a:pt x="2143" y="4024"/>
                      <a:pt x="1263" y="3608"/>
                    </a:cubicBezTo>
                    <a:cubicBezTo>
                      <a:pt x="378" y="3192"/>
                      <a:pt x="1" y="2143"/>
                      <a:pt x="417" y="1258"/>
                    </a:cubicBezTo>
                    <a:cubicBezTo>
                      <a:pt x="833" y="378"/>
                      <a:pt x="1887" y="1"/>
                      <a:pt x="2767" y="417"/>
                    </a:cubicBezTo>
                    <a:cubicBezTo>
                      <a:pt x="3647" y="833"/>
                      <a:pt x="4024" y="1887"/>
                      <a:pt x="3608" y="27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7129703" y="3926492"/>
                <a:ext cx="462303" cy="462303"/>
              </a:xfrm>
              <a:custGeom>
                <a:rect b="b" l="l" r="r" t="t"/>
                <a:pathLst>
                  <a:path extrusionOk="0" h="3526" w="3526">
                    <a:moveTo>
                      <a:pt x="3165" y="690"/>
                    </a:moveTo>
                    <a:lnTo>
                      <a:pt x="2823" y="950"/>
                    </a:lnTo>
                    <a:cubicBezTo>
                      <a:pt x="2866" y="1006"/>
                      <a:pt x="2905" y="1067"/>
                      <a:pt x="2940" y="1132"/>
                    </a:cubicBezTo>
                    <a:lnTo>
                      <a:pt x="3317" y="932"/>
                    </a:lnTo>
                    <a:cubicBezTo>
                      <a:pt x="3274" y="846"/>
                      <a:pt x="3222" y="768"/>
                      <a:pt x="3165" y="690"/>
                    </a:cubicBezTo>
                    <a:close/>
                    <a:moveTo>
                      <a:pt x="3508" y="1518"/>
                    </a:moveTo>
                    <a:lnTo>
                      <a:pt x="3083" y="1578"/>
                    </a:lnTo>
                    <a:cubicBezTo>
                      <a:pt x="3096" y="1648"/>
                      <a:pt x="3100" y="1722"/>
                      <a:pt x="3096" y="1791"/>
                    </a:cubicBezTo>
                    <a:lnTo>
                      <a:pt x="3525" y="1804"/>
                    </a:lnTo>
                    <a:cubicBezTo>
                      <a:pt x="3525" y="1778"/>
                      <a:pt x="3525" y="1752"/>
                      <a:pt x="3525" y="1726"/>
                    </a:cubicBezTo>
                    <a:lnTo>
                      <a:pt x="3525" y="1726"/>
                    </a:lnTo>
                    <a:lnTo>
                      <a:pt x="3525" y="1726"/>
                    </a:lnTo>
                    <a:lnTo>
                      <a:pt x="3525" y="1726"/>
                    </a:lnTo>
                    <a:cubicBezTo>
                      <a:pt x="3525" y="1722"/>
                      <a:pt x="3525" y="1722"/>
                      <a:pt x="3525" y="1717"/>
                    </a:cubicBezTo>
                    <a:lnTo>
                      <a:pt x="3525" y="1717"/>
                    </a:lnTo>
                    <a:cubicBezTo>
                      <a:pt x="3525" y="1717"/>
                      <a:pt x="3525" y="1717"/>
                      <a:pt x="3525" y="1717"/>
                    </a:cubicBezTo>
                    <a:lnTo>
                      <a:pt x="3525" y="1717"/>
                    </a:lnTo>
                    <a:lnTo>
                      <a:pt x="3525" y="1717"/>
                    </a:lnTo>
                    <a:lnTo>
                      <a:pt x="3525" y="1717"/>
                    </a:lnTo>
                    <a:cubicBezTo>
                      <a:pt x="3525" y="1717"/>
                      <a:pt x="3525" y="1713"/>
                      <a:pt x="3525" y="1713"/>
                    </a:cubicBezTo>
                    <a:lnTo>
                      <a:pt x="3525" y="1713"/>
                    </a:lnTo>
                    <a:cubicBezTo>
                      <a:pt x="3525" y="1713"/>
                      <a:pt x="3525" y="1713"/>
                      <a:pt x="3525" y="1713"/>
                    </a:cubicBezTo>
                    <a:lnTo>
                      <a:pt x="3525" y="1713"/>
                    </a:lnTo>
                    <a:lnTo>
                      <a:pt x="3525" y="1713"/>
                    </a:lnTo>
                    <a:lnTo>
                      <a:pt x="3525" y="1708"/>
                    </a:lnTo>
                    <a:cubicBezTo>
                      <a:pt x="3525" y="1708"/>
                      <a:pt x="3525" y="1708"/>
                      <a:pt x="3525" y="1708"/>
                    </a:cubicBezTo>
                    <a:lnTo>
                      <a:pt x="3525" y="1708"/>
                    </a:lnTo>
                    <a:cubicBezTo>
                      <a:pt x="3525" y="1708"/>
                      <a:pt x="3525" y="1708"/>
                      <a:pt x="3525" y="1708"/>
                    </a:cubicBezTo>
                    <a:lnTo>
                      <a:pt x="3525" y="1708"/>
                    </a:lnTo>
                    <a:cubicBezTo>
                      <a:pt x="3525" y="1704"/>
                      <a:pt x="3525" y="1704"/>
                      <a:pt x="3525" y="1704"/>
                    </a:cubicBezTo>
                    <a:lnTo>
                      <a:pt x="3525" y="1704"/>
                    </a:lnTo>
                    <a:lnTo>
                      <a:pt x="3525" y="1704"/>
                    </a:lnTo>
                    <a:lnTo>
                      <a:pt x="3525" y="1704"/>
                    </a:lnTo>
                    <a:cubicBezTo>
                      <a:pt x="3525" y="1704"/>
                      <a:pt x="3525" y="1704"/>
                      <a:pt x="3525" y="1704"/>
                    </a:cubicBezTo>
                    <a:lnTo>
                      <a:pt x="3525" y="1704"/>
                    </a:lnTo>
                    <a:cubicBezTo>
                      <a:pt x="3525" y="1704"/>
                      <a:pt x="3525" y="1700"/>
                      <a:pt x="3525" y="1700"/>
                    </a:cubicBezTo>
                    <a:lnTo>
                      <a:pt x="3525" y="1700"/>
                    </a:lnTo>
                    <a:lnTo>
                      <a:pt x="3525" y="1700"/>
                    </a:lnTo>
                    <a:lnTo>
                      <a:pt x="3525" y="1700"/>
                    </a:lnTo>
                    <a:cubicBezTo>
                      <a:pt x="3525" y="1700"/>
                      <a:pt x="3525" y="1700"/>
                      <a:pt x="3525" y="1700"/>
                    </a:cubicBezTo>
                    <a:lnTo>
                      <a:pt x="3525" y="1700"/>
                    </a:lnTo>
                    <a:cubicBezTo>
                      <a:pt x="3525" y="1700"/>
                      <a:pt x="3525" y="1700"/>
                      <a:pt x="3525" y="1695"/>
                    </a:cubicBezTo>
                    <a:lnTo>
                      <a:pt x="3525" y="1695"/>
                    </a:lnTo>
                    <a:lnTo>
                      <a:pt x="3525" y="1695"/>
                    </a:lnTo>
                    <a:lnTo>
                      <a:pt x="3525" y="1695"/>
                    </a:lnTo>
                    <a:cubicBezTo>
                      <a:pt x="3525" y="1695"/>
                      <a:pt x="3525" y="1695"/>
                      <a:pt x="3525" y="1695"/>
                    </a:cubicBezTo>
                    <a:lnTo>
                      <a:pt x="3525" y="1695"/>
                    </a:lnTo>
                    <a:cubicBezTo>
                      <a:pt x="3525" y="1695"/>
                      <a:pt x="3525" y="1695"/>
                      <a:pt x="3525" y="1695"/>
                    </a:cubicBezTo>
                    <a:lnTo>
                      <a:pt x="3525" y="1691"/>
                    </a:lnTo>
                    <a:cubicBezTo>
                      <a:pt x="3525" y="1691"/>
                      <a:pt x="3525" y="1691"/>
                      <a:pt x="3525" y="1691"/>
                    </a:cubicBezTo>
                    <a:lnTo>
                      <a:pt x="3525" y="1691"/>
                    </a:lnTo>
                    <a:lnTo>
                      <a:pt x="3525" y="1691"/>
                    </a:lnTo>
                    <a:cubicBezTo>
                      <a:pt x="3525" y="1691"/>
                      <a:pt x="3525" y="1691"/>
                      <a:pt x="3525" y="1691"/>
                    </a:cubicBezTo>
                    <a:lnTo>
                      <a:pt x="3525" y="1691"/>
                    </a:lnTo>
                    <a:lnTo>
                      <a:pt x="3525" y="1691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7"/>
                    </a:lnTo>
                    <a:lnTo>
                      <a:pt x="3525" y="1687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7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2"/>
                    </a:lnTo>
                    <a:cubicBezTo>
                      <a:pt x="3525" y="1682"/>
                      <a:pt x="3525" y="1682"/>
                      <a:pt x="3525" y="1682"/>
                    </a:cubicBezTo>
                    <a:lnTo>
                      <a:pt x="3525" y="1682"/>
                    </a:lnTo>
                    <a:lnTo>
                      <a:pt x="3525" y="1682"/>
                    </a:lnTo>
                    <a:cubicBezTo>
                      <a:pt x="3525" y="1682"/>
                      <a:pt x="3525" y="1682"/>
                      <a:pt x="3525" y="1682"/>
                    </a:cubicBezTo>
                    <a:lnTo>
                      <a:pt x="3525" y="1682"/>
                    </a:lnTo>
                    <a:lnTo>
                      <a:pt x="3525" y="1682"/>
                    </a:lnTo>
                    <a:cubicBezTo>
                      <a:pt x="3525" y="1682"/>
                      <a:pt x="3525" y="1678"/>
                      <a:pt x="3525" y="1678"/>
                    </a:cubicBezTo>
                    <a:lnTo>
                      <a:pt x="3525" y="1678"/>
                    </a:lnTo>
                    <a:cubicBezTo>
                      <a:pt x="3525" y="1678"/>
                      <a:pt x="3525" y="1678"/>
                      <a:pt x="3525" y="1678"/>
                    </a:cubicBezTo>
                    <a:lnTo>
                      <a:pt x="3525" y="1678"/>
                    </a:lnTo>
                    <a:cubicBezTo>
                      <a:pt x="3525" y="1678"/>
                      <a:pt x="3525" y="1678"/>
                      <a:pt x="3525" y="1678"/>
                    </a:cubicBezTo>
                    <a:lnTo>
                      <a:pt x="3525" y="1678"/>
                    </a:lnTo>
                    <a:lnTo>
                      <a:pt x="3525" y="1674"/>
                    </a:lnTo>
                    <a:cubicBezTo>
                      <a:pt x="3525" y="1674"/>
                      <a:pt x="3525" y="1674"/>
                      <a:pt x="3525" y="1674"/>
                    </a:cubicBezTo>
                    <a:lnTo>
                      <a:pt x="3525" y="1674"/>
                    </a:lnTo>
                    <a:lnTo>
                      <a:pt x="3525" y="1674"/>
                    </a:lnTo>
                    <a:cubicBezTo>
                      <a:pt x="3525" y="1674"/>
                      <a:pt x="3525" y="1674"/>
                      <a:pt x="3525" y="1669"/>
                    </a:cubicBezTo>
                    <a:lnTo>
                      <a:pt x="3525" y="1669"/>
                    </a:lnTo>
                    <a:lnTo>
                      <a:pt x="3525" y="1669"/>
                    </a:lnTo>
                    <a:cubicBezTo>
                      <a:pt x="3525" y="1669"/>
                      <a:pt x="3525" y="1669"/>
                      <a:pt x="3525" y="1669"/>
                    </a:cubicBezTo>
                    <a:lnTo>
                      <a:pt x="3525" y="1669"/>
                    </a:lnTo>
                    <a:lnTo>
                      <a:pt x="3525" y="1669"/>
                    </a:lnTo>
                    <a:cubicBezTo>
                      <a:pt x="3525" y="1665"/>
                      <a:pt x="3525" y="1665"/>
                      <a:pt x="3525" y="1665"/>
                    </a:cubicBezTo>
                    <a:lnTo>
                      <a:pt x="3525" y="1665"/>
                    </a:lnTo>
                    <a:cubicBezTo>
                      <a:pt x="3525" y="1661"/>
                      <a:pt x="3525" y="1661"/>
                      <a:pt x="3525" y="1661"/>
                    </a:cubicBezTo>
                    <a:lnTo>
                      <a:pt x="3525" y="1661"/>
                    </a:lnTo>
                    <a:cubicBezTo>
                      <a:pt x="3525" y="1661"/>
                      <a:pt x="3525" y="1656"/>
                      <a:pt x="3525" y="1656"/>
                    </a:cubicBezTo>
                    <a:cubicBezTo>
                      <a:pt x="3525" y="1656"/>
                      <a:pt x="3525" y="1656"/>
                      <a:pt x="3525" y="1656"/>
                    </a:cubicBezTo>
                    <a:cubicBezTo>
                      <a:pt x="3521" y="1609"/>
                      <a:pt x="3517" y="1565"/>
                      <a:pt x="3508" y="1518"/>
                    </a:cubicBezTo>
                    <a:moveTo>
                      <a:pt x="3404" y="2407"/>
                    </a:moveTo>
                    <a:lnTo>
                      <a:pt x="3005" y="2250"/>
                    </a:lnTo>
                    <a:cubicBezTo>
                      <a:pt x="2992" y="2276"/>
                      <a:pt x="2983" y="2302"/>
                      <a:pt x="2970" y="2333"/>
                    </a:cubicBezTo>
                    <a:cubicBezTo>
                      <a:pt x="2953" y="2368"/>
                      <a:pt x="2931" y="2407"/>
                      <a:pt x="2910" y="2446"/>
                    </a:cubicBezTo>
                    <a:lnTo>
                      <a:pt x="3278" y="2662"/>
                    </a:lnTo>
                    <a:cubicBezTo>
                      <a:pt x="3287" y="2645"/>
                      <a:pt x="3300" y="2628"/>
                      <a:pt x="3308" y="2610"/>
                    </a:cubicBezTo>
                    <a:cubicBezTo>
                      <a:pt x="3308" y="2610"/>
                      <a:pt x="3308" y="2610"/>
                      <a:pt x="3308" y="2606"/>
                    </a:cubicBezTo>
                    <a:cubicBezTo>
                      <a:pt x="3308" y="2606"/>
                      <a:pt x="3308" y="2606"/>
                      <a:pt x="3308" y="2606"/>
                    </a:cubicBezTo>
                    <a:cubicBezTo>
                      <a:pt x="3308" y="2606"/>
                      <a:pt x="3308" y="2606"/>
                      <a:pt x="3308" y="2606"/>
                    </a:cubicBezTo>
                    <a:lnTo>
                      <a:pt x="3308" y="2606"/>
                    </a:lnTo>
                    <a:lnTo>
                      <a:pt x="3308" y="2606"/>
                    </a:lnTo>
                    <a:cubicBezTo>
                      <a:pt x="3308" y="2606"/>
                      <a:pt x="3308" y="2606"/>
                      <a:pt x="3308" y="2606"/>
                    </a:cubicBezTo>
                    <a:lnTo>
                      <a:pt x="3313" y="2606"/>
                    </a:lnTo>
                    <a:lnTo>
                      <a:pt x="3313" y="2606"/>
                    </a:lnTo>
                    <a:lnTo>
                      <a:pt x="3313" y="2602"/>
                    </a:lnTo>
                    <a:lnTo>
                      <a:pt x="3313" y="2602"/>
                    </a:lnTo>
                    <a:cubicBezTo>
                      <a:pt x="3313" y="2602"/>
                      <a:pt x="3313" y="2602"/>
                      <a:pt x="3313" y="2602"/>
                    </a:cubicBezTo>
                    <a:lnTo>
                      <a:pt x="3313" y="2602"/>
                    </a:lnTo>
                    <a:cubicBezTo>
                      <a:pt x="3313" y="2602"/>
                      <a:pt x="3313" y="2602"/>
                      <a:pt x="3313" y="2602"/>
                    </a:cubicBezTo>
                    <a:cubicBezTo>
                      <a:pt x="3313" y="2602"/>
                      <a:pt x="3313" y="2602"/>
                      <a:pt x="3313" y="2602"/>
                    </a:cubicBezTo>
                    <a:cubicBezTo>
                      <a:pt x="3313" y="2597"/>
                      <a:pt x="3317" y="2597"/>
                      <a:pt x="3317" y="2597"/>
                    </a:cubicBezTo>
                    <a:lnTo>
                      <a:pt x="3317" y="2597"/>
                    </a:ln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lnTo>
                      <a:pt x="3317" y="2593"/>
                    </a:ln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89"/>
                      <a:pt x="3317" y="2589"/>
                      <a:pt x="3317" y="2589"/>
                    </a:cubicBezTo>
                    <a:cubicBezTo>
                      <a:pt x="3317" y="2589"/>
                      <a:pt x="3317" y="2589"/>
                      <a:pt x="3317" y="2589"/>
                    </a:cubicBezTo>
                    <a:cubicBezTo>
                      <a:pt x="3317" y="2589"/>
                      <a:pt x="3317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0"/>
                    </a:lnTo>
                    <a:cubicBezTo>
                      <a:pt x="3322" y="2580"/>
                      <a:pt x="3322" y="2580"/>
                      <a:pt x="3326" y="2580"/>
                    </a:cubicBezTo>
                    <a:cubicBezTo>
                      <a:pt x="3326" y="2580"/>
                      <a:pt x="3326" y="2580"/>
                      <a:pt x="3326" y="2580"/>
                    </a:cubicBezTo>
                    <a:cubicBezTo>
                      <a:pt x="3326" y="2580"/>
                      <a:pt x="3326" y="2580"/>
                      <a:pt x="3326" y="2580"/>
                    </a:cubicBezTo>
                    <a:lnTo>
                      <a:pt x="3326" y="2580"/>
                    </a:lnTo>
                    <a:cubicBezTo>
                      <a:pt x="3326" y="2580"/>
                      <a:pt x="3326" y="2580"/>
                      <a:pt x="3326" y="2580"/>
                    </a:cubicBezTo>
                    <a:cubicBezTo>
                      <a:pt x="3326" y="2580"/>
                      <a:pt x="3326" y="2580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1"/>
                      <a:pt x="3326" y="2571"/>
                      <a:pt x="3326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lnTo>
                      <a:pt x="3330" y="2571"/>
                    </a:lnTo>
                    <a:cubicBezTo>
                      <a:pt x="3330" y="2571"/>
                      <a:pt x="3330" y="2571"/>
                      <a:pt x="3330" y="2571"/>
                    </a:cubicBezTo>
                    <a:lnTo>
                      <a:pt x="3330" y="2571"/>
                    </a:ln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3"/>
                      <a:pt x="3335" y="2563"/>
                      <a:pt x="3335" y="2563"/>
                    </a:cubicBezTo>
                    <a:cubicBezTo>
                      <a:pt x="3335" y="2563"/>
                      <a:pt x="3335" y="2563"/>
                      <a:pt x="3335" y="2563"/>
                    </a:cubicBezTo>
                    <a:cubicBezTo>
                      <a:pt x="3335" y="2563"/>
                      <a:pt x="3335" y="2563"/>
                      <a:pt x="3335" y="2563"/>
                    </a:cubicBezTo>
                    <a:lnTo>
                      <a:pt x="3335" y="2563"/>
                    </a:lnTo>
                    <a:cubicBezTo>
                      <a:pt x="3335" y="2563"/>
                      <a:pt x="3335" y="2563"/>
                      <a:pt x="3335" y="2563"/>
                    </a:cubicBezTo>
                    <a:lnTo>
                      <a:pt x="3335" y="2563"/>
                    </a:lnTo>
                    <a:cubicBezTo>
                      <a:pt x="3335" y="2563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4"/>
                      <a:pt x="3335" y="2554"/>
                    </a:cubicBezTo>
                    <a:lnTo>
                      <a:pt x="3339" y="2554"/>
                    </a:ln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lnTo>
                      <a:pt x="3339" y="2554"/>
                    </a:lnTo>
                    <a:cubicBezTo>
                      <a:pt x="3339" y="2554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lnTo>
                      <a:pt x="3339" y="2550"/>
                    </a:lnTo>
                    <a:lnTo>
                      <a:pt x="3339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cubicBezTo>
                      <a:pt x="3343" y="2545"/>
                      <a:pt x="3343" y="2545"/>
                      <a:pt x="3343" y="2545"/>
                    </a:cubicBezTo>
                    <a:lnTo>
                      <a:pt x="3343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lnTo>
                      <a:pt x="3343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41"/>
                    </a:cubicBezTo>
                    <a:lnTo>
                      <a:pt x="3343" y="2541"/>
                    </a:lnTo>
                    <a:lnTo>
                      <a:pt x="3343" y="2541"/>
                    </a:ln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37"/>
                    </a:cubicBezTo>
                    <a:cubicBezTo>
                      <a:pt x="3343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lnTo>
                      <a:pt x="3348" y="2537"/>
                    </a:lnTo>
                    <a:cubicBezTo>
                      <a:pt x="3348" y="2532"/>
                      <a:pt x="3348" y="2532"/>
                      <a:pt x="3348" y="2532"/>
                    </a:cubicBezTo>
                    <a:cubicBezTo>
                      <a:pt x="3348" y="2532"/>
                      <a:pt x="3348" y="2532"/>
                      <a:pt x="3348" y="2532"/>
                    </a:cubicBezTo>
                    <a:cubicBezTo>
                      <a:pt x="3348" y="2532"/>
                      <a:pt x="3348" y="2532"/>
                      <a:pt x="3348" y="2532"/>
                    </a:cubicBezTo>
                    <a:lnTo>
                      <a:pt x="3348" y="2532"/>
                    </a:lnTo>
                    <a:cubicBezTo>
                      <a:pt x="3348" y="2532"/>
                      <a:pt x="3348" y="2532"/>
                      <a:pt x="3352" y="2528"/>
                    </a:cubicBezTo>
                    <a:lnTo>
                      <a:pt x="3352" y="2528"/>
                    </a:ln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4"/>
                      <a:pt x="3352" y="2524"/>
                      <a:pt x="3352" y="2524"/>
                    </a:cubicBezTo>
                    <a:lnTo>
                      <a:pt x="3352" y="2524"/>
                    </a:ln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19"/>
                      <a:pt x="3352" y="2519"/>
                      <a:pt x="3352" y="2519"/>
                    </a:cubicBezTo>
                    <a:cubicBezTo>
                      <a:pt x="3352" y="2519"/>
                      <a:pt x="3356" y="2519"/>
                      <a:pt x="3356" y="2519"/>
                    </a:cubicBezTo>
                    <a:lnTo>
                      <a:pt x="3356" y="2519"/>
                    </a:ln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lnTo>
                      <a:pt x="3356" y="2515"/>
                    </a:lnTo>
                    <a:cubicBezTo>
                      <a:pt x="3356" y="2515"/>
                      <a:pt x="3356" y="2511"/>
                      <a:pt x="3356" y="2511"/>
                    </a:cubicBezTo>
                    <a:lnTo>
                      <a:pt x="3356" y="2511"/>
                    </a:lnTo>
                    <a:lnTo>
                      <a:pt x="3356" y="2511"/>
                    </a:ln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06"/>
                      <a:pt x="3361" y="2506"/>
                      <a:pt x="3361" y="2506"/>
                    </a:cubicBezTo>
                    <a:lnTo>
                      <a:pt x="3361" y="2506"/>
                    </a:ln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2"/>
                    </a:cubicBezTo>
                    <a:lnTo>
                      <a:pt x="3361" y="2502"/>
                    </a:lnTo>
                    <a:cubicBezTo>
                      <a:pt x="3361" y="2502"/>
                      <a:pt x="3361" y="2502"/>
                      <a:pt x="3361" y="2502"/>
                    </a:cubicBezTo>
                    <a:lnTo>
                      <a:pt x="3361" y="2502"/>
                    </a:lnTo>
                    <a:cubicBezTo>
                      <a:pt x="3365" y="2502"/>
                      <a:pt x="3365" y="2502"/>
                      <a:pt x="3365" y="2502"/>
                    </a:cubicBezTo>
                    <a:cubicBezTo>
                      <a:pt x="3365" y="2502"/>
                      <a:pt x="3365" y="2502"/>
                      <a:pt x="3365" y="2502"/>
                    </a:cubicBezTo>
                    <a:cubicBezTo>
                      <a:pt x="3365" y="2502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3"/>
                      <a:pt x="3365" y="2493"/>
                      <a:pt x="3365" y="2493"/>
                    </a:cubicBezTo>
                    <a:lnTo>
                      <a:pt x="3365" y="2493"/>
                    </a:lnTo>
                    <a:cubicBezTo>
                      <a:pt x="3374" y="2476"/>
                      <a:pt x="3382" y="2459"/>
                      <a:pt x="3391" y="2437"/>
                    </a:cubicBezTo>
                    <a:lnTo>
                      <a:pt x="3391" y="2437"/>
                    </a:ln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lnTo>
                      <a:pt x="3391" y="2437"/>
                    </a:lnTo>
                    <a:cubicBezTo>
                      <a:pt x="3391" y="2433"/>
                      <a:pt x="3391" y="2433"/>
                      <a:pt x="3391" y="2433"/>
                    </a:cubicBezTo>
                    <a:cubicBezTo>
                      <a:pt x="3391" y="2433"/>
                      <a:pt x="3391" y="2433"/>
                      <a:pt x="3391" y="2433"/>
                    </a:cubicBezTo>
                    <a:cubicBezTo>
                      <a:pt x="3391" y="2433"/>
                      <a:pt x="3395" y="2433"/>
                      <a:pt x="3395" y="2433"/>
                    </a:cubicBezTo>
                    <a:cubicBezTo>
                      <a:pt x="3395" y="2433"/>
                      <a:pt x="3395" y="2433"/>
                      <a:pt x="3395" y="2433"/>
                    </a:cubicBezTo>
                    <a:cubicBezTo>
                      <a:pt x="3395" y="2433"/>
                      <a:pt x="3395" y="2433"/>
                      <a:pt x="3395" y="2433"/>
                    </a:cubicBezTo>
                    <a:lnTo>
                      <a:pt x="3395" y="2433"/>
                    </a:lnTo>
                    <a:cubicBezTo>
                      <a:pt x="3395" y="2433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4"/>
                      <a:pt x="3395" y="2424"/>
                      <a:pt x="3395" y="2424"/>
                    </a:cubicBezTo>
                    <a:lnTo>
                      <a:pt x="3395" y="2424"/>
                    </a:lnTo>
                    <a:cubicBezTo>
                      <a:pt x="3400" y="2420"/>
                      <a:pt x="3400" y="2411"/>
                      <a:pt x="3404" y="2407"/>
                    </a:cubicBezTo>
                    <a:close/>
                    <a:moveTo>
                      <a:pt x="2606" y="2797"/>
                    </a:moveTo>
                    <a:cubicBezTo>
                      <a:pt x="2550" y="2840"/>
                      <a:pt x="2489" y="2883"/>
                      <a:pt x="2428" y="2918"/>
                    </a:cubicBezTo>
                    <a:lnTo>
                      <a:pt x="2641" y="3291"/>
                    </a:lnTo>
                    <a:cubicBezTo>
                      <a:pt x="2649" y="3287"/>
                      <a:pt x="2654" y="3282"/>
                      <a:pt x="2662" y="3278"/>
                    </a:cubicBezTo>
                    <a:lnTo>
                      <a:pt x="2662" y="3278"/>
                    </a:lnTo>
                    <a:lnTo>
                      <a:pt x="2662" y="3278"/>
                    </a:lnTo>
                    <a:lnTo>
                      <a:pt x="2662" y="3278"/>
                    </a:lnTo>
                    <a:cubicBezTo>
                      <a:pt x="2662" y="3278"/>
                      <a:pt x="2667" y="3278"/>
                      <a:pt x="2667" y="3274"/>
                    </a:cubicBezTo>
                    <a:lnTo>
                      <a:pt x="2667" y="3274"/>
                    </a:lnTo>
                    <a:cubicBezTo>
                      <a:pt x="2667" y="3274"/>
                      <a:pt x="2667" y="3274"/>
                      <a:pt x="2667" y="3274"/>
                    </a:cubicBezTo>
                    <a:lnTo>
                      <a:pt x="2667" y="3274"/>
                    </a:lnTo>
                    <a:cubicBezTo>
                      <a:pt x="2667" y="3274"/>
                      <a:pt x="2667" y="3274"/>
                      <a:pt x="2671" y="3274"/>
                    </a:cubicBezTo>
                    <a:lnTo>
                      <a:pt x="2671" y="3274"/>
                    </a:lnTo>
                    <a:cubicBezTo>
                      <a:pt x="2671" y="3274"/>
                      <a:pt x="2671" y="3274"/>
                      <a:pt x="2671" y="3274"/>
                    </a:cubicBezTo>
                    <a:cubicBezTo>
                      <a:pt x="2671" y="3274"/>
                      <a:pt x="2671" y="3274"/>
                      <a:pt x="2671" y="3274"/>
                    </a:cubicBezTo>
                    <a:cubicBezTo>
                      <a:pt x="2671" y="3274"/>
                      <a:pt x="2675" y="3269"/>
                      <a:pt x="2675" y="3269"/>
                    </a:cubicBezTo>
                    <a:lnTo>
                      <a:pt x="2675" y="3269"/>
                    </a:ln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5"/>
                      <a:pt x="2680" y="3265"/>
                      <a:pt x="2680" y="3265"/>
                    </a:cubicBezTo>
                    <a:lnTo>
                      <a:pt x="2680" y="3265"/>
                    </a:lnTo>
                    <a:cubicBezTo>
                      <a:pt x="2680" y="3265"/>
                      <a:pt x="2680" y="3265"/>
                      <a:pt x="2680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lnTo>
                      <a:pt x="2684" y="3265"/>
                    </a:ln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8" y="3265"/>
                      <a:pt x="2688" y="3265"/>
                    </a:cubicBezTo>
                    <a:lnTo>
                      <a:pt x="2688" y="3265"/>
                    </a:lnTo>
                    <a:cubicBezTo>
                      <a:pt x="2688" y="3265"/>
                      <a:pt x="2688" y="3265"/>
                      <a:pt x="2688" y="3265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56"/>
                      <a:pt x="2693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2"/>
                      <a:pt x="2701" y="3252"/>
                    </a:cubicBezTo>
                    <a:cubicBezTo>
                      <a:pt x="2701" y="3252"/>
                      <a:pt x="2701" y="3252"/>
                      <a:pt x="2701" y="3252"/>
                    </a:cubicBezTo>
                    <a:lnTo>
                      <a:pt x="2701" y="3252"/>
                    </a:lnTo>
                    <a:lnTo>
                      <a:pt x="2701" y="3252"/>
                    </a:lnTo>
                    <a:cubicBezTo>
                      <a:pt x="2706" y="3252"/>
                      <a:pt x="2706" y="3252"/>
                      <a:pt x="2706" y="3252"/>
                    </a:cubicBezTo>
                    <a:lnTo>
                      <a:pt x="2706" y="3252"/>
                    </a:lnTo>
                    <a:lnTo>
                      <a:pt x="2706" y="3252"/>
                    </a:lnTo>
                    <a:cubicBezTo>
                      <a:pt x="2706" y="3252"/>
                      <a:pt x="2706" y="3252"/>
                      <a:pt x="2706" y="3252"/>
                    </a:cubicBezTo>
                    <a:cubicBezTo>
                      <a:pt x="2706" y="3252"/>
                      <a:pt x="2706" y="3252"/>
                      <a:pt x="2706" y="3252"/>
                    </a:cubicBezTo>
                    <a:cubicBezTo>
                      <a:pt x="2706" y="3252"/>
                      <a:pt x="2706" y="3252"/>
                      <a:pt x="2710" y="3252"/>
                    </a:cubicBezTo>
                    <a:cubicBezTo>
                      <a:pt x="2710" y="3252"/>
                      <a:pt x="2710" y="3252"/>
                      <a:pt x="2710" y="3248"/>
                    </a:cubicBezTo>
                    <a:cubicBezTo>
                      <a:pt x="2710" y="3248"/>
                      <a:pt x="2710" y="3248"/>
                      <a:pt x="2710" y="3248"/>
                    </a:cubicBezTo>
                    <a:cubicBezTo>
                      <a:pt x="2710" y="3248"/>
                      <a:pt x="2710" y="3248"/>
                      <a:pt x="2710" y="3248"/>
                    </a:cubicBezTo>
                    <a:lnTo>
                      <a:pt x="2710" y="3248"/>
                    </a:lnTo>
                    <a:cubicBezTo>
                      <a:pt x="2710" y="3248"/>
                      <a:pt x="2710" y="3248"/>
                      <a:pt x="2710" y="3248"/>
                    </a:cubicBezTo>
                    <a:cubicBezTo>
                      <a:pt x="2710" y="3248"/>
                      <a:pt x="2710" y="3248"/>
                      <a:pt x="2715" y="3248"/>
                    </a:cubicBezTo>
                    <a:lnTo>
                      <a:pt x="2715" y="3248"/>
                    </a:ln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3"/>
                      <a:pt x="2715" y="3243"/>
                      <a:pt x="2715" y="3243"/>
                    </a:cubicBezTo>
                    <a:cubicBezTo>
                      <a:pt x="2715" y="3243"/>
                      <a:pt x="2715" y="3243"/>
                      <a:pt x="2715" y="3243"/>
                    </a:cubicBezTo>
                    <a:cubicBezTo>
                      <a:pt x="2719" y="3243"/>
                      <a:pt x="2719" y="3243"/>
                      <a:pt x="2719" y="3243"/>
                    </a:cubicBezTo>
                    <a:lnTo>
                      <a:pt x="2719" y="3243"/>
                    </a:lnTo>
                    <a:lnTo>
                      <a:pt x="2719" y="3243"/>
                    </a:lnTo>
                    <a:cubicBezTo>
                      <a:pt x="2719" y="3243"/>
                      <a:pt x="2719" y="3243"/>
                      <a:pt x="2719" y="3243"/>
                    </a:cubicBezTo>
                    <a:cubicBezTo>
                      <a:pt x="2723" y="3239"/>
                      <a:pt x="2723" y="3239"/>
                      <a:pt x="2723" y="3239"/>
                    </a:cubicBezTo>
                    <a:cubicBezTo>
                      <a:pt x="2728" y="3239"/>
                      <a:pt x="2728" y="3239"/>
                      <a:pt x="2728" y="3239"/>
                    </a:cubicBezTo>
                    <a:lnTo>
                      <a:pt x="2728" y="3239"/>
                    </a:lnTo>
                    <a:cubicBezTo>
                      <a:pt x="2728" y="3239"/>
                      <a:pt x="2732" y="3235"/>
                      <a:pt x="2732" y="3235"/>
                    </a:cubicBezTo>
                    <a:lnTo>
                      <a:pt x="2732" y="3235"/>
                    </a:lnTo>
                    <a:cubicBezTo>
                      <a:pt x="2749" y="3226"/>
                      <a:pt x="2762" y="3213"/>
                      <a:pt x="2780" y="3204"/>
                    </a:cubicBezTo>
                    <a:lnTo>
                      <a:pt x="2780" y="3204"/>
                    </a:lnTo>
                    <a:cubicBezTo>
                      <a:pt x="2780" y="3200"/>
                      <a:pt x="2780" y="3200"/>
                      <a:pt x="2784" y="3200"/>
                    </a:cubicBezTo>
                    <a:lnTo>
                      <a:pt x="2784" y="3200"/>
                    </a:lnTo>
                    <a:cubicBezTo>
                      <a:pt x="2784" y="3200"/>
                      <a:pt x="2788" y="3196"/>
                      <a:pt x="2788" y="3196"/>
                    </a:cubicBezTo>
                    <a:cubicBezTo>
                      <a:pt x="2788" y="3196"/>
                      <a:pt x="2788" y="3196"/>
                      <a:pt x="2788" y="3196"/>
                    </a:cubicBezTo>
                    <a:cubicBezTo>
                      <a:pt x="2788" y="3196"/>
                      <a:pt x="2788" y="3196"/>
                      <a:pt x="2788" y="3196"/>
                    </a:cubicBezTo>
                    <a:lnTo>
                      <a:pt x="2788" y="3196"/>
                    </a:lnTo>
                    <a:cubicBezTo>
                      <a:pt x="2793" y="3196"/>
                      <a:pt x="2793" y="3191"/>
                      <a:pt x="2793" y="3191"/>
                    </a:cubicBezTo>
                    <a:lnTo>
                      <a:pt x="2793" y="3191"/>
                    </a:lnTo>
                    <a:cubicBezTo>
                      <a:pt x="2793" y="3191"/>
                      <a:pt x="2793" y="3191"/>
                      <a:pt x="2793" y="3191"/>
                    </a:cubicBezTo>
                    <a:cubicBezTo>
                      <a:pt x="2793" y="3191"/>
                      <a:pt x="2793" y="3191"/>
                      <a:pt x="2793" y="3191"/>
                    </a:cubicBezTo>
                    <a:lnTo>
                      <a:pt x="2797" y="3191"/>
                    </a:lnTo>
                    <a:cubicBezTo>
                      <a:pt x="2797" y="3191"/>
                      <a:pt x="2797" y="3191"/>
                      <a:pt x="2797" y="3191"/>
                    </a:cubicBezTo>
                    <a:cubicBezTo>
                      <a:pt x="2797" y="3191"/>
                      <a:pt x="2797" y="3191"/>
                      <a:pt x="2797" y="3191"/>
                    </a:cubicBezTo>
                    <a:lnTo>
                      <a:pt x="2797" y="3191"/>
                    </a:lnTo>
                    <a:cubicBezTo>
                      <a:pt x="2797" y="3191"/>
                      <a:pt x="2797" y="3191"/>
                      <a:pt x="2797" y="3187"/>
                    </a:cubicBezTo>
                    <a:lnTo>
                      <a:pt x="2797" y="3187"/>
                    </a:ln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lnTo>
                      <a:pt x="2806" y="3183"/>
                    </a:ln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lnTo>
                      <a:pt x="2810" y="3183"/>
                    </a:ln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78"/>
                      <a:pt x="2810" y="3178"/>
                      <a:pt x="2810" y="3178"/>
                    </a:cubicBezTo>
                    <a:cubicBezTo>
                      <a:pt x="2810" y="3178"/>
                      <a:pt x="2810" y="3178"/>
                      <a:pt x="2810" y="3178"/>
                    </a:cubicBezTo>
                    <a:lnTo>
                      <a:pt x="2810" y="3178"/>
                    </a:lnTo>
                    <a:cubicBezTo>
                      <a:pt x="2810" y="3178"/>
                      <a:pt x="2810" y="3178"/>
                      <a:pt x="2810" y="3178"/>
                    </a:cubicBezTo>
                    <a:cubicBezTo>
                      <a:pt x="2810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4"/>
                      <a:pt x="2814" y="3174"/>
                      <a:pt x="2814" y="3174"/>
                    </a:cubicBezTo>
                    <a:cubicBezTo>
                      <a:pt x="2814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lnTo>
                      <a:pt x="2823" y="3170"/>
                    </a:lnTo>
                    <a:cubicBezTo>
                      <a:pt x="2840" y="3157"/>
                      <a:pt x="2858" y="3144"/>
                      <a:pt x="2875" y="3131"/>
                    </a:cubicBezTo>
                    <a:close/>
                    <a:moveTo>
                      <a:pt x="1986" y="3079"/>
                    </a:moveTo>
                    <a:cubicBezTo>
                      <a:pt x="1917" y="3092"/>
                      <a:pt x="1843" y="3096"/>
                      <a:pt x="1774" y="3096"/>
                    </a:cubicBezTo>
                    <a:lnTo>
                      <a:pt x="1778" y="3525"/>
                    </a:lnTo>
                    <a:cubicBezTo>
                      <a:pt x="1808" y="3525"/>
                      <a:pt x="1843" y="3525"/>
                      <a:pt x="1873" y="3521"/>
                    </a:cubicBezTo>
                    <a:cubicBezTo>
                      <a:pt x="1878" y="3521"/>
                      <a:pt x="1878" y="3521"/>
                      <a:pt x="1882" y="3521"/>
                    </a:cubicBezTo>
                    <a:lnTo>
                      <a:pt x="1882" y="3521"/>
                    </a:lnTo>
                    <a:lnTo>
                      <a:pt x="1882" y="3521"/>
                    </a:lnTo>
                    <a:lnTo>
                      <a:pt x="1882" y="3521"/>
                    </a:lnTo>
                    <a:cubicBezTo>
                      <a:pt x="1882" y="3521"/>
                      <a:pt x="1882" y="3521"/>
                      <a:pt x="1882" y="3521"/>
                    </a:cubicBezTo>
                    <a:lnTo>
                      <a:pt x="1882" y="3521"/>
                    </a:lnTo>
                    <a:cubicBezTo>
                      <a:pt x="1882" y="3521"/>
                      <a:pt x="1886" y="3521"/>
                      <a:pt x="1886" y="3521"/>
                    </a:cubicBezTo>
                    <a:cubicBezTo>
                      <a:pt x="1886" y="3521"/>
                      <a:pt x="1886" y="3521"/>
                      <a:pt x="1886" y="3521"/>
                    </a:cubicBezTo>
                    <a:lnTo>
                      <a:pt x="1886" y="3521"/>
                    </a:lnTo>
                    <a:lnTo>
                      <a:pt x="1886" y="3521"/>
                    </a:lnTo>
                    <a:cubicBezTo>
                      <a:pt x="1886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lnTo>
                      <a:pt x="1891" y="3521"/>
                    </a:ln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5" y="3521"/>
                    </a:cubicBezTo>
                    <a:lnTo>
                      <a:pt x="1895" y="3521"/>
                    </a:lnTo>
                    <a:cubicBezTo>
                      <a:pt x="1895" y="3521"/>
                      <a:pt x="1895" y="3521"/>
                      <a:pt x="1895" y="3521"/>
                    </a:cubicBezTo>
                    <a:cubicBezTo>
                      <a:pt x="1895" y="3521"/>
                      <a:pt x="1895" y="3521"/>
                      <a:pt x="1895" y="3521"/>
                    </a:cubicBezTo>
                    <a:lnTo>
                      <a:pt x="1895" y="3521"/>
                    </a:lnTo>
                    <a:cubicBezTo>
                      <a:pt x="1895" y="3521"/>
                      <a:pt x="1895" y="3521"/>
                      <a:pt x="1895" y="3521"/>
                    </a:cubicBezTo>
                    <a:cubicBezTo>
                      <a:pt x="1895" y="3521"/>
                      <a:pt x="1895" y="3521"/>
                      <a:pt x="1895" y="3521"/>
                    </a:cubicBezTo>
                    <a:lnTo>
                      <a:pt x="1899" y="3521"/>
                    </a:ln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lnTo>
                      <a:pt x="1899" y="3521"/>
                    </a:lnTo>
                    <a:cubicBezTo>
                      <a:pt x="1899" y="3521"/>
                      <a:pt x="1899" y="3521"/>
                      <a:pt x="1904" y="3521"/>
                    </a:cubicBezTo>
                    <a:cubicBezTo>
                      <a:pt x="1904" y="3521"/>
                      <a:pt x="1904" y="3521"/>
                      <a:pt x="1904" y="3521"/>
                    </a:cubicBezTo>
                    <a:cubicBezTo>
                      <a:pt x="1904" y="3521"/>
                      <a:pt x="1904" y="3521"/>
                      <a:pt x="1904" y="3521"/>
                    </a:cubicBezTo>
                    <a:lnTo>
                      <a:pt x="1904" y="3521"/>
                    </a:lnTo>
                    <a:cubicBezTo>
                      <a:pt x="1904" y="3521"/>
                      <a:pt x="1904" y="3521"/>
                      <a:pt x="1904" y="3521"/>
                    </a:cubicBezTo>
                    <a:lnTo>
                      <a:pt x="1904" y="3521"/>
                    </a:lnTo>
                    <a:cubicBezTo>
                      <a:pt x="1904" y="3521"/>
                      <a:pt x="1904" y="3521"/>
                      <a:pt x="1908" y="3521"/>
                    </a:cubicBez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08" y="3521"/>
                      <a:pt x="1908" y="3521"/>
                      <a:pt x="1908" y="3521"/>
                    </a:cubicBez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7" y="3521"/>
                      <a:pt x="1917" y="3521"/>
                    </a:cubicBezTo>
                    <a:lnTo>
                      <a:pt x="1917" y="3521"/>
                    </a:lnTo>
                    <a:cubicBezTo>
                      <a:pt x="1917" y="3521"/>
                      <a:pt x="1917" y="3516"/>
                      <a:pt x="1917" y="3516"/>
                    </a:cubicBezTo>
                    <a:cubicBezTo>
                      <a:pt x="1917" y="3516"/>
                      <a:pt x="1917" y="3516"/>
                      <a:pt x="1917" y="3516"/>
                    </a:cubicBezTo>
                    <a:cubicBezTo>
                      <a:pt x="1917" y="3516"/>
                      <a:pt x="1917" y="3516"/>
                      <a:pt x="1917" y="3516"/>
                    </a:cubicBezTo>
                    <a:lnTo>
                      <a:pt x="1917" y="3516"/>
                    </a:lnTo>
                    <a:cubicBezTo>
                      <a:pt x="1921" y="3516"/>
                      <a:pt x="1921" y="3516"/>
                      <a:pt x="1921" y="3516"/>
                    </a:cubicBezTo>
                    <a:lnTo>
                      <a:pt x="1921" y="3516"/>
                    </a:lnTo>
                    <a:cubicBezTo>
                      <a:pt x="1969" y="3512"/>
                      <a:pt x="2016" y="3508"/>
                      <a:pt x="2060" y="3499"/>
                    </a:cubicBezTo>
                    <a:close/>
                    <a:moveTo>
                      <a:pt x="1314" y="3018"/>
                    </a:moveTo>
                    <a:cubicBezTo>
                      <a:pt x="1271" y="3005"/>
                      <a:pt x="1232" y="2988"/>
                      <a:pt x="1193" y="2970"/>
                    </a:cubicBezTo>
                    <a:cubicBezTo>
                      <a:pt x="1167" y="2957"/>
                      <a:pt x="1141" y="2944"/>
                      <a:pt x="1115" y="2931"/>
                    </a:cubicBezTo>
                    <a:lnTo>
                      <a:pt x="911" y="3304"/>
                    </a:lnTo>
                    <a:cubicBezTo>
                      <a:pt x="915" y="3308"/>
                      <a:pt x="920" y="3313"/>
                      <a:pt x="924" y="3313"/>
                    </a:cubicBezTo>
                    <a:lnTo>
                      <a:pt x="924" y="3313"/>
                    </a:lnTo>
                    <a:cubicBezTo>
                      <a:pt x="928" y="3313"/>
                      <a:pt x="928" y="3317"/>
                      <a:pt x="928" y="3317"/>
                    </a:cubicBezTo>
                    <a:lnTo>
                      <a:pt x="928" y="3317"/>
                    </a:lnTo>
                    <a:cubicBezTo>
                      <a:pt x="928" y="3317"/>
                      <a:pt x="928" y="3317"/>
                      <a:pt x="928" y="3317"/>
                    </a:cubicBezTo>
                    <a:cubicBezTo>
                      <a:pt x="928" y="3317"/>
                      <a:pt x="928" y="3317"/>
                      <a:pt x="928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lnTo>
                      <a:pt x="941" y="3321"/>
                    </a:ln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6"/>
                      <a:pt x="941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lnTo>
                      <a:pt x="946" y="3326"/>
                    </a:lnTo>
                    <a:lnTo>
                      <a:pt x="946" y="3326"/>
                    </a:ln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30"/>
                    </a:cubicBezTo>
                    <a:cubicBezTo>
                      <a:pt x="950" y="3330"/>
                      <a:pt x="950" y="3330"/>
                      <a:pt x="950" y="3330"/>
                    </a:cubicBezTo>
                    <a:cubicBezTo>
                      <a:pt x="950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9" y="3330"/>
                      <a:pt x="959" y="3330"/>
                    </a:cubicBezTo>
                    <a:lnTo>
                      <a:pt x="959" y="3330"/>
                    </a:lnTo>
                    <a:cubicBezTo>
                      <a:pt x="959" y="3330"/>
                      <a:pt x="959" y="3330"/>
                      <a:pt x="959" y="3330"/>
                    </a:cubicBezTo>
                    <a:cubicBezTo>
                      <a:pt x="959" y="3330"/>
                      <a:pt x="959" y="3330"/>
                      <a:pt x="959" y="3330"/>
                    </a:cubicBezTo>
                    <a:lnTo>
                      <a:pt x="959" y="3330"/>
                    </a:lnTo>
                    <a:cubicBezTo>
                      <a:pt x="959" y="3330"/>
                      <a:pt x="959" y="3334"/>
                      <a:pt x="959" y="3334"/>
                    </a:cubicBezTo>
                    <a:cubicBezTo>
                      <a:pt x="959" y="3334"/>
                      <a:pt x="959" y="3334"/>
                      <a:pt x="959" y="3334"/>
                    </a:cubicBezTo>
                    <a:cubicBezTo>
                      <a:pt x="959" y="3334"/>
                      <a:pt x="963" y="3334"/>
                      <a:pt x="963" y="3334"/>
                    </a:cubicBezTo>
                    <a:lnTo>
                      <a:pt x="963" y="3334"/>
                    </a:ln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9"/>
                      <a:pt x="967" y="3339"/>
                      <a:pt x="967" y="3339"/>
                    </a:cubicBezTo>
                    <a:lnTo>
                      <a:pt x="967" y="3339"/>
                    </a:lnTo>
                    <a:cubicBezTo>
                      <a:pt x="972" y="3339"/>
                      <a:pt x="972" y="3339"/>
                      <a:pt x="972" y="3339"/>
                    </a:cubicBezTo>
                    <a:lnTo>
                      <a:pt x="972" y="3339"/>
                    </a:lnTo>
                    <a:cubicBezTo>
                      <a:pt x="972" y="3339"/>
                      <a:pt x="972" y="3339"/>
                      <a:pt x="972" y="3339"/>
                    </a:cubicBezTo>
                    <a:cubicBezTo>
                      <a:pt x="972" y="3339"/>
                      <a:pt x="972" y="3339"/>
                      <a:pt x="972" y="3339"/>
                    </a:cubicBezTo>
                    <a:lnTo>
                      <a:pt x="976" y="3339"/>
                    </a:lnTo>
                    <a:cubicBezTo>
                      <a:pt x="976" y="3339"/>
                      <a:pt x="976" y="3339"/>
                      <a:pt x="976" y="3339"/>
                    </a:cubicBezTo>
                    <a:cubicBezTo>
                      <a:pt x="976" y="3339"/>
                      <a:pt x="976" y="3339"/>
                      <a:pt x="976" y="3339"/>
                    </a:cubicBezTo>
                    <a:cubicBezTo>
                      <a:pt x="976" y="3339"/>
                      <a:pt x="976" y="3339"/>
                      <a:pt x="976" y="3339"/>
                    </a:cubicBezTo>
                    <a:lnTo>
                      <a:pt x="976" y="3343"/>
                    </a:lnTo>
                    <a:lnTo>
                      <a:pt x="976" y="3343"/>
                    </a:ln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5" y="3343"/>
                    </a:cubicBezTo>
                    <a:cubicBezTo>
                      <a:pt x="985" y="3343"/>
                      <a:pt x="985" y="3343"/>
                      <a:pt x="985" y="3343"/>
                    </a:cubicBezTo>
                    <a:lnTo>
                      <a:pt x="985" y="3343"/>
                    </a:lnTo>
                    <a:cubicBezTo>
                      <a:pt x="985" y="3343"/>
                      <a:pt x="985" y="3343"/>
                      <a:pt x="985" y="3343"/>
                    </a:cubicBezTo>
                    <a:cubicBezTo>
                      <a:pt x="985" y="3343"/>
                      <a:pt x="985" y="3343"/>
                      <a:pt x="985" y="3343"/>
                    </a:cubicBezTo>
                    <a:lnTo>
                      <a:pt x="985" y="3343"/>
                    </a:ln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89" y="3347"/>
                      <a:pt x="989" y="3347"/>
                      <a:pt x="989" y="3347"/>
                    </a:cubicBez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89" y="3347"/>
                      <a:pt x="989" y="3347"/>
                      <a:pt x="989" y="3347"/>
                    </a:cubicBez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93" y="3347"/>
                      <a:pt x="993" y="3347"/>
                      <a:pt x="993" y="3347"/>
                    </a:cubicBezTo>
                    <a:lnTo>
                      <a:pt x="993" y="3347"/>
                    </a:lnTo>
                    <a:cubicBezTo>
                      <a:pt x="993" y="3347"/>
                      <a:pt x="993" y="3347"/>
                      <a:pt x="993" y="3347"/>
                    </a:cubicBezTo>
                    <a:cubicBezTo>
                      <a:pt x="993" y="3347"/>
                      <a:pt x="993" y="3347"/>
                      <a:pt x="993" y="3352"/>
                    </a:cubicBezTo>
                    <a:cubicBezTo>
                      <a:pt x="993" y="3352"/>
                      <a:pt x="998" y="3352"/>
                      <a:pt x="998" y="3352"/>
                    </a:cubicBez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cubicBezTo>
                      <a:pt x="998" y="3352"/>
                      <a:pt x="998" y="3352"/>
                      <a:pt x="998" y="3352"/>
                    </a:cubicBezTo>
                    <a:lnTo>
                      <a:pt x="1002" y="3352"/>
                    </a:ln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lnTo>
                      <a:pt x="1002" y="3352"/>
                    </a:ln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lnTo>
                      <a:pt x="1006" y="3356"/>
                    </a:lnTo>
                    <a:cubicBezTo>
                      <a:pt x="1006" y="3356"/>
                      <a:pt x="1006" y="3356"/>
                      <a:pt x="1006" y="3356"/>
                    </a:cubicBezTo>
                    <a:lnTo>
                      <a:pt x="1006" y="3356"/>
                    </a:lnTo>
                    <a:cubicBezTo>
                      <a:pt x="1006" y="3356"/>
                      <a:pt x="1006" y="3356"/>
                      <a:pt x="1006" y="3356"/>
                    </a:cubicBezTo>
                    <a:cubicBezTo>
                      <a:pt x="1006" y="3356"/>
                      <a:pt x="1006" y="3356"/>
                      <a:pt x="1006" y="3356"/>
                    </a:cubicBezTo>
                    <a:cubicBezTo>
                      <a:pt x="1006" y="3356"/>
                      <a:pt x="1006" y="3356"/>
                      <a:pt x="1006" y="3356"/>
                    </a:cubicBezTo>
                    <a:lnTo>
                      <a:pt x="1011" y="3356"/>
                    </a:ln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lnTo>
                      <a:pt x="1019" y="3360"/>
                    </a:ln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24" y="3360"/>
                      <a:pt x="1024" y="3360"/>
                      <a:pt x="1024" y="3360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32" y="3365"/>
                    </a:cubicBezTo>
                    <a:cubicBezTo>
                      <a:pt x="1032" y="3365"/>
                      <a:pt x="1032" y="3365"/>
                      <a:pt x="1032" y="3365"/>
                    </a:cubicBezTo>
                    <a:cubicBezTo>
                      <a:pt x="1032" y="3365"/>
                      <a:pt x="1032" y="3365"/>
                      <a:pt x="1032" y="3365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lnTo>
                      <a:pt x="1041" y="3373"/>
                    </a:lnTo>
                    <a:cubicBezTo>
                      <a:pt x="1041" y="3373"/>
                      <a:pt x="1041" y="3373"/>
                      <a:pt x="1041" y="3373"/>
                    </a:cubicBezTo>
                    <a:cubicBezTo>
                      <a:pt x="1041" y="3373"/>
                      <a:pt x="1041" y="3373"/>
                      <a:pt x="1041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lnTo>
                      <a:pt x="1045" y="3373"/>
                    </a:ln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lnTo>
                      <a:pt x="1045" y="3373"/>
                    </a:ln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8"/>
                      <a:pt x="1050" y="3378"/>
                    </a:cubicBezTo>
                    <a:cubicBezTo>
                      <a:pt x="1050" y="3378"/>
                      <a:pt x="1050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63" y="3378"/>
                      <a:pt x="1063" y="3378"/>
                    </a:cubicBezTo>
                    <a:lnTo>
                      <a:pt x="1063" y="3382"/>
                    </a:lnTo>
                    <a:cubicBezTo>
                      <a:pt x="1063" y="3382"/>
                      <a:pt x="1063" y="3382"/>
                      <a:pt x="1063" y="3382"/>
                    </a:cubicBezTo>
                    <a:lnTo>
                      <a:pt x="1063" y="3382"/>
                    </a:ln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lnTo>
                      <a:pt x="1067" y="3382"/>
                    </a:ln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71" y="3386"/>
                      <a:pt x="1076" y="3386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lnTo>
                      <a:pt x="1089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lnTo>
                      <a:pt x="1089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cubicBezTo>
                      <a:pt x="1115" y="3404"/>
                      <a:pt x="1141" y="3412"/>
                      <a:pt x="1171" y="3421"/>
                    </a:cubicBezTo>
                    <a:close/>
                    <a:moveTo>
                      <a:pt x="625" y="2463"/>
                    </a:moveTo>
                    <a:lnTo>
                      <a:pt x="260" y="2688"/>
                    </a:lnTo>
                    <a:cubicBezTo>
                      <a:pt x="308" y="2771"/>
                      <a:pt x="365" y="2844"/>
                      <a:pt x="430" y="2918"/>
                    </a:cubicBezTo>
                    <a:lnTo>
                      <a:pt x="430" y="2918"/>
                    </a:lnTo>
                    <a:lnTo>
                      <a:pt x="430" y="2918"/>
                    </a:lnTo>
                    <a:lnTo>
                      <a:pt x="755" y="2636"/>
                    </a:lnTo>
                    <a:cubicBezTo>
                      <a:pt x="707" y="2584"/>
                      <a:pt x="664" y="2524"/>
                      <a:pt x="625" y="2463"/>
                    </a:cubicBezTo>
                    <a:close/>
                    <a:moveTo>
                      <a:pt x="425" y="1813"/>
                    </a:moveTo>
                    <a:lnTo>
                      <a:pt x="0" y="1830"/>
                    </a:lnTo>
                    <a:cubicBezTo>
                      <a:pt x="0" y="1847"/>
                      <a:pt x="0" y="1865"/>
                      <a:pt x="0" y="1882"/>
                    </a:cubicBezTo>
                    <a:cubicBezTo>
                      <a:pt x="0" y="1882"/>
                      <a:pt x="0" y="1882"/>
                      <a:pt x="0" y="1882"/>
                    </a:cubicBezTo>
                    <a:cubicBezTo>
                      <a:pt x="0" y="1882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lnTo>
                      <a:pt x="0" y="1886"/>
                    </a:lnTo>
                    <a:cubicBezTo>
                      <a:pt x="0" y="1886"/>
                      <a:pt x="0" y="1891"/>
                      <a:pt x="0" y="1891"/>
                    </a:cubicBezTo>
                    <a:lnTo>
                      <a:pt x="0" y="1891"/>
                    </a:lnTo>
                    <a:cubicBezTo>
                      <a:pt x="0" y="1891"/>
                      <a:pt x="0" y="1891"/>
                      <a:pt x="0" y="1891"/>
                    </a:cubicBezTo>
                    <a:lnTo>
                      <a:pt x="0" y="1891"/>
                    </a:lnTo>
                    <a:cubicBezTo>
                      <a:pt x="0" y="1891"/>
                      <a:pt x="0" y="1891"/>
                      <a:pt x="0" y="1891"/>
                    </a:cubicBezTo>
                    <a:cubicBezTo>
                      <a:pt x="0" y="1891"/>
                      <a:pt x="0" y="1891"/>
                      <a:pt x="0" y="1891"/>
                    </a:cubicBezTo>
                    <a:lnTo>
                      <a:pt x="0" y="1895"/>
                    </a:lnTo>
                    <a:cubicBezTo>
                      <a:pt x="0" y="1895"/>
                      <a:pt x="0" y="1895"/>
                      <a:pt x="0" y="1895"/>
                    </a:cubicBezTo>
                    <a:cubicBezTo>
                      <a:pt x="0" y="1895"/>
                      <a:pt x="0" y="1895"/>
                      <a:pt x="0" y="1895"/>
                    </a:cubicBezTo>
                    <a:lnTo>
                      <a:pt x="0" y="1895"/>
                    </a:lnTo>
                    <a:cubicBezTo>
                      <a:pt x="0" y="1895"/>
                      <a:pt x="0" y="1895"/>
                      <a:pt x="0" y="1895"/>
                    </a:cubicBezTo>
                    <a:cubicBezTo>
                      <a:pt x="0" y="1895"/>
                      <a:pt x="0" y="1895"/>
                      <a:pt x="5" y="1895"/>
                    </a:cubicBezTo>
                    <a:lnTo>
                      <a:pt x="5" y="1895"/>
                    </a:lnTo>
                    <a:cubicBezTo>
                      <a:pt x="5" y="1895"/>
                      <a:pt x="5" y="1895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lnTo>
                      <a:pt x="5" y="1899"/>
                    </a:ln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904"/>
                    </a:cubicBezTo>
                    <a:lnTo>
                      <a:pt x="5" y="1904"/>
                    </a:lnTo>
                    <a:cubicBezTo>
                      <a:pt x="5" y="1904"/>
                      <a:pt x="5" y="1904"/>
                      <a:pt x="5" y="1904"/>
                    </a:cubicBezTo>
                    <a:cubicBezTo>
                      <a:pt x="5" y="1904"/>
                      <a:pt x="5" y="1904"/>
                      <a:pt x="5" y="1904"/>
                    </a:cubicBezTo>
                    <a:lnTo>
                      <a:pt x="5" y="1904"/>
                    </a:lnTo>
                    <a:cubicBezTo>
                      <a:pt x="5" y="1904"/>
                      <a:pt x="5" y="1904"/>
                      <a:pt x="5" y="1904"/>
                    </a:cubicBezTo>
                    <a:cubicBezTo>
                      <a:pt x="5" y="1904"/>
                      <a:pt x="5" y="1904"/>
                      <a:pt x="5" y="1904"/>
                    </a:cubicBezTo>
                    <a:lnTo>
                      <a:pt x="5" y="1908"/>
                    </a:lnTo>
                    <a:cubicBezTo>
                      <a:pt x="5" y="1908"/>
                      <a:pt x="5" y="1908"/>
                      <a:pt x="5" y="1908"/>
                    </a:cubicBezTo>
                    <a:lnTo>
                      <a:pt x="5" y="1908"/>
                    </a:lnTo>
                    <a:cubicBezTo>
                      <a:pt x="5" y="1908"/>
                      <a:pt x="5" y="1908"/>
                      <a:pt x="5" y="1908"/>
                    </a:cubicBezTo>
                    <a:cubicBezTo>
                      <a:pt x="5" y="1908"/>
                      <a:pt x="5" y="1908"/>
                      <a:pt x="5" y="1908"/>
                    </a:cubicBezTo>
                    <a:cubicBezTo>
                      <a:pt x="5" y="1908"/>
                      <a:pt x="5" y="1908"/>
                      <a:pt x="5" y="1908"/>
                    </a:cubicBezTo>
                    <a:lnTo>
                      <a:pt x="5" y="1908"/>
                    </a:lnTo>
                    <a:cubicBezTo>
                      <a:pt x="5" y="1912"/>
                      <a:pt x="5" y="1912"/>
                      <a:pt x="5" y="1912"/>
                    </a:cubicBezTo>
                    <a:cubicBezTo>
                      <a:pt x="5" y="1912"/>
                      <a:pt x="5" y="1912"/>
                      <a:pt x="5" y="1912"/>
                    </a:cubicBezTo>
                    <a:cubicBezTo>
                      <a:pt x="5" y="1912"/>
                      <a:pt x="5" y="1912"/>
                      <a:pt x="5" y="1912"/>
                    </a:cubicBezTo>
                    <a:lnTo>
                      <a:pt x="5" y="1912"/>
                    </a:lnTo>
                    <a:cubicBezTo>
                      <a:pt x="5" y="1912"/>
                      <a:pt x="5" y="1917"/>
                      <a:pt x="5" y="1917"/>
                    </a:cubicBezTo>
                    <a:cubicBezTo>
                      <a:pt x="5" y="1917"/>
                      <a:pt x="5" y="1917"/>
                      <a:pt x="5" y="1917"/>
                    </a:cubicBezTo>
                    <a:cubicBezTo>
                      <a:pt x="5" y="1917"/>
                      <a:pt x="5" y="1917"/>
                      <a:pt x="5" y="1917"/>
                    </a:cubicBezTo>
                    <a:lnTo>
                      <a:pt x="5" y="1917"/>
                    </a:lnTo>
                    <a:cubicBezTo>
                      <a:pt x="5" y="1917"/>
                      <a:pt x="5" y="1917"/>
                      <a:pt x="5" y="1917"/>
                    </a:cubicBezTo>
                    <a:lnTo>
                      <a:pt x="5" y="1917"/>
                    </a:lnTo>
                    <a:lnTo>
                      <a:pt x="5" y="1921"/>
                    </a:lnTo>
                    <a:lnTo>
                      <a:pt x="5" y="1921"/>
                    </a:lnTo>
                    <a:cubicBezTo>
                      <a:pt x="5" y="1921"/>
                      <a:pt x="5" y="1921"/>
                      <a:pt x="5" y="1921"/>
                    </a:cubicBezTo>
                    <a:cubicBezTo>
                      <a:pt x="5" y="1921"/>
                      <a:pt x="5" y="1921"/>
                      <a:pt x="5" y="1921"/>
                    </a:cubicBezTo>
                    <a:cubicBezTo>
                      <a:pt x="5" y="1921"/>
                      <a:pt x="5" y="1921"/>
                      <a:pt x="5" y="1921"/>
                    </a:cubicBezTo>
                    <a:lnTo>
                      <a:pt x="5" y="1921"/>
                    </a:lnTo>
                    <a:cubicBezTo>
                      <a:pt x="5" y="1925"/>
                      <a:pt x="5" y="1925"/>
                      <a:pt x="5" y="1925"/>
                    </a:cubicBezTo>
                    <a:lnTo>
                      <a:pt x="5" y="1925"/>
                    </a:lnTo>
                    <a:cubicBezTo>
                      <a:pt x="5" y="1925"/>
                      <a:pt x="5" y="1925"/>
                      <a:pt x="5" y="1930"/>
                    </a:cubicBezTo>
                    <a:lnTo>
                      <a:pt x="5" y="1930"/>
                    </a:lnTo>
                    <a:cubicBezTo>
                      <a:pt x="5" y="1930"/>
                      <a:pt x="5" y="1930"/>
                      <a:pt x="5" y="1930"/>
                    </a:cubicBezTo>
                    <a:lnTo>
                      <a:pt x="5" y="1930"/>
                    </a:lnTo>
                    <a:cubicBezTo>
                      <a:pt x="5" y="1930"/>
                      <a:pt x="5" y="1930"/>
                      <a:pt x="5" y="1930"/>
                    </a:cubicBezTo>
                    <a:lnTo>
                      <a:pt x="5" y="1930"/>
                    </a:lnTo>
                    <a:cubicBezTo>
                      <a:pt x="5" y="1934"/>
                      <a:pt x="5" y="1934"/>
                      <a:pt x="5" y="1938"/>
                    </a:cubicBezTo>
                    <a:lnTo>
                      <a:pt x="5" y="1938"/>
                    </a:lnTo>
                    <a:cubicBezTo>
                      <a:pt x="5" y="1938"/>
                      <a:pt x="5" y="1943"/>
                      <a:pt x="9" y="1943"/>
                    </a:cubicBezTo>
                    <a:lnTo>
                      <a:pt x="9" y="1943"/>
                    </a:lnTo>
                    <a:cubicBezTo>
                      <a:pt x="9" y="1964"/>
                      <a:pt x="13" y="1986"/>
                      <a:pt x="13" y="2008"/>
                    </a:cubicBezTo>
                    <a:lnTo>
                      <a:pt x="13" y="2008"/>
                    </a:lnTo>
                    <a:lnTo>
                      <a:pt x="13" y="2008"/>
                    </a:lnTo>
                    <a:lnTo>
                      <a:pt x="13" y="2008"/>
                    </a:lnTo>
                    <a:cubicBezTo>
                      <a:pt x="13" y="2008"/>
                      <a:pt x="13" y="2012"/>
                      <a:pt x="13" y="2012"/>
                    </a:cubicBezTo>
                    <a:lnTo>
                      <a:pt x="13" y="2012"/>
                    </a:lnTo>
                    <a:cubicBezTo>
                      <a:pt x="13" y="2012"/>
                      <a:pt x="13" y="2012"/>
                      <a:pt x="13" y="2012"/>
                    </a:cubicBezTo>
                    <a:lnTo>
                      <a:pt x="13" y="2012"/>
                    </a:lnTo>
                    <a:cubicBezTo>
                      <a:pt x="18" y="2012"/>
                      <a:pt x="18" y="2012"/>
                      <a:pt x="18" y="2012"/>
                    </a:cubicBezTo>
                    <a:lnTo>
                      <a:pt x="18" y="2012"/>
                    </a:lnTo>
                    <a:cubicBezTo>
                      <a:pt x="18" y="2016"/>
                      <a:pt x="18" y="2016"/>
                      <a:pt x="18" y="2016"/>
                    </a:cubicBezTo>
                    <a:lnTo>
                      <a:pt x="18" y="2016"/>
                    </a:lnTo>
                    <a:cubicBezTo>
                      <a:pt x="18" y="2016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lnTo>
                      <a:pt x="18" y="2029"/>
                    </a:ln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42"/>
                      <a:pt x="18" y="2042"/>
                    </a:cubicBezTo>
                    <a:cubicBezTo>
                      <a:pt x="18" y="2042"/>
                      <a:pt x="18" y="2042"/>
                      <a:pt x="18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lnTo>
                      <a:pt x="22" y="2047"/>
                    </a:ln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lnTo>
                      <a:pt x="22" y="2047"/>
                    </a:ln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51"/>
                      <a:pt x="22" y="2051"/>
                      <a:pt x="22" y="2051"/>
                    </a:cubicBezTo>
                    <a:lnTo>
                      <a:pt x="22" y="2051"/>
                    </a:lnTo>
                    <a:cubicBezTo>
                      <a:pt x="22" y="2051"/>
                      <a:pt x="22" y="2051"/>
                      <a:pt x="22" y="2051"/>
                    </a:cubicBezTo>
                    <a:cubicBezTo>
                      <a:pt x="22" y="2051"/>
                      <a:pt x="22" y="2051"/>
                      <a:pt x="22" y="2051"/>
                    </a:cubicBezTo>
                    <a:cubicBezTo>
                      <a:pt x="22" y="2055"/>
                      <a:pt x="22" y="2055"/>
                      <a:pt x="22" y="2055"/>
                    </a:cubicBezTo>
                    <a:cubicBezTo>
                      <a:pt x="22" y="2055"/>
                      <a:pt x="22" y="2055"/>
                      <a:pt x="22" y="2055"/>
                    </a:cubicBezTo>
                    <a:cubicBezTo>
                      <a:pt x="22" y="2055"/>
                      <a:pt x="22" y="2055"/>
                      <a:pt x="22" y="2055"/>
                    </a:cubicBezTo>
                    <a:lnTo>
                      <a:pt x="22" y="2055"/>
                    </a:lnTo>
                    <a:lnTo>
                      <a:pt x="22" y="2060"/>
                    </a:lnTo>
                    <a:lnTo>
                      <a:pt x="22" y="2060"/>
                    </a:lnTo>
                    <a:cubicBezTo>
                      <a:pt x="26" y="2077"/>
                      <a:pt x="31" y="2099"/>
                      <a:pt x="35" y="2116"/>
                    </a:cubicBezTo>
                    <a:lnTo>
                      <a:pt x="451" y="2029"/>
                    </a:lnTo>
                    <a:cubicBezTo>
                      <a:pt x="438" y="1960"/>
                      <a:pt x="430" y="1886"/>
                      <a:pt x="425" y="1813"/>
                    </a:cubicBezTo>
                    <a:close/>
                    <a:moveTo>
                      <a:pt x="191" y="958"/>
                    </a:moveTo>
                    <a:cubicBezTo>
                      <a:pt x="191" y="963"/>
                      <a:pt x="187" y="963"/>
                      <a:pt x="187" y="967"/>
                    </a:cubicBezTo>
                    <a:lnTo>
                      <a:pt x="187" y="967"/>
                    </a:lnTo>
                    <a:cubicBezTo>
                      <a:pt x="187" y="967"/>
                      <a:pt x="187" y="967"/>
                      <a:pt x="187" y="967"/>
                    </a:cubicBezTo>
                    <a:lnTo>
                      <a:pt x="187" y="971"/>
                    </a:lnTo>
                    <a:cubicBezTo>
                      <a:pt x="187" y="971"/>
                      <a:pt x="187" y="971"/>
                      <a:pt x="187" y="971"/>
                    </a:cubicBezTo>
                    <a:cubicBezTo>
                      <a:pt x="178" y="980"/>
                      <a:pt x="174" y="993"/>
                      <a:pt x="169" y="1002"/>
                    </a:cubicBezTo>
                    <a:cubicBezTo>
                      <a:pt x="169" y="1002"/>
                      <a:pt x="169" y="1002"/>
                      <a:pt x="169" y="1002"/>
                    </a:cubicBezTo>
                    <a:cubicBezTo>
                      <a:pt x="169" y="1002"/>
                      <a:pt x="169" y="1002"/>
                      <a:pt x="169" y="1006"/>
                    </a:cubicBezTo>
                    <a:lnTo>
                      <a:pt x="169" y="1006"/>
                    </a:lnTo>
                    <a:lnTo>
                      <a:pt x="169" y="1006"/>
                    </a:lnTo>
                    <a:cubicBezTo>
                      <a:pt x="169" y="1006"/>
                      <a:pt x="169" y="1006"/>
                      <a:pt x="169" y="1006"/>
                    </a:cubicBezTo>
                    <a:lnTo>
                      <a:pt x="165" y="1006"/>
                    </a:lnTo>
                    <a:cubicBezTo>
                      <a:pt x="165" y="1006"/>
                      <a:pt x="165" y="1006"/>
                      <a:pt x="165" y="1006"/>
                    </a:cubicBezTo>
                    <a:cubicBezTo>
                      <a:pt x="165" y="1006"/>
                      <a:pt x="165" y="1006"/>
                      <a:pt x="165" y="1006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5"/>
                      <a:pt x="165" y="1015"/>
                    </a:cubicBezTo>
                    <a:lnTo>
                      <a:pt x="165" y="1015"/>
                    </a:lnTo>
                    <a:cubicBezTo>
                      <a:pt x="165" y="1015"/>
                      <a:pt x="165" y="1015"/>
                      <a:pt x="165" y="1015"/>
                    </a:cubicBezTo>
                    <a:cubicBezTo>
                      <a:pt x="165" y="1015"/>
                      <a:pt x="165" y="1015"/>
                      <a:pt x="165" y="1015"/>
                    </a:cubicBezTo>
                    <a:cubicBezTo>
                      <a:pt x="165" y="1015"/>
                      <a:pt x="165" y="1015"/>
                      <a:pt x="161" y="1015"/>
                    </a:cubicBezTo>
                    <a:cubicBezTo>
                      <a:pt x="161" y="1015"/>
                      <a:pt x="161" y="1015"/>
                      <a:pt x="161" y="1015"/>
                    </a:cubicBezTo>
                    <a:cubicBezTo>
                      <a:pt x="161" y="1015"/>
                      <a:pt x="161" y="1015"/>
                      <a:pt x="161" y="1015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61" y="1023"/>
                      <a:pt x="161" y="1023"/>
                    </a:cubicBezTo>
                    <a:lnTo>
                      <a:pt x="161" y="1023"/>
                    </a:ln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56" y="1023"/>
                      <a:pt x="156" y="1023"/>
                    </a:cubicBezTo>
                    <a:cubicBezTo>
                      <a:pt x="156" y="1023"/>
                      <a:pt x="156" y="1023"/>
                      <a:pt x="156" y="1028"/>
                    </a:cubicBezTo>
                    <a:lnTo>
                      <a:pt x="156" y="1028"/>
                    </a:ln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32"/>
                    </a:cubicBezTo>
                    <a:cubicBezTo>
                      <a:pt x="156" y="1032"/>
                      <a:pt x="156" y="1032"/>
                      <a:pt x="156" y="1032"/>
                    </a:cubicBezTo>
                    <a:lnTo>
                      <a:pt x="156" y="1032"/>
                    </a:lnTo>
                    <a:cubicBezTo>
                      <a:pt x="156" y="1032"/>
                      <a:pt x="156" y="1032"/>
                      <a:pt x="156" y="1032"/>
                    </a:cubicBezTo>
                    <a:cubicBezTo>
                      <a:pt x="156" y="1032"/>
                      <a:pt x="156" y="1032"/>
                      <a:pt x="156" y="1032"/>
                    </a:cubicBezTo>
                    <a:lnTo>
                      <a:pt x="156" y="1032"/>
                    </a:lnTo>
                    <a:lnTo>
                      <a:pt x="156" y="1032"/>
                    </a:lnTo>
                    <a:cubicBezTo>
                      <a:pt x="152" y="1032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lnTo>
                      <a:pt x="152" y="1036"/>
                    </a:lnTo>
                    <a:lnTo>
                      <a:pt x="152" y="1036"/>
                    </a:lnTo>
                    <a:cubicBezTo>
                      <a:pt x="152" y="1036"/>
                      <a:pt x="152" y="1036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lnTo>
                      <a:pt x="152" y="1041"/>
                    </a:ln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5"/>
                    </a:cubicBezTo>
                    <a:cubicBezTo>
                      <a:pt x="152" y="1045"/>
                      <a:pt x="152" y="1045"/>
                      <a:pt x="148" y="1045"/>
                    </a:cubicBezTo>
                    <a:cubicBezTo>
                      <a:pt x="148" y="1045"/>
                      <a:pt x="148" y="1045"/>
                      <a:pt x="148" y="1045"/>
                    </a:cubicBezTo>
                    <a:cubicBezTo>
                      <a:pt x="148" y="1045"/>
                      <a:pt x="148" y="1045"/>
                      <a:pt x="148" y="1045"/>
                    </a:cubicBezTo>
                    <a:lnTo>
                      <a:pt x="148" y="1045"/>
                    </a:lnTo>
                    <a:cubicBezTo>
                      <a:pt x="148" y="1045"/>
                      <a:pt x="148" y="1045"/>
                      <a:pt x="148" y="1045"/>
                    </a:cubicBezTo>
                    <a:lnTo>
                      <a:pt x="148" y="1045"/>
                    </a:lnTo>
                    <a:cubicBezTo>
                      <a:pt x="148" y="1045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lnTo>
                      <a:pt x="143" y="1058"/>
                    </a:ln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62"/>
                      <a:pt x="143" y="1062"/>
                    </a:cubicBezTo>
                    <a:lnTo>
                      <a:pt x="143" y="1062"/>
                    </a:ln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39" y="1062"/>
                    </a:cubicBezTo>
                    <a:cubicBezTo>
                      <a:pt x="139" y="1062"/>
                      <a:pt x="139" y="1062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lnTo>
                      <a:pt x="139" y="1071"/>
                    </a:ln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5"/>
                      <a:pt x="139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lnTo>
                      <a:pt x="135" y="1080"/>
                    </a:lnTo>
                    <a:cubicBezTo>
                      <a:pt x="135" y="1080"/>
                      <a:pt x="135" y="1080"/>
                      <a:pt x="135" y="1084"/>
                    </a:cubicBezTo>
                    <a:cubicBezTo>
                      <a:pt x="135" y="1084"/>
                      <a:pt x="135" y="1084"/>
                      <a:pt x="135" y="1084"/>
                    </a:cubicBezTo>
                    <a:lnTo>
                      <a:pt x="135" y="1084"/>
                    </a:lnTo>
                    <a:cubicBezTo>
                      <a:pt x="135" y="1084"/>
                      <a:pt x="135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lnTo>
                      <a:pt x="130" y="1088"/>
                    </a:lnTo>
                    <a:cubicBezTo>
                      <a:pt x="130" y="1088"/>
                      <a:pt x="130" y="1088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lnTo>
                      <a:pt x="130" y="1093"/>
                    </a:lnTo>
                    <a:cubicBezTo>
                      <a:pt x="130" y="1093"/>
                      <a:pt x="130" y="1093"/>
                      <a:pt x="126" y="1093"/>
                    </a:cubicBezTo>
                    <a:cubicBezTo>
                      <a:pt x="126" y="1093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6"/>
                    </a:cubicBezTo>
                    <a:cubicBezTo>
                      <a:pt x="126" y="1106"/>
                      <a:pt x="126" y="1106"/>
                      <a:pt x="126" y="1106"/>
                    </a:cubicBezTo>
                    <a:cubicBezTo>
                      <a:pt x="126" y="1106"/>
                      <a:pt x="126" y="1106"/>
                      <a:pt x="126" y="1106"/>
                    </a:cubicBezTo>
                    <a:cubicBezTo>
                      <a:pt x="126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lnTo>
                      <a:pt x="122" y="1110"/>
                    </a:ln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lnTo>
                      <a:pt x="122" y="1110"/>
                    </a:ln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17" y="1115"/>
                      <a:pt x="117" y="1115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lnTo>
                      <a:pt x="117" y="1119"/>
                    </a:ln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lnTo>
                      <a:pt x="117" y="1123"/>
                    </a:ln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3" y="1128"/>
                      <a:pt x="113" y="1128"/>
                      <a:pt x="113" y="1128"/>
                    </a:cubicBezTo>
                    <a:cubicBezTo>
                      <a:pt x="113" y="1128"/>
                      <a:pt x="113" y="1128"/>
                      <a:pt x="113" y="1128"/>
                    </a:cubicBezTo>
                    <a:lnTo>
                      <a:pt x="113" y="1128"/>
                    </a:lnTo>
                    <a:cubicBezTo>
                      <a:pt x="113" y="1132"/>
                      <a:pt x="113" y="1132"/>
                      <a:pt x="113" y="1132"/>
                    </a:cubicBezTo>
                    <a:lnTo>
                      <a:pt x="113" y="1132"/>
                    </a:ln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lnTo>
                      <a:pt x="113" y="1136"/>
                    </a:lnTo>
                    <a:cubicBezTo>
                      <a:pt x="113" y="1136"/>
                      <a:pt x="113" y="1136"/>
                      <a:pt x="113" y="1136"/>
                    </a:cubicBezTo>
                    <a:cubicBezTo>
                      <a:pt x="113" y="1136"/>
                      <a:pt x="113" y="1136"/>
                      <a:pt x="113" y="1136"/>
                    </a:cubicBezTo>
                    <a:lnTo>
                      <a:pt x="113" y="1136"/>
                    </a:lnTo>
                    <a:lnTo>
                      <a:pt x="113" y="1136"/>
                    </a:lnTo>
                    <a:cubicBezTo>
                      <a:pt x="113" y="1136"/>
                      <a:pt x="113" y="1136"/>
                      <a:pt x="113" y="1136"/>
                    </a:cubicBezTo>
                    <a:cubicBezTo>
                      <a:pt x="113" y="1136"/>
                      <a:pt x="113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lnTo>
                      <a:pt x="109" y="1141"/>
                    </a:lnTo>
                    <a:cubicBezTo>
                      <a:pt x="109" y="1141"/>
                      <a:pt x="109" y="1141"/>
                      <a:pt x="109" y="1141"/>
                    </a:cubicBezTo>
                    <a:lnTo>
                      <a:pt x="109" y="1141"/>
                    </a:lnTo>
                    <a:lnTo>
                      <a:pt x="109" y="1141"/>
                    </a:ln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9"/>
                      <a:pt x="109" y="1149"/>
                      <a:pt x="109" y="1149"/>
                    </a:cubicBezTo>
                    <a:cubicBezTo>
                      <a:pt x="109" y="1149"/>
                      <a:pt x="109" y="1149"/>
                      <a:pt x="109" y="1149"/>
                    </a:cubicBezTo>
                    <a:cubicBezTo>
                      <a:pt x="109" y="1149"/>
                      <a:pt x="109" y="1149"/>
                      <a:pt x="104" y="1149"/>
                    </a:cubicBezTo>
                    <a:cubicBezTo>
                      <a:pt x="104" y="1149"/>
                      <a:pt x="104" y="1149"/>
                      <a:pt x="104" y="1149"/>
                    </a:cubicBezTo>
                    <a:cubicBezTo>
                      <a:pt x="104" y="1149"/>
                      <a:pt x="104" y="1154"/>
                      <a:pt x="104" y="1154"/>
                    </a:cubicBezTo>
                    <a:lnTo>
                      <a:pt x="104" y="1154"/>
                    </a:lnTo>
                    <a:cubicBezTo>
                      <a:pt x="104" y="1154"/>
                      <a:pt x="104" y="1154"/>
                      <a:pt x="104" y="1154"/>
                    </a:cubicBezTo>
                    <a:lnTo>
                      <a:pt x="104" y="1154"/>
                    </a:lnTo>
                    <a:cubicBezTo>
                      <a:pt x="104" y="1154"/>
                      <a:pt x="104" y="1154"/>
                      <a:pt x="104" y="1158"/>
                    </a:cubicBezTo>
                    <a:lnTo>
                      <a:pt x="104" y="1158"/>
                    </a:lnTo>
                    <a:cubicBezTo>
                      <a:pt x="104" y="1158"/>
                      <a:pt x="104" y="1158"/>
                      <a:pt x="104" y="1158"/>
                    </a:cubicBezTo>
                    <a:cubicBezTo>
                      <a:pt x="104" y="1158"/>
                      <a:pt x="104" y="1158"/>
                      <a:pt x="104" y="1158"/>
                    </a:cubicBezTo>
                    <a:cubicBezTo>
                      <a:pt x="104" y="1162"/>
                      <a:pt x="100" y="1167"/>
                      <a:pt x="100" y="1167"/>
                    </a:cubicBezTo>
                    <a:lnTo>
                      <a:pt x="100" y="1167"/>
                    </a:lnTo>
                    <a:cubicBezTo>
                      <a:pt x="96" y="1184"/>
                      <a:pt x="87" y="1206"/>
                      <a:pt x="83" y="1223"/>
                    </a:cubicBezTo>
                    <a:lnTo>
                      <a:pt x="490" y="1353"/>
                    </a:lnTo>
                    <a:cubicBezTo>
                      <a:pt x="508" y="1297"/>
                      <a:pt x="529" y="1245"/>
                      <a:pt x="555" y="1193"/>
                    </a:cubicBezTo>
                    <a:cubicBezTo>
                      <a:pt x="560" y="1180"/>
                      <a:pt x="568" y="1167"/>
                      <a:pt x="573" y="1154"/>
                    </a:cubicBezTo>
                    <a:close/>
                    <a:moveTo>
                      <a:pt x="789" y="291"/>
                    </a:moveTo>
                    <a:cubicBezTo>
                      <a:pt x="763" y="304"/>
                      <a:pt x="742" y="321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43"/>
                    </a:cubicBezTo>
                    <a:lnTo>
                      <a:pt x="716" y="343"/>
                    </a:lnTo>
                    <a:cubicBezTo>
                      <a:pt x="716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lnTo>
                      <a:pt x="711" y="343"/>
                    </a:ln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07" y="347"/>
                      <a:pt x="707" y="347"/>
                      <a:pt x="707" y="347"/>
                    </a:cubicBezTo>
                    <a:lnTo>
                      <a:pt x="707" y="347"/>
                    </a:lnTo>
                    <a:cubicBezTo>
                      <a:pt x="707" y="347"/>
                      <a:pt x="707" y="347"/>
                      <a:pt x="707" y="347"/>
                    </a:cubicBezTo>
                    <a:lnTo>
                      <a:pt x="707" y="347"/>
                    </a:ln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3" y="347"/>
                      <a:pt x="703" y="347"/>
                      <a:pt x="703" y="347"/>
                    </a:cubicBezTo>
                    <a:cubicBezTo>
                      <a:pt x="703" y="347"/>
                      <a:pt x="703" y="347"/>
                      <a:pt x="703" y="347"/>
                    </a:cubicBezTo>
                    <a:cubicBezTo>
                      <a:pt x="703" y="347"/>
                      <a:pt x="703" y="347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8" y="356"/>
                      <a:pt x="698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lnTo>
                      <a:pt x="694" y="356"/>
                    </a:ln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lnTo>
                      <a:pt x="694" y="356"/>
                    </a:ln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90" y="360"/>
                      <a:pt x="690" y="360"/>
                    </a:cubicBezTo>
                    <a:lnTo>
                      <a:pt x="690" y="360"/>
                    </a:lnTo>
                    <a:cubicBezTo>
                      <a:pt x="690" y="360"/>
                      <a:pt x="690" y="360"/>
                      <a:pt x="690" y="360"/>
                    </a:cubicBezTo>
                    <a:lnTo>
                      <a:pt x="690" y="360"/>
                    </a:ln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85" y="360"/>
                      <a:pt x="685" y="360"/>
                    </a:cubicBezTo>
                    <a:cubicBezTo>
                      <a:pt x="685" y="360"/>
                      <a:pt x="685" y="360"/>
                      <a:pt x="685" y="360"/>
                    </a:cubicBezTo>
                    <a:cubicBezTo>
                      <a:pt x="685" y="360"/>
                      <a:pt x="685" y="360"/>
                      <a:pt x="685" y="360"/>
                    </a:cubicBezTo>
                    <a:cubicBezTo>
                      <a:pt x="685" y="360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1" y="364"/>
                    </a:cubicBezTo>
                    <a:cubicBezTo>
                      <a:pt x="681" y="364"/>
                      <a:pt x="681" y="364"/>
                      <a:pt x="681" y="364"/>
                    </a:cubicBezTo>
                    <a:cubicBezTo>
                      <a:pt x="681" y="364"/>
                      <a:pt x="681" y="364"/>
                      <a:pt x="681" y="364"/>
                    </a:cubicBezTo>
                    <a:cubicBezTo>
                      <a:pt x="681" y="364"/>
                      <a:pt x="681" y="369"/>
                      <a:pt x="681" y="369"/>
                    </a:cubicBezTo>
                    <a:cubicBezTo>
                      <a:pt x="681" y="369"/>
                      <a:pt x="681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lnTo>
                      <a:pt x="672" y="373"/>
                    </a:lnTo>
                    <a:lnTo>
                      <a:pt x="672" y="373"/>
                    </a:ln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lnTo>
                      <a:pt x="668" y="377"/>
                    </a:lnTo>
                    <a:lnTo>
                      <a:pt x="668" y="377"/>
                    </a:lnTo>
                    <a:cubicBezTo>
                      <a:pt x="668" y="377"/>
                      <a:pt x="668" y="377"/>
                      <a:pt x="668" y="377"/>
                    </a:cubicBezTo>
                    <a:lnTo>
                      <a:pt x="668" y="377"/>
                    </a:lnTo>
                    <a:cubicBezTo>
                      <a:pt x="633" y="403"/>
                      <a:pt x="599" y="434"/>
                      <a:pt x="564" y="464"/>
                    </a:cubicBezTo>
                    <a:lnTo>
                      <a:pt x="854" y="781"/>
                    </a:lnTo>
                    <a:cubicBezTo>
                      <a:pt x="907" y="733"/>
                      <a:pt x="963" y="685"/>
                      <a:pt x="1024" y="646"/>
                    </a:cubicBezTo>
                    <a:close/>
                    <a:moveTo>
                      <a:pt x="1635" y="0"/>
                    </a:moveTo>
                    <a:lnTo>
                      <a:pt x="1635" y="0"/>
                    </a:lnTo>
                    <a:lnTo>
                      <a:pt x="1635" y="0"/>
                    </a:lnTo>
                    <a:cubicBezTo>
                      <a:pt x="1635" y="0"/>
                      <a:pt x="1635" y="0"/>
                      <a:pt x="1635" y="0"/>
                    </a:cubicBezTo>
                    <a:lnTo>
                      <a:pt x="1635" y="0"/>
                    </a:lnTo>
                    <a:cubicBezTo>
                      <a:pt x="1631" y="0"/>
                      <a:pt x="1631" y="0"/>
                      <a:pt x="1631" y="0"/>
                    </a:cubicBezTo>
                    <a:lnTo>
                      <a:pt x="1631" y="0"/>
                    </a:lnTo>
                    <a:cubicBezTo>
                      <a:pt x="1631" y="0"/>
                      <a:pt x="1631" y="0"/>
                      <a:pt x="1631" y="0"/>
                    </a:cubicBezTo>
                    <a:cubicBezTo>
                      <a:pt x="1631" y="0"/>
                      <a:pt x="1631" y="0"/>
                      <a:pt x="1631" y="0"/>
                    </a:cubicBezTo>
                    <a:cubicBezTo>
                      <a:pt x="1631" y="0"/>
                      <a:pt x="1626" y="0"/>
                      <a:pt x="1626" y="0"/>
                    </a:cubicBezTo>
                    <a:lnTo>
                      <a:pt x="1626" y="0"/>
                    </a:lnTo>
                    <a:cubicBezTo>
                      <a:pt x="1626" y="0"/>
                      <a:pt x="1626" y="0"/>
                      <a:pt x="1626" y="0"/>
                    </a:cubicBezTo>
                    <a:cubicBezTo>
                      <a:pt x="1626" y="0"/>
                      <a:pt x="1626" y="0"/>
                      <a:pt x="1626" y="0"/>
                    </a:cubicBezTo>
                    <a:cubicBezTo>
                      <a:pt x="1626" y="0"/>
                      <a:pt x="1626" y="0"/>
                      <a:pt x="1626" y="0"/>
                    </a:cubicBezTo>
                    <a:lnTo>
                      <a:pt x="1626" y="0"/>
                    </a:lnTo>
                    <a:cubicBezTo>
                      <a:pt x="1626" y="0"/>
                      <a:pt x="1626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lnTo>
                      <a:pt x="1622" y="0"/>
                    </a:ln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lnTo>
                      <a:pt x="1618" y="0"/>
                    </a:lnTo>
                    <a:cubicBezTo>
                      <a:pt x="1618" y="0"/>
                      <a:pt x="1618" y="0"/>
                      <a:pt x="1618" y="0"/>
                    </a:cubicBezTo>
                    <a:cubicBezTo>
                      <a:pt x="1618" y="0"/>
                      <a:pt x="1618" y="5"/>
                      <a:pt x="1618" y="5"/>
                    </a:cubicBezTo>
                    <a:cubicBezTo>
                      <a:pt x="1618" y="5"/>
                      <a:pt x="1618" y="5"/>
                      <a:pt x="1618" y="5"/>
                    </a:cubicBezTo>
                    <a:lnTo>
                      <a:pt x="1618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09" y="5"/>
                      <a:pt x="1609" y="5"/>
                      <a:pt x="1609" y="5"/>
                    </a:cubicBezTo>
                    <a:lnTo>
                      <a:pt x="1609" y="5"/>
                    </a:lnTo>
                    <a:cubicBezTo>
                      <a:pt x="1609" y="5"/>
                      <a:pt x="1609" y="5"/>
                      <a:pt x="1609" y="5"/>
                    </a:cubicBezTo>
                    <a:lnTo>
                      <a:pt x="1609" y="5"/>
                    </a:lnTo>
                    <a:cubicBezTo>
                      <a:pt x="1609" y="5"/>
                      <a:pt x="1609" y="5"/>
                      <a:pt x="1605" y="5"/>
                    </a:cubicBezTo>
                    <a:cubicBezTo>
                      <a:pt x="1605" y="5"/>
                      <a:pt x="1605" y="5"/>
                      <a:pt x="1605" y="5"/>
                    </a:cubicBezTo>
                    <a:cubicBezTo>
                      <a:pt x="1605" y="5"/>
                      <a:pt x="1605" y="5"/>
                      <a:pt x="1605" y="5"/>
                    </a:cubicBezTo>
                    <a:lnTo>
                      <a:pt x="1605" y="5"/>
                    </a:lnTo>
                    <a:cubicBezTo>
                      <a:pt x="1605" y="5"/>
                      <a:pt x="1605" y="5"/>
                      <a:pt x="1600" y="5"/>
                    </a:cubicBezTo>
                    <a:lnTo>
                      <a:pt x="1600" y="5"/>
                    </a:lnTo>
                    <a:cubicBezTo>
                      <a:pt x="1600" y="5"/>
                      <a:pt x="1600" y="5"/>
                      <a:pt x="1600" y="5"/>
                    </a:cubicBezTo>
                    <a:lnTo>
                      <a:pt x="1600" y="5"/>
                    </a:lnTo>
                    <a:cubicBezTo>
                      <a:pt x="1600" y="5"/>
                      <a:pt x="1600" y="5"/>
                      <a:pt x="1600" y="5"/>
                    </a:cubicBezTo>
                    <a:lnTo>
                      <a:pt x="1600" y="5"/>
                    </a:lnTo>
                    <a:cubicBezTo>
                      <a:pt x="1596" y="5"/>
                      <a:pt x="1596" y="5"/>
                      <a:pt x="1596" y="5"/>
                    </a:cubicBezTo>
                    <a:lnTo>
                      <a:pt x="1596" y="5"/>
                    </a:lnTo>
                    <a:cubicBezTo>
                      <a:pt x="1596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87" y="5"/>
                      <a:pt x="1587" y="5"/>
                    </a:cubicBezTo>
                    <a:lnTo>
                      <a:pt x="1587" y="5"/>
                    </a:lnTo>
                    <a:cubicBezTo>
                      <a:pt x="1587" y="5"/>
                      <a:pt x="1587" y="5"/>
                      <a:pt x="1587" y="5"/>
                    </a:cubicBezTo>
                    <a:lnTo>
                      <a:pt x="1587" y="5"/>
                    </a:lnTo>
                    <a:cubicBezTo>
                      <a:pt x="1583" y="5"/>
                      <a:pt x="1583" y="5"/>
                      <a:pt x="1583" y="5"/>
                    </a:cubicBezTo>
                    <a:lnTo>
                      <a:pt x="1583" y="5"/>
                    </a:lnTo>
                    <a:cubicBezTo>
                      <a:pt x="1583" y="5"/>
                      <a:pt x="1583" y="5"/>
                      <a:pt x="1579" y="5"/>
                    </a:cubicBezTo>
                    <a:lnTo>
                      <a:pt x="1579" y="5"/>
                    </a:lnTo>
                    <a:cubicBezTo>
                      <a:pt x="1579" y="5"/>
                      <a:pt x="1579" y="5"/>
                      <a:pt x="1579" y="5"/>
                    </a:cubicBezTo>
                    <a:lnTo>
                      <a:pt x="1579" y="5"/>
                    </a:lnTo>
                    <a:cubicBezTo>
                      <a:pt x="1574" y="5"/>
                      <a:pt x="1574" y="5"/>
                      <a:pt x="1570" y="9"/>
                    </a:cubicBezTo>
                    <a:lnTo>
                      <a:pt x="1570" y="9"/>
                    </a:lnTo>
                    <a:cubicBezTo>
                      <a:pt x="1496" y="13"/>
                      <a:pt x="1427" y="26"/>
                      <a:pt x="1353" y="44"/>
                    </a:cubicBezTo>
                    <a:lnTo>
                      <a:pt x="1453" y="460"/>
                    </a:lnTo>
                    <a:cubicBezTo>
                      <a:pt x="1522" y="447"/>
                      <a:pt x="1596" y="434"/>
                      <a:pt x="1665" y="429"/>
                    </a:cubicBezTo>
                    <a:close/>
                    <a:moveTo>
                      <a:pt x="2515" y="165"/>
                    </a:moveTo>
                    <a:cubicBezTo>
                      <a:pt x="2515" y="165"/>
                      <a:pt x="2515" y="165"/>
                      <a:pt x="2515" y="165"/>
                    </a:cubicBezTo>
                    <a:cubicBezTo>
                      <a:pt x="2515" y="165"/>
                      <a:pt x="2515" y="165"/>
                      <a:pt x="2515" y="165"/>
                    </a:cubicBezTo>
                    <a:lnTo>
                      <a:pt x="2511" y="165"/>
                    </a:ln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lnTo>
                      <a:pt x="2511" y="165"/>
                    </a:lnTo>
                    <a:cubicBezTo>
                      <a:pt x="2511" y="165"/>
                      <a:pt x="2511" y="165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498" y="161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lnTo>
                      <a:pt x="2498" y="156"/>
                    </a:lnTo>
                    <a:cubicBezTo>
                      <a:pt x="2498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lnTo>
                      <a:pt x="2493" y="156"/>
                    </a:ln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89" y="156"/>
                      <a:pt x="2489" y="156"/>
                      <a:pt x="2489" y="156"/>
                    </a:cubicBezTo>
                    <a:cubicBezTo>
                      <a:pt x="2489" y="156"/>
                      <a:pt x="2489" y="156"/>
                      <a:pt x="2489" y="156"/>
                    </a:cubicBezTo>
                    <a:cubicBezTo>
                      <a:pt x="2489" y="152"/>
                      <a:pt x="2489" y="152"/>
                      <a:pt x="2489" y="152"/>
                    </a:cubicBezTo>
                    <a:lnTo>
                      <a:pt x="2489" y="152"/>
                    </a:lnTo>
                    <a:cubicBezTo>
                      <a:pt x="2489" y="152"/>
                      <a:pt x="2489" y="152"/>
                      <a:pt x="2489" y="152"/>
                    </a:cubicBezTo>
                    <a:cubicBezTo>
                      <a:pt x="2489" y="152"/>
                      <a:pt x="2489" y="152"/>
                      <a:pt x="2489" y="152"/>
                    </a:cubicBezTo>
                    <a:cubicBezTo>
                      <a:pt x="2489" y="152"/>
                      <a:pt x="2489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lnTo>
                      <a:pt x="2485" y="152"/>
                    </a:ln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0" y="152"/>
                      <a:pt x="2480" y="152"/>
                    </a:cubicBezTo>
                    <a:cubicBezTo>
                      <a:pt x="2480" y="152"/>
                      <a:pt x="2480" y="152"/>
                      <a:pt x="2480" y="152"/>
                    </a:cubicBezTo>
                    <a:cubicBezTo>
                      <a:pt x="2480" y="152"/>
                      <a:pt x="2480" y="152"/>
                      <a:pt x="2480" y="152"/>
                    </a:cubicBezTo>
                    <a:cubicBezTo>
                      <a:pt x="2480" y="148"/>
                      <a:pt x="2480" y="148"/>
                      <a:pt x="2480" y="148"/>
                    </a:cubicBezTo>
                    <a:cubicBezTo>
                      <a:pt x="2480" y="148"/>
                      <a:pt x="2480" y="148"/>
                      <a:pt x="2480" y="148"/>
                    </a:cubicBezTo>
                    <a:lnTo>
                      <a:pt x="2476" y="148"/>
                    </a:ln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lnTo>
                      <a:pt x="2467" y="143"/>
                    </a:ln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7" y="143"/>
                      <a:pt x="2467" y="143"/>
                      <a:pt x="2467" y="143"/>
                    </a:cubicBezTo>
                    <a:lnTo>
                      <a:pt x="2467" y="143"/>
                    </a:ln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0" y="139"/>
                      <a:pt x="2450" y="139"/>
                      <a:pt x="2450" y="139"/>
                    </a:cubicBezTo>
                    <a:lnTo>
                      <a:pt x="2450" y="139"/>
                    </a:lnTo>
                    <a:cubicBezTo>
                      <a:pt x="2450" y="139"/>
                      <a:pt x="2450" y="135"/>
                      <a:pt x="2450" y="135"/>
                    </a:cubicBezTo>
                    <a:lnTo>
                      <a:pt x="2450" y="135"/>
                    </a:lnTo>
                    <a:cubicBezTo>
                      <a:pt x="2450" y="135"/>
                      <a:pt x="2450" y="135"/>
                      <a:pt x="2446" y="135"/>
                    </a:cubicBezTo>
                    <a:lnTo>
                      <a:pt x="2446" y="135"/>
                    </a:ln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1" y="135"/>
                      <a:pt x="2441" y="135"/>
                    </a:cubicBezTo>
                    <a:lnTo>
                      <a:pt x="2441" y="135"/>
                    </a:lnTo>
                    <a:cubicBezTo>
                      <a:pt x="2441" y="135"/>
                      <a:pt x="2441" y="135"/>
                      <a:pt x="2441" y="135"/>
                    </a:cubicBezTo>
                    <a:cubicBezTo>
                      <a:pt x="2441" y="135"/>
                      <a:pt x="2441" y="135"/>
                      <a:pt x="2441" y="135"/>
                    </a:cubicBezTo>
                    <a:cubicBezTo>
                      <a:pt x="2441" y="130"/>
                      <a:pt x="2437" y="130"/>
                      <a:pt x="2437" y="130"/>
                    </a:cubicBezTo>
                    <a:lnTo>
                      <a:pt x="2437" y="130"/>
                    </a:ln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3" y="130"/>
                      <a:pt x="2433" y="130"/>
                      <a:pt x="2433" y="130"/>
                    </a:cubicBezTo>
                    <a:lnTo>
                      <a:pt x="2433" y="130"/>
                    </a:lnTo>
                    <a:cubicBezTo>
                      <a:pt x="2433" y="130"/>
                      <a:pt x="2433" y="130"/>
                      <a:pt x="2433" y="130"/>
                    </a:cubicBezTo>
                    <a:cubicBezTo>
                      <a:pt x="2433" y="130"/>
                      <a:pt x="2433" y="130"/>
                      <a:pt x="2433" y="130"/>
                    </a:cubicBezTo>
                    <a:cubicBezTo>
                      <a:pt x="2433" y="130"/>
                      <a:pt x="2433" y="130"/>
                      <a:pt x="2428" y="130"/>
                    </a:cubicBezTo>
                    <a:lnTo>
                      <a:pt x="2428" y="130"/>
                    </a:lnTo>
                    <a:cubicBezTo>
                      <a:pt x="2428" y="126"/>
                      <a:pt x="2428" y="126"/>
                      <a:pt x="2428" y="126"/>
                    </a:cubicBezTo>
                    <a:cubicBezTo>
                      <a:pt x="2428" y="126"/>
                      <a:pt x="2428" y="126"/>
                      <a:pt x="2428" y="126"/>
                    </a:cubicBezTo>
                    <a:cubicBezTo>
                      <a:pt x="2424" y="126"/>
                      <a:pt x="2424" y="126"/>
                      <a:pt x="2424" y="126"/>
                    </a:cubicBezTo>
                    <a:lnTo>
                      <a:pt x="2424" y="126"/>
                    </a:lnTo>
                    <a:lnTo>
                      <a:pt x="2424" y="126"/>
                    </a:lnTo>
                    <a:lnTo>
                      <a:pt x="2424" y="126"/>
                    </a:lnTo>
                    <a:cubicBezTo>
                      <a:pt x="2424" y="126"/>
                      <a:pt x="2420" y="126"/>
                      <a:pt x="2420" y="126"/>
                    </a:cubicBezTo>
                    <a:cubicBezTo>
                      <a:pt x="2420" y="126"/>
                      <a:pt x="2420" y="126"/>
                      <a:pt x="2420" y="126"/>
                    </a:cubicBezTo>
                    <a:cubicBezTo>
                      <a:pt x="2420" y="126"/>
                      <a:pt x="2420" y="122"/>
                      <a:pt x="2415" y="122"/>
                    </a:cubicBezTo>
                    <a:lnTo>
                      <a:pt x="2415" y="122"/>
                    </a:lnTo>
                    <a:cubicBezTo>
                      <a:pt x="2415" y="122"/>
                      <a:pt x="2411" y="122"/>
                      <a:pt x="2411" y="122"/>
                    </a:cubicBezTo>
                    <a:lnTo>
                      <a:pt x="2411" y="122"/>
                    </a:lnTo>
                    <a:cubicBezTo>
                      <a:pt x="2411" y="122"/>
                      <a:pt x="2407" y="117"/>
                      <a:pt x="2407" y="117"/>
                    </a:cubicBezTo>
                    <a:lnTo>
                      <a:pt x="2407" y="117"/>
                    </a:lnTo>
                    <a:cubicBezTo>
                      <a:pt x="2402" y="117"/>
                      <a:pt x="2402" y="117"/>
                      <a:pt x="2402" y="117"/>
                    </a:cubicBezTo>
                    <a:cubicBezTo>
                      <a:pt x="2402" y="117"/>
                      <a:pt x="2402" y="117"/>
                      <a:pt x="2402" y="117"/>
                    </a:cubicBezTo>
                    <a:lnTo>
                      <a:pt x="2402" y="117"/>
                    </a:lnTo>
                    <a:cubicBezTo>
                      <a:pt x="2398" y="117"/>
                      <a:pt x="2394" y="113"/>
                      <a:pt x="2389" y="113"/>
                    </a:cubicBezTo>
                    <a:cubicBezTo>
                      <a:pt x="2389" y="113"/>
                      <a:pt x="2389" y="113"/>
                      <a:pt x="2389" y="113"/>
                    </a:cubicBezTo>
                    <a:cubicBezTo>
                      <a:pt x="2342" y="96"/>
                      <a:pt x="2294" y="78"/>
                      <a:pt x="2246" y="65"/>
                    </a:cubicBezTo>
                    <a:lnTo>
                      <a:pt x="2129" y="477"/>
                    </a:lnTo>
                    <a:cubicBezTo>
                      <a:pt x="2199" y="495"/>
                      <a:pt x="2268" y="521"/>
                      <a:pt x="2333" y="5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7160384" y="3956649"/>
                <a:ext cx="400942" cy="401466"/>
              </a:xfrm>
              <a:custGeom>
                <a:rect b="b" l="l" r="r" t="t"/>
                <a:pathLst>
                  <a:path extrusionOk="0" h="3062" w="3058">
                    <a:moveTo>
                      <a:pt x="2741" y="2103"/>
                    </a:moveTo>
                    <a:cubicBezTo>
                      <a:pt x="2424" y="2775"/>
                      <a:pt x="1626" y="3061"/>
                      <a:pt x="954" y="2745"/>
                    </a:cubicBezTo>
                    <a:cubicBezTo>
                      <a:pt x="287" y="2428"/>
                      <a:pt x="0" y="1630"/>
                      <a:pt x="313" y="958"/>
                    </a:cubicBezTo>
                    <a:cubicBezTo>
                      <a:pt x="629" y="291"/>
                      <a:pt x="1431" y="0"/>
                      <a:pt x="2099" y="317"/>
                    </a:cubicBezTo>
                    <a:cubicBezTo>
                      <a:pt x="2771" y="633"/>
                      <a:pt x="3057" y="1435"/>
                      <a:pt x="2741" y="21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7262127" y="4049870"/>
                <a:ext cx="192342" cy="217253"/>
              </a:xfrm>
              <a:custGeom>
                <a:rect b="b" l="l" r="r" t="t"/>
                <a:pathLst>
                  <a:path extrusionOk="0" h="1657" w="1467">
                    <a:moveTo>
                      <a:pt x="373" y="1483"/>
                    </a:moveTo>
                    <a:lnTo>
                      <a:pt x="517" y="1552"/>
                    </a:lnTo>
                    <a:lnTo>
                      <a:pt x="595" y="1388"/>
                    </a:lnTo>
                    <a:lnTo>
                      <a:pt x="629" y="1396"/>
                    </a:lnTo>
                    <a:cubicBezTo>
                      <a:pt x="850" y="1457"/>
                      <a:pt x="1032" y="1396"/>
                      <a:pt x="1106" y="1231"/>
                    </a:cubicBezTo>
                    <a:cubicBezTo>
                      <a:pt x="1215" y="1010"/>
                      <a:pt x="1019" y="863"/>
                      <a:pt x="859" y="750"/>
                    </a:cubicBezTo>
                    <a:cubicBezTo>
                      <a:pt x="755" y="672"/>
                      <a:pt x="673" y="607"/>
                      <a:pt x="707" y="533"/>
                    </a:cubicBezTo>
                    <a:cubicBezTo>
                      <a:pt x="725" y="499"/>
                      <a:pt x="755" y="477"/>
                      <a:pt x="794" y="477"/>
                    </a:cubicBezTo>
                    <a:cubicBezTo>
                      <a:pt x="833" y="473"/>
                      <a:pt x="876" y="486"/>
                      <a:pt x="933" y="512"/>
                    </a:cubicBezTo>
                    <a:cubicBezTo>
                      <a:pt x="1024" y="555"/>
                      <a:pt x="1106" y="620"/>
                      <a:pt x="1184" y="711"/>
                    </a:cubicBezTo>
                    <a:lnTo>
                      <a:pt x="1358" y="551"/>
                    </a:lnTo>
                    <a:cubicBezTo>
                      <a:pt x="1301" y="481"/>
                      <a:pt x="1219" y="412"/>
                      <a:pt x="1124" y="356"/>
                    </a:cubicBezTo>
                    <a:lnTo>
                      <a:pt x="1093" y="338"/>
                    </a:lnTo>
                    <a:lnTo>
                      <a:pt x="1167" y="174"/>
                    </a:lnTo>
                    <a:lnTo>
                      <a:pt x="1024" y="108"/>
                    </a:lnTo>
                    <a:lnTo>
                      <a:pt x="946" y="269"/>
                    </a:lnTo>
                    <a:lnTo>
                      <a:pt x="911" y="260"/>
                    </a:lnTo>
                    <a:cubicBezTo>
                      <a:pt x="681" y="187"/>
                      <a:pt x="495" y="247"/>
                      <a:pt x="412" y="416"/>
                    </a:cubicBezTo>
                    <a:cubicBezTo>
                      <a:pt x="308" y="642"/>
                      <a:pt x="499" y="785"/>
                      <a:pt x="655" y="902"/>
                    </a:cubicBezTo>
                    <a:cubicBezTo>
                      <a:pt x="755" y="980"/>
                      <a:pt x="846" y="1045"/>
                      <a:pt x="807" y="1127"/>
                    </a:cubicBezTo>
                    <a:cubicBezTo>
                      <a:pt x="798" y="1145"/>
                      <a:pt x="777" y="1175"/>
                      <a:pt x="720" y="1175"/>
                    </a:cubicBezTo>
                    <a:lnTo>
                      <a:pt x="720" y="1175"/>
                    </a:lnTo>
                    <a:cubicBezTo>
                      <a:pt x="686" y="1175"/>
                      <a:pt x="642" y="1162"/>
                      <a:pt x="586" y="1136"/>
                    </a:cubicBezTo>
                    <a:cubicBezTo>
                      <a:pt x="477" y="1084"/>
                      <a:pt x="365" y="993"/>
                      <a:pt x="287" y="893"/>
                    </a:cubicBezTo>
                    <a:lnTo>
                      <a:pt x="105" y="1049"/>
                    </a:lnTo>
                    <a:cubicBezTo>
                      <a:pt x="174" y="1140"/>
                      <a:pt x="287" y="1231"/>
                      <a:pt x="417" y="1305"/>
                    </a:cubicBezTo>
                    <a:lnTo>
                      <a:pt x="447" y="1322"/>
                    </a:lnTo>
                    <a:close/>
                    <a:moveTo>
                      <a:pt x="556" y="1656"/>
                    </a:moveTo>
                    <a:lnTo>
                      <a:pt x="265" y="1522"/>
                    </a:lnTo>
                    <a:lnTo>
                      <a:pt x="343" y="1357"/>
                    </a:lnTo>
                    <a:cubicBezTo>
                      <a:pt x="204" y="1270"/>
                      <a:pt x="83" y="1166"/>
                      <a:pt x="18" y="1067"/>
                    </a:cubicBezTo>
                    <a:lnTo>
                      <a:pt x="1" y="1036"/>
                    </a:lnTo>
                    <a:lnTo>
                      <a:pt x="300" y="772"/>
                    </a:lnTo>
                    <a:lnTo>
                      <a:pt x="326" y="811"/>
                    </a:lnTo>
                    <a:cubicBezTo>
                      <a:pt x="399" y="915"/>
                      <a:pt x="508" y="1010"/>
                      <a:pt x="621" y="1062"/>
                    </a:cubicBezTo>
                    <a:cubicBezTo>
                      <a:pt x="677" y="1088"/>
                      <a:pt x="707" y="1097"/>
                      <a:pt x="720" y="1097"/>
                    </a:cubicBezTo>
                    <a:cubicBezTo>
                      <a:pt x="729" y="1097"/>
                      <a:pt x="733" y="1093"/>
                      <a:pt x="733" y="1093"/>
                    </a:cubicBezTo>
                    <a:cubicBezTo>
                      <a:pt x="746" y="1071"/>
                      <a:pt x="660" y="1006"/>
                      <a:pt x="608" y="967"/>
                    </a:cubicBezTo>
                    <a:cubicBezTo>
                      <a:pt x="447" y="846"/>
                      <a:pt x="209" y="663"/>
                      <a:pt x="339" y="382"/>
                    </a:cubicBezTo>
                    <a:cubicBezTo>
                      <a:pt x="434" y="182"/>
                      <a:pt x="647" y="104"/>
                      <a:pt x="902" y="174"/>
                    </a:cubicBezTo>
                    <a:lnTo>
                      <a:pt x="985" y="0"/>
                    </a:lnTo>
                    <a:lnTo>
                      <a:pt x="1275" y="134"/>
                    </a:lnTo>
                    <a:lnTo>
                      <a:pt x="1193" y="304"/>
                    </a:lnTo>
                    <a:cubicBezTo>
                      <a:pt x="1301" y="373"/>
                      <a:pt x="1388" y="451"/>
                      <a:pt x="1444" y="533"/>
                    </a:cubicBezTo>
                    <a:lnTo>
                      <a:pt x="1466" y="564"/>
                    </a:lnTo>
                    <a:lnTo>
                      <a:pt x="1176" y="828"/>
                    </a:lnTo>
                    <a:lnTo>
                      <a:pt x="1150" y="794"/>
                    </a:lnTo>
                    <a:cubicBezTo>
                      <a:pt x="1071" y="698"/>
                      <a:pt x="989" y="624"/>
                      <a:pt x="898" y="585"/>
                    </a:cubicBezTo>
                    <a:cubicBezTo>
                      <a:pt x="846" y="559"/>
                      <a:pt x="816" y="555"/>
                      <a:pt x="803" y="555"/>
                    </a:cubicBezTo>
                    <a:cubicBezTo>
                      <a:pt x="785" y="555"/>
                      <a:pt x="781" y="564"/>
                      <a:pt x="781" y="568"/>
                    </a:cubicBezTo>
                    <a:cubicBezTo>
                      <a:pt x="772" y="585"/>
                      <a:pt x="863" y="650"/>
                      <a:pt x="907" y="685"/>
                    </a:cubicBezTo>
                    <a:cubicBezTo>
                      <a:pt x="1071" y="802"/>
                      <a:pt x="1314" y="984"/>
                      <a:pt x="1180" y="1266"/>
                    </a:cubicBezTo>
                    <a:cubicBezTo>
                      <a:pt x="1089" y="1457"/>
                      <a:pt x="885" y="1535"/>
                      <a:pt x="638" y="14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3" name="Google Shape;883;p19"/>
            <p:cNvSpPr/>
            <p:nvPr/>
          </p:nvSpPr>
          <p:spPr>
            <a:xfrm>
              <a:off x="7360986" y="2749096"/>
              <a:ext cx="791526" cy="964332"/>
            </a:xfrm>
            <a:custGeom>
              <a:rect b="b" l="l" r="r" t="t"/>
              <a:pathLst>
                <a:path extrusionOk="0" h="7355" w="6037">
                  <a:moveTo>
                    <a:pt x="3348" y="7354"/>
                  </a:moveTo>
                  <a:cubicBezTo>
                    <a:pt x="3348" y="7354"/>
                    <a:pt x="1" y="3287"/>
                    <a:pt x="317" y="2572"/>
                  </a:cubicBezTo>
                  <a:cubicBezTo>
                    <a:pt x="638" y="1852"/>
                    <a:pt x="1735" y="3725"/>
                    <a:pt x="1735" y="3725"/>
                  </a:cubicBezTo>
                  <a:cubicBezTo>
                    <a:pt x="1735" y="3725"/>
                    <a:pt x="278" y="1774"/>
                    <a:pt x="560" y="1375"/>
                  </a:cubicBezTo>
                  <a:cubicBezTo>
                    <a:pt x="838" y="977"/>
                    <a:pt x="2251" y="3032"/>
                    <a:pt x="2251" y="3032"/>
                  </a:cubicBezTo>
                  <a:cubicBezTo>
                    <a:pt x="2251" y="3032"/>
                    <a:pt x="959" y="998"/>
                    <a:pt x="1254" y="677"/>
                  </a:cubicBezTo>
                  <a:cubicBezTo>
                    <a:pt x="1553" y="361"/>
                    <a:pt x="2971" y="2533"/>
                    <a:pt x="2971" y="2533"/>
                  </a:cubicBezTo>
                  <a:cubicBezTo>
                    <a:pt x="2971" y="2533"/>
                    <a:pt x="2134" y="799"/>
                    <a:pt x="2433" y="400"/>
                  </a:cubicBezTo>
                  <a:cubicBezTo>
                    <a:pt x="2732" y="1"/>
                    <a:pt x="6036" y="3786"/>
                    <a:pt x="6036" y="3786"/>
                  </a:cubicBezTo>
                  <a:close/>
                </a:path>
              </a:pathLst>
            </a:custGeom>
            <a:solidFill>
              <a:srgbClr val="F98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6855153" y="2557015"/>
              <a:ext cx="1087054" cy="974428"/>
            </a:xfrm>
            <a:custGeom>
              <a:rect b="b" l="l" r="r" t="t"/>
              <a:pathLst>
                <a:path extrusionOk="0" h="7432" w="8291">
                  <a:moveTo>
                    <a:pt x="8290" y="4154"/>
                  </a:moveTo>
                  <a:lnTo>
                    <a:pt x="6036" y="7432"/>
                  </a:lnTo>
                  <a:lnTo>
                    <a:pt x="0" y="3278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6855153" y="2557015"/>
              <a:ext cx="1087054" cy="974428"/>
            </a:xfrm>
            <a:custGeom>
              <a:rect b="b" l="l" r="r" t="t"/>
              <a:pathLst>
                <a:path extrusionOk="0" h="7432" w="8291">
                  <a:moveTo>
                    <a:pt x="2255" y="1"/>
                  </a:moveTo>
                  <a:lnTo>
                    <a:pt x="0" y="3278"/>
                  </a:lnTo>
                  <a:lnTo>
                    <a:pt x="6036" y="7432"/>
                  </a:lnTo>
                  <a:lnTo>
                    <a:pt x="8290" y="4154"/>
                  </a:lnTo>
                  <a:close/>
                  <a:moveTo>
                    <a:pt x="2337" y="434"/>
                  </a:moveTo>
                  <a:lnTo>
                    <a:pt x="7857" y="4232"/>
                  </a:lnTo>
                  <a:lnTo>
                    <a:pt x="5953" y="6994"/>
                  </a:lnTo>
                  <a:lnTo>
                    <a:pt x="434" y="31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7229218" y="2874178"/>
              <a:ext cx="338926" cy="339581"/>
            </a:xfrm>
            <a:custGeom>
              <a:rect b="b" l="l" r="r" t="t"/>
              <a:pathLst>
                <a:path extrusionOk="0" h="2590" w="2585">
                  <a:moveTo>
                    <a:pt x="1938" y="361"/>
                  </a:moveTo>
                  <a:cubicBezTo>
                    <a:pt x="2454" y="716"/>
                    <a:pt x="2584" y="1423"/>
                    <a:pt x="2229" y="1939"/>
                  </a:cubicBezTo>
                  <a:cubicBezTo>
                    <a:pt x="1873" y="2459"/>
                    <a:pt x="1166" y="2589"/>
                    <a:pt x="646" y="2234"/>
                  </a:cubicBezTo>
                  <a:cubicBezTo>
                    <a:pt x="130" y="1878"/>
                    <a:pt x="0" y="1167"/>
                    <a:pt x="356" y="651"/>
                  </a:cubicBezTo>
                  <a:cubicBezTo>
                    <a:pt x="711" y="135"/>
                    <a:pt x="1418" y="1"/>
                    <a:pt x="1938" y="361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7312737" y="2955468"/>
              <a:ext cx="169004" cy="179231"/>
            </a:xfrm>
            <a:custGeom>
              <a:rect b="b" l="l" r="r" t="t"/>
              <a:pathLst>
                <a:path extrusionOk="0" h="1367" w="1289">
                  <a:moveTo>
                    <a:pt x="685" y="1011"/>
                  </a:moveTo>
                  <a:cubicBezTo>
                    <a:pt x="716" y="963"/>
                    <a:pt x="694" y="911"/>
                    <a:pt x="651" y="851"/>
                  </a:cubicBezTo>
                  <a:lnTo>
                    <a:pt x="525" y="1037"/>
                  </a:lnTo>
                  <a:cubicBezTo>
                    <a:pt x="603" y="1067"/>
                    <a:pt x="655" y="1054"/>
                    <a:pt x="685" y="1011"/>
                  </a:cubicBezTo>
                  <a:close/>
                  <a:moveTo>
                    <a:pt x="677" y="521"/>
                  </a:moveTo>
                  <a:lnTo>
                    <a:pt x="807" y="330"/>
                  </a:lnTo>
                  <a:cubicBezTo>
                    <a:pt x="725" y="300"/>
                    <a:pt x="668" y="317"/>
                    <a:pt x="638" y="361"/>
                  </a:cubicBezTo>
                  <a:cubicBezTo>
                    <a:pt x="607" y="408"/>
                    <a:pt x="629" y="465"/>
                    <a:pt x="677" y="521"/>
                  </a:cubicBezTo>
                  <a:close/>
                  <a:moveTo>
                    <a:pt x="399" y="1215"/>
                  </a:moveTo>
                  <a:lnTo>
                    <a:pt x="295" y="1367"/>
                  </a:lnTo>
                  <a:lnTo>
                    <a:pt x="161" y="1271"/>
                  </a:lnTo>
                  <a:lnTo>
                    <a:pt x="261" y="1124"/>
                  </a:lnTo>
                  <a:cubicBezTo>
                    <a:pt x="135" y="1024"/>
                    <a:pt x="35" y="894"/>
                    <a:pt x="0" y="786"/>
                  </a:cubicBezTo>
                  <a:lnTo>
                    <a:pt x="187" y="673"/>
                  </a:lnTo>
                  <a:cubicBezTo>
                    <a:pt x="222" y="768"/>
                    <a:pt x="295" y="872"/>
                    <a:pt x="386" y="946"/>
                  </a:cubicBezTo>
                  <a:lnTo>
                    <a:pt x="538" y="721"/>
                  </a:lnTo>
                  <a:cubicBezTo>
                    <a:pt x="417" y="582"/>
                    <a:pt x="282" y="417"/>
                    <a:pt x="412" y="222"/>
                  </a:cubicBezTo>
                  <a:cubicBezTo>
                    <a:pt x="512" y="79"/>
                    <a:pt x="703" y="27"/>
                    <a:pt x="933" y="153"/>
                  </a:cubicBezTo>
                  <a:lnTo>
                    <a:pt x="1037" y="1"/>
                  </a:lnTo>
                  <a:lnTo>
                    <a:pt x="1171" y="96"/>
                  </a:lnTo>
                  <a:lnTo>
                    <a:pt x="1071" y="244"/>
                  </a:lnTo>
                  <a:cubicBezTo>
                    <a:pt x="1167" y="322"/>
                    <a:pt x="1245" y="413"/>
                    <a:pt x="1288" y="512"/>
                  </a:cubicBezTo>
                  <a:lnTo>
                    <a:pt x="1106" y="634"/>
                  </a:lnTo>
                  <a:cubicBezTo>
                    <a:pt x="1063" y="547"/>
                    <a:pt x="1011" y="473"/>
                    <a:pt x="946" y="421"/>
                  </a:cubicBezTo>
                  <a:lnTo>
                    <a:pt x="790" y="651"/>
                  </a:lnTo>
                  <a:cubicBezTo>
                    <a:pt x="915" y="790"/>
                    <a:pt x="1045" y="950"/>
                    <a:pt x="915" y="1141"/>
                  </a:cubicBezTo>
                  <a:cubicBezTo>
                    <a:pt x="816" y="1284"/>
                    <a:pt x="629" y="1336"/>
                    <a:pt x="399" y="1215"/>
                  </a:cubicBezTo>
                  <a:close/>
                </a:path>
              </a:pathLst>
            </a:custGeom>
            <a:solidFill>
              <a:srgbClr val="00B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7202471" y="2311440"/>
              <a:ext cx="857869" cy="1088234"/>
            </a:xfrm>
            <a:custGeom>
              <a:rect b="b" l="l" r="r" t="t"/>
              <a:pathLst>
                <a:path extrusionOk="0" h="8300" w="6543">
                  <a:moveTo>
                    <a:pt x="6543" y="6734"/>
                  </a:moveTo>
                  <a:lnTo>
                    <a:pt x="2884" y="8299"/>
                  </a:lnTo>
                  <a:lnTo>
                    <a:pt x="0" y="1566"/>
                  </a:lnTo>
                  <a:lnTo>
                    <a:pt x="3660" y="0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7202471" y="2311440"/>
              <a:ext cx="857869" cy="1088234"/>
            </a:xfrm>
            <a:custGeom>
              <a:rect b="b" l="l" r="r" t="t"/>
              <a:pathLst>
                <a:path extrusionOk="0" h="8300" w="6543">
                  <a:moveTo>
                    <a:pt x="3660" y="0"/>
                  </a:moveTo>
                  <a:lnTo>
                    <a:pt x="0" y="1566"/>
                  </a:lnTo>
                  <a:lnTo>
                    <a:pt x="2884" y="8299"/>
                  </a:lnTo>
                  <a:lnTo>
                    <a:pt x="6543" y="6734"/>
                  </a:lnTo>
                  <a:close/>
                  <a:moveTo>
                    <a:pt x="3495" y="412"/>
                  </a:moveTo>
                  <a:lnTo>
                    <a:pt x="6131" y="6569"/>
                  </a:lnTo>
                  <a:lnTo>
                    <a:pt x="3048" y="7891"/>
                  </a:lnTo>
                  <a:lnTo>
                    <a:pt x="412" y="17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7461681" y="2686030"/>
              <a:ext cx="339450" cy="338926"/>
            </a:xfrm>
            <a:custGeom>
              <a:rect b="b" l="l" r="r" t="t"/>
              <a:pathLst>
                <a:path extrusionOk="0" h="2585" w="2589">
                  <a:moveTo>
                    <a:pt x="2342" y="846"/>
                  </a:moveTo>
                  <a:cubicBezTo>
                    <a:pt x="2589" y="1423"/>
                    <a:pt x="2320" y="2091"/>
                    <a:pt x="1743" y="2338"/>
                  </a:cubicBezTo>
                  <a:cubicBezTo>
                    <a:pt x="1167" y="2585"/>
                    <a:pt x="495" y="2320"/>
                    <a:pt x="248" y="1744"/>
                  </a:cubicBezTo>
                  <a:cubicBezTo>
                    <a:pt x="0" y="1163"/>
                    <a:pt x="269" y="495"/>
                    <a:pt x="846" y="248"/>
                  </a:cubicBezTo>
                  <a:cubicBezTo>
                    <a:pt x="1427" y="1"/>
                    <a:pt x="2095" y="270"/>
                    <a:pt x="2342" y="846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7534973" y="2779907"/>
              <a:ext cx="194571" cy="154713"/>
            </a:xfrm>
            <a:custGeom>
              <a:rect b="b" l="l" r="r" t="t"/>
              <a:pathLst>
                <a:path extrusionOk="0" h="1180" w="1484">
                  <a:moveTo>
                    <a:pt x="582" y="876"/>
                  </a:moveTo>
                  <a:cubicBezTo>
                    <a:pt x="638" y="854"/>
                    <a:pt x="647" y="798"/>
                    <a:pt x="642" y="724"/>
                  </a:cubicBezTo>
                  <a:lnTo>
                    <a:pt x="434" y="811"/>
                  </a:lnTo>
                  <a:cubicBezTo>
                    <a:pt x="482" y="880"/>
                    <a:pt x="534" y="898"/>
                    <a:pt x="582" y="876"/>
                  </a:cubicBezTo>
                  <a:close/>
                  <a:moveTo>
                    <a:pt x="838" y="460"/>
                  </a:moveTo>
                  <a:lnTo>
                    <a:pt x="1050" y="369"/>
                  </a:lnTo>
                  <a:cubicBezTo>
                    <a:pt x="998" y="295"/>
                    <a:pt x="942" y="282"/>
                    <a:pt x="890" y="304"/>
                  </a:cubicBezTo>
                  <a:cubicBezTo>
                    <a:pt x="838" y="330"/>
                    <a:pt x="829" y="386"/>
                    <a:pt x="838" y="460"/>
                  </a:cubicBezTo>
                  <a:close/>
                  <a:moveTo>
                    <a:pt x="235" y="898"/>
                  </a:moveTo>
                  <a:lnTo>
                    <a:pt x="66" y="971"/>
                  </a:lnTo>
                  <a:lnTo>
                    <a:pt x="1" y="820"/>
                  </a:lnTo>
                  <a:lnTo>
                    <a:pt x="165" y="746"/>
                  </a:lnTo>
                  <a:cubicBezTo>
                    <a:pt x="109" y="594"/>
                    <a:pt x="96" y="429"/>
                    <a:pt x="122" y="321"/>
                  </a:cubicBezTo>
                  <a:lnTo>
                    <a:pt x="343" y="325"/>
                  </a:lnTo>
                  <a:cubicBezTo>
                    <a:pt x="322" y="425"/>
                    <a:pt x="326" y="551"/>
                    <a:pt x="361" y="663"/>
                  </a:cubicBezTo>
                  <a:lnTo>
                    <a:pt x="612" y="555"/>
                  </a:lnTo>
                  <a:cubicBezTo>
                    <a:pt x="582" y="369"/>
                    <a:pt x="560" y="161"/>
                    <a:pt x="772" y="65"/>
                  </a:cubicBezTo>
                  <a:cubicBezTo>
                    <a:pt x="933" y="0"/>
                    <a:pt x="1119" y="56"/>
                    <a:pt x="1249" y="282"/>
                  </a:cubicBezTo>
                  <a:lnTo>
                    <a:pt x="1418" y="213"/>
                  </a:lnTo>
                  <a:lnTo>
                    <a:pt x="1484" y="360"/>
                  </a:lnTo>
                  <a:lnTo>
                    <a:pt x="1319" y="434"/>
                  </a:lnTo>
                  <a:cubicBezTo>
                    <a:pt x="1358" y="551"/>
                    <a:pt x="1375" y="672"/>
                    <a:pt x="1358" y="776"/>
                  </a:cubicBezTo>
                  <a:lnTo>
                    <a:pt x="1141" y="781"/>
                  </a:lnTo>
                  <a:cubicBezTo>
                    <a:pt x="1150" y="685"/>
                    <a:pt x="1141" y="598"/>
                    <a:pt x="1119" y="516"/>
                  </a:cubicBezTo>
                  <a:lnTo>
                    <a:pt x="864" y="629"/>
                  </a:lnTo>
                  <a:cubicBezTo>
                    <a:pt x="894" y="811"/>
                    <a:pt x="920" y="1019"/>
                    <a:pt x="707" y="1110"/>
                  </a:cubicBezTo>
                  <a:cubicBezTo>
                    <a:pt x="547" y="1179"/>
                    <a:pt x="365" y="1123"/>
                    <a:pt x="235" y="898"/>
                  </a:cubicBezTo>
                  <a:close/>
                </a:path>
              </a:pathLst>
            </a:custGeom>
            <a:solidFill>
              <a:srgbClr val="00BD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6898945" y="2400072"/>
              <a:ext cx="1109736" cy="1068305"/>
            </a:xfrm>
            <a:custGeom>
              <a:rect b="b" l="l" r="r" t="t"/>
              <a:pathLst>
                <a:path extrusionOk="0" h="8148" w="8464">
                  <a:moveTo>
                    <a:pt x="8463" y="5841"/>
                  </a:moveTo>
                  <a:lnTo>
                    <a:pt x="5242" y="8148"/>
                  </a:lnTo>
                  <a:lnTo>
                    <a:pt x="0" y="290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6898945" y="2400072"/>
              <a:ext cx="1109736" cy="1068305"/>
            </a:xfrm>
            <a:custGeom>
              <a:rect b="b" l="l" r="r" t="t"/>
              <a:pathLst>
                <a:path extrusionOk="0" h="8148" w="8464">
                  <a:moveTo>
                    <a:pt x="3321" y="1"/>
                  </a:moveTo>
                  <a:lnTo>
                    <a:pt x="0" y="2901"/>
                  </a:lnTo>
                  <a:lnTo>
                    <a:pt x="5242" y="8148"/>
                  </a:lnTo>
                  <a:lnTo>
                    <a:pt x="8463" y="5841"/>
                  </a:lnTo>
                  <a:close/>
                  <a:moveTo>
                    <a:pt x="3291" y="439"/>
                  </a:moveTo>
                  <a:lnTo>
                    <a:pt x="7999" y="5789"/>
                  </a:lnTo>
                  <a:lnTo>
                    <a:pt x="5277" y="7740"/>
                  </a:lnTo>
                  <a:lnTo>
                    <a:pt x="460" y="29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7291103" y="2809408"/>
              <a:ext cx="361739" cy="331584"/>
            </a:xfrm>
            <a:custGeom>
              <a:rect b="b" l="l" r="r" t="t"/>
              <a:pathLst>
                <a:path extrusionOk="0" h="2529" w="2759">
                  <a:moveTo>
                    <a:pt x="2320" y="547"/>
                  </a:moveTo>
                  <a:cubicBezTo>
                    <a:pt x="2758" y="1032"/>
                    <a:pt x="2680" y="1739"/>
                    <a:pt x="2160" y="2138"/>
                  </a:cubicBezTo>
                  <a:cubicBezTo>
                    <a:pt x="1653" y="2528"/>
                    <a:pt x="894" y="2476"/>
                    <a:pt x="452" y="2021"/>
                  </a:cubicBezTo>
                  <a:cubicBezTo>
                    <a:pt x="1" y="1557"/>
                    <a:pt x="40" y="842"/>
                    <a:pt x="551" y="425"/>
                  </a:cubicBezTo>
                  <a:cubicBezTo>
                    <a:pt x="1076" y="1"/>
                    <a:pt x="1874" y="57"/>
                    <a:pt x="2320" y="547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7376458" y="2898040"/>
              <a:ext cx="187098" cy="162186"/>
            </a:xfrm>
            <a:custGeom>
              <a:rect b="b" l="l" r="r" t="t"/>
              <a:pathLst>
                <a:path extrusionOk="0" h="1237" w="1427">
                  <a:moveTo>
                    <a:pt x="659" y="946"/>
                  </a:moveTo>
                  <a:cubicBezTo>
                    <a:pt x="707" y="907"/>
                    <a:pt x="698" y="855"/>
                    <a:pt x="668" y="786"/>
                  </a:cubicBezTo>
                  <a:lnTo>
                    <a:pt x="486" y="929"/>
                  </a:lnTo>
                  <a:cubicBezTo>
                    <a:pt x="555" y="981"/>
                    <a:pt x="616" y="981"/>
                    <a:pt x="659" y="946"/>
                  </a:cubicBezTo>
                  <a:close/>
                  <a:moveTo>
                    <a:pt x="785" y="478"/>
                  </a:moveTo>
                  <a:lnTo>
                    <a:pt x="980" y="326"/>
                  </a:lnTo>
                  <a:cubicBezTo>
                    <a:pt x="902" y="274"/>
                    <a:pt x="837" y="278"/>
                    <a:pt x="789" y="313"/>
                  </a:cubicBezTo>
                  <a:cubicBezTo>
                    <a:pt x="741" y="352"/>
                    <a:pt x="754" y="408"/>
                    <a:pt x="785" y="478"/>
                  </a:cubicBezTo>
                  <a:close/>
                  <a:moveTo>
                    <a:pt x="308" y="1068"/>
                  </a:moveTo>
                  <a:lnTo>
                    <a:pt x="160" y="1185"/>
                  </a:lnTo>
                  <a:lnTo>
                    <a:pt x="43" y="1063"/>
                  </a:lnTo>
                  <a:lnTo>
                    <a:pt x="186" y="950"/>
                  </a:lnTo>
                  <a:cubicBezTo>
                    <a:pt x="78" y="820"/>
                    <a:pt x="9" y="673"/>
                    <a:pt x="0" y="560"/>
                  </a:cubicBezTo>
                  <a:lnTo>
                    <a:pt x="230" y="495"/>
                  </a:lnTo>
                  <a:cubicBezTo>
                    <a:pt x="239" y="599"/>
                    <a:pt x="286" y="716"/>
                    <a:pt x="364" y="812"/>
                  </a:cubicBezTo>
                  <a:lnTo>
                    <a:pt x="585" y="634"/>
                  </a:lnTo>
                  <a:cubicBezTo>
                    <a:pt x="494" y="469"/>
                    <a:pt x="399" y="274"/>
                    <a:pt x="590" y="118"/>
                  </a:cubicBezTo>
                  <a:cubicBezTo>
                    <a:pt x="737" y="5"/>
                    <a:pt x="950" y="1"/>
                    <a:pt x="1162" y="183"/>
                  </a:cubicBezTo>
                  <a:lnTo>
                    <a:pt x="1314" y="62"/>
                  </a:lnTo>
                  <a:lnTo>
                    <a:pt x="1426" y="187"/>
                  </a:lnTo>
                  <a:lnTo>
                    <a:pt x="1279" y="304"/>
                  </a:lnTo>
                  <a:cubicBezTo>
                    <a:pt x="1357" y="404"/>
                    <a:pt x="1413" y="517"/>
                    <a:pt x="1426" y="625"/>
                  </a:cubicBezTo>
                  <a:lnTo>
                    <a:pt x="1205" y="690"/>
                  </a:lnTo>
                  <a:cubicBezTo>
                    <a:pt x="1184" y="599"/>
                    <a:pt x="1149" y="517"/>
                    <a:pt x="1097" y="448"/>
                  </a:cubicBezTo>
                  <a:lnTo>
                    <a:pt x="867" y="630"/>
                  </a:lnTo>
                  <a:cubicBezTo>
                    <a:pt x="958" y="794"/>
                    <a:pt x="1049" y="981"/>
                    <a:pt x="863" y="1128"/>
                  </a:cubicBezTo>
                  <a:cubicBezTo>
                    <a:pt x="724" y="1237"/>
                    <a:pt x="516" y="1237"/>
                    <a:pt x="308" y="10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7628194" y="3010142"/>
              <a:ext cx="524319" cy="703287"/>
            </a:xfrm>
            <a:custGeom>
              <a:rect b="b" l="l" r="r" t="t"/>
              <a:pathLst>
                <a:path extrusionOk="0" h="5364" w="3999">
                  <a:moveTo>
                    <a:pt x="1310" y="5363"/>
                  </a:moveTo>
                  <a:cubicBezTo>
                    <a:pt x="1310" y="5363"/>
                    <a:pt x="252" y="3768"/>
                    <a:pt x="946" y="2641"/>
                  </a:cubicBezTo>
                  <a:cubicBezTo>
                    <a:pt x="1141" y="2324"/>
                    <a:pt x="1098" y="1916"/>
                    <a:pt x="838" y="1652"/>
                  </a:cubicBezTo>
                  <a:cubicBezTo>
                    <a:pt x="469" y="1292"/>
                    <a:pt x="1" y="637"/>
                    <a:pt x="278" y="373"/>
                  </a:cubicBezTo>
                  <a:cubicBezTo>
                    <a:pt x="673" y="0"/>
                    <a:pt x="1648" y="1197"/>
                    <a:pt x="2247" y="1158"/>
                  </a:cubicBezTo>
                  <a:cubicBezTo>
                    <a:pt x="2845" y="1119"/>
                    <a:pt x="3261" y="1279"/>
                    <a:pt x="3998" y="1795"/>
                  </a:cubicBezTo>
                  <a:close/>
                </a:path>
              </a:pathLst>
            </a:custGeom>
            <a:solidFill>
              <a:srgbClr val="F6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7715253" y="3145975"/>
              <a:ext cx="971544" cy="1600884"/>
            </a:xfrm>
            <a:custGeom>
              <a:rect b="b" l="l" r="r" t="t"/>
              <a:pathLst>
                <a:path extrusionOk="0" h="12210" w="7410">
                  <a:moveTo>
                    <a:pt x="7410" y="2988"/>
                  </a:moveTo>
                  <a:lnTo>
                    <a:pt x="7410" y="11343"/>
                  </a:lnTo>
                  <a:cubicBezTo>
                    <a:pt x="7410" y="11767"/>
                    <a:pt x="7115" y="12123"/>
                    <a:pt x="6716" y="12210"/>
                  </a:cubicBezTo>
                  <a:cubicBezTo>
                    <a:pt x="5246" y="10978"/>
                    <a:pt x="2593" y="8529"/>
                    <a:pt x="0" y="5051"/>
                  </a:cubicBezTo>
                  <a:lnTo>
                    <a:pt x="3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7749342" y="3181769"/>
              <a:ext cx="473054" cy="669723"/>
            </a:xfrm>
            <a:custGeom>
              <a:rect b="b" l="l" r="r" t="t"/>
              <a:pathLst>
                <a:path extrusionOk="0" h="5108" w="3608">
                  <a:moveTo>
                    <a:pt x="61" y="5108"/>
                  </a:moveTo>
                  <a:lnTo>
                    <a:pt x="0" y="5065"/>
                  </a:lnTo>
                  <a:lnTo>
                    <a:pt x="3547" y="0"/>
                  </a:lnTo>
                  <a:lnTo>
                    <a:pt x="360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19"/>
          <p:cNvGrpSpPr/>
          <p:nvPr/>
        </p:nvGrpSpPr>
        <p:grpSpPr>
          <a:xfrm>
            <a:off x="-12039" y="1637776"/>
            <a:ext cx="2258154" cy="3095969"/>
            <a:chOff x="445161" y="1637776"/>
            <a:chExt cx="2258154" cy="3095969"/>
          </a:xfrm>
        </p:grpSpPr>
        <p:sp>
          <p:nvSpPr>
            <p:cNvPr id="900" name="Google Shape;900;p19"/>
            <p:cNvSpPr/>
            <p:nvPr/>
          </p:nvSpPr>
          <p:spPr>
            <a:xfrm>
              <a:off x="445161" y="3058388"/>
              <a:ext cx="863638" cy="1391104"/>
            </a:xfrm>
            <a:custGeom>
              <a:rect b="b" l="l" r="r" t="t"/>
              <a:pathLst>
                <a:path extrusionOk="0" h="10610" w="6587">
                  <a:moveTo>
                    <a:pt x="4137" y="5983"/>
                  </a:moveTo>
                  <a:cubicBezTo>
                    <a:pt x="4137" y="5983"/>
                    <a:pt x="1982" y="9018"/>
                    <a:pt x="1" y="10609"/>
                  </a:cubicBezTo>
                  <a:lnTo>
                    <a:pt x="1" y="4487"/>
                  </a:lnTo>
                  <a:cubicBezTo>
                    <a:pt x="412" y="4149"/>
                    <a:pt x="785" y="3772"/>
                    <a:pt x="1063" y="3352"/>
                  </a:cubicBezTo>
                  <a:cubicBezTo>
                    <a:pt x="1063" y="3352"/>
                    <a:pt x="2103" y="455"/>
                    <a:pt x="2511" y="507"/>
                  </a:cubicBezTo>
                  <a:cubicBezTo>
                    <a:pt x="2906" y="555"/>
                    <a:pt x="2537" y="1786"/>
                    <a:pt x="2524" y="1838"/>
                  </a:cubicBezTo>
                  <a:cubicBezTo>
                    <a:pt x="2567" y="1782"/>
                    <a:pt x="4024" y="0"/>
                    <a:pt x="4349" y="113"/>
                  </a:cubicBezTo>
                  <a:cubicBezTo>
                    <a:pt x="4675" y="225"/>
                    <a:pt x="3868" y="2007"/>
                    <a:pt x="3842" y="2064"/>
                  </a:cubicBezTo>
                  <a:cubicBezTo>
                    <a:pt x="3881" y="2012"/>
                    <a:pt x="5151" y="282"/>
                    <a:pt x="5451" y="403"/>
                  </a:cubicBezTo>
                  <a:cubicBezTo>
                    <a:pt x="5754" y="529"/>
                    <a:pt x="4818" y="2372"/>
                    <a:pt x="4792" y="2424"/>
                  </a:cubicBezTo>
                  <a:cubicBezTo>
                    <a:pt x="4822" y="2380"/>
                    <a:pt x="5802" y="1028"/>
                    <a:pt x="6140" y="1166"/>
                  </a:cubicBezTo>
                  <a:cubicBezTo>
                    <a:pt x="6478" y="1305"/>
                    <a:pt x="5368" y="2961"/>
                    <a:pt x="5338" y="3005"/>
                  </a:cubicBezTo>
                  <a:cubicBezTo>
                    <a:pt x="5368" y="2970"/>
                    <a:pt x="6079" y="2190"/>
                    <a:pt x="6331" y="2289"/>
                  </a:cubicBezTo>
                  <a:cubicBezTo>
                    <a:pt x="6587" y="2393"/>
                    <a:pt x="4137" y="5983"/>
                    <a:pt x="4137" y="5983"/>
                  </a:cubicBezTo>
                  <a:close/>
                </a:path>
              </a:pathLst>
            </a:custGeom>
            <a:solidFill>
              <a:srgbClr val="803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2033461" y="1997026"/>
              <a:ext cx="669854" cy="1933385"/>
            </a:xfrm>
            <a:custGeom>
              <a:rect b="b" l="l" r="r" t="t"/>
              <a:pathLst>
                <a:path extrusionOk="0" h="14746" w="5109">
                  <a:moveTo>
                    <a:pt x="1" y="14746"/>
                  </a:moveTo>
                  <a:lnTo>
                    <a:pt x="1241" y="14234"/>
                  </a:lnTo>
                  <a:lnTo>
                    <a:pt x="5108" y="0"/>
                  </a:lnTo>
                  <a:lnTo>
                    <a:pt x="3868" y="512"/>
                  </a:lnTo>
                  <a:close/>
                </a:path>
              </a:pathLst>
            </a:custGeom>
            <a:solidFill>
              <a:srgbClr val="F99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1216629" y="1637776"/>
              <a:ext cx="1486685" cy="426378"/>
            </a:xfrm>
            <a:custGeom>
              <a:rect b="b" l="l" r="r" t="t"/>
              <a:pathLst>
                <a:path extrusionOk="0" h="3252" w="11339">
                  <a:moveTo>
                    <a:pt x="0" y="512"/>
                  </a:moveTo>
                  <a:lnTo>
                    <a:pt x="1236" y="0"/>
                  </a:lnTo>
                  <a:lnTo>
                    <a:pt x="11338" y="2740"/>
                  </a:lnTo>
                  <a:lnTo>
                    <a:pt x="10098" y="3252"/>
                  </a:lnTo>
                  <a:close/>
                </a:path>
              </a:pathLst>
            </a:custGeom>
            <a:solidFill>
              <a:srgbClr val="F7B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710665" y="1704250"/>
              <a:ext cx="1830068" cy="2226159"/>
            </a:xfrm>
            <a:custGeom>
              <a:rect b="b" l="l" r="r" t="t"/>
              <a:pathLst>
                <a:path extrusionOk="0" h="16979" w="13958">
                  <a:moveTo>
                    <a:pt x="10090" y="16979"/>
                  </a:moveTo>
                  <a:lnTo>
                    <a:pt x="0" y="14239"/>
                  </a:lnTo>
                  <a:lnTo>
                    <a:pt x="3864" y="0"/>
                  </a:lnTo>
                  <a:lnTo>
                    <a:pt x="13957" y="27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883996" y="2580218"/>
              <a:ext cx="1421915" cy="609542"/>
            </a:xfrm>
            <a:custGeom>
              <a:rect b="b" l="l" r="r" t="t"/>
              <a:pathLst>
                <a:path extrusionOk="0" h="4649" w="10845">
                  <a:moveTo>
                    <a:pt x="10341" y="4649"/>
                  </a:moveTo>
                  <a:lnTo>
                    <a:pt x="1" y="1887"/>
                  </a:lnTo>
                  <a:lnTo>
                    <a:pt x="504" y="1"/>
                  </a:lnTo>
                  <a:lnTo>
                    <a:pt x="10844" y="27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1217678" y="1911671"/>
              <a:ext cx="554475" cy="380488"/>
            </a:xfrm>
            <a:custGeom>
              <a:rect b="b" l="l" r="r" t="t"/>
              <a:pathLst>
                <a:path extrusionOk="0" h="2902" w="4229">
                  <a:moveTo>
                    <a:pt x="3712" y="2901"/>
                  </a:moveTo>
                  <a:lnTo>
                    <a:pt x="1" y="1883"/>
                  </a:lnTo>
                  <a:lnTo>
                    <a:pt x="517" y="1"/>
                  </a:lnTo>
                  <a:lnTo>
                    <a:pt x="4228" y="1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1873110" y="2144266"/>
              <a:ext cx="305492" cy="126917"/>
            </a:xfrm>
            <a:custGeom>
              <a:rect b="b" l="l" r="r" t="t"/>
              <a:pathLst>
                <a:path extrusionOk="0" h="968" w="2330">
                  <a:moveTo>
                    <a:pt x="2229" y="967"/>
                  </a:moveTo>
                  <a:lnTo>
                    <a:pt x="1" y="421"/>
                  </a:lnTo>
                  <a:lnTo>
                    <a:pt x="105" y="0"/>
                  </a:lnTo>
                  <a:lnTo>
                    <a:pt x="2329" y="546"/>
                  </a:lnTo>
                  <a:close/>
                </a:path>
              </a:pathLst>
            </a:custGeom>
            <a:solidFill>
              <a:srgbClr val="382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1851608" y="2234079"/>
              <a:ext cx="305361" cy="126917"/>
            </a:xfrm>
            <a:custGeom>
              <a:rect b="b" l="l" r="r" t="t"/>
              <a:pathLst>
                <a:path extrusionOk="0" h="968" w="2329">
                  <a:moveTo>
                    <a:pt x="2224" y="967"/>
                  </a:moveTo>
                  <a:lnTo>
                    <a:pt x="0" y="421"/>
                  </a:lnTo>
                  <a:lnTo>
                    <a:pt x="104" y="0"/>
                  </a:lnTo>
                  <a:lnTo>
                    <a:pt x="2328" y="547"/>
                  </a:lnTo>
                  <a:close/>
                </a:path>
              </a:pathLst>
            </a:custGeom>
            <a:solidFill>
              <a:srgbClr val="382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45161" y="3360735"/>
              <a:ext cx="1278085" cy="1373010"/>
            </a:xfrm>
            <a:custGeom>
              <a:rect b="b" l="l" r="r" t="t"/>
              <a:pathLst>
                <a:path extrusionOk="0" h="10472" w="9748">
                  <a:moveTo>
                    <a:pt x="7298" y="5984"/>
                  </a:moveTo>
                  <a:cubicBezTo>
                    <a:pt x="7298" y="5984"/>
                    <a:pt x="5260" y="8850"/>
                    <a:pt x="3330" y="10471"/>
                  </a:cubicBezTo>
                  <a:lnTo>
                    <a:pt x="855" y="10471"/>
                  </a:lnTo>
                  <a:cubicBezTo>
                    <a:pt x="382" y="10471"/>
                    <a:pt x="1" y="10090"/>
                    <a:pt x="1" y="9617"/>
                  </a:cubicBezTo>
                  <a:lnTo>
                    <a:pt x="1" y="6235"/>
                  </a:lnTo>
                  <a:cubicBezTo>
                    <a:pt x="924" y="5884"/>
                    <a:pt x="3205" y="4896"/>
                    <a:pt x="4224" y="3352"/>
                  </a:cubicBezTo>
                  <a:cubicBezTo>
                    <a:pt x="4224" y="3352"/>
                    <a:pt x="5264" y="456"/>
                    <a:pt x="5672" y="508"/>
                  </a:cubicBezTo>
                  <a:cubicBezTo>
                    <a:pt x="6066" y="556"/>
                    <a:pt x="5698" y="1787"/>
                    <a:pt x="5685" y="1839"/>
                  </a:cubicBezTo>
                  <a:cubicBezTo>
                    <a:pt x="5728" y="1783"/>
                    <a:pt x="7185" y="1"/>
                    <a:pt x="7510" y="113"/>
                  </a:cubicBezTo>
                  <a:cubicBezTo>
                    <a:pt x="7835" y="226"/>
                    <a:pt x="7029" y="2008"/>
                    <a:pt x="7003" y="2069"/>
                  </a:cubicBezTo>
                  <a:cubicBezTo>
                    <a:pt x="7042" y="2017"/>
                    <a:pt x="8312" y="282"/>
                    <a:pt x="8616" y="408"/>
                  </a:cubicBezTo>
                  <a:cubicBezTo>
                    <a:pt x="8915" y="530"/>
                    <a:pt x="7978" y="2372"/>
                    <a:pt x="7957" y="2424"/>
                  </a:cubicBezTo>
                  <a:cubicBezTo>
                    <a:pt x="7983" y="2381"/>
                    <a:pt x="8963" y="1028"/>
                    <a:pt x="9301" y="1167"/>
                  </a:cubicBezTo>
                  <a:cubicBezTo>
                    <a:pt x="9639" y="1306"/>
                    <a:pt x="8529" y="2962"/>
                    <a:pt x="8499" y="3005"/>
                  </a:cubicBezTo>
                  <a:cubicBezTo>
                    <a:pt x="8533" y="2971"/>
                    <a:pt x="9240" y="2190"/>
                    <a:pt x="9491" y="2290"/>
                  </a:cubicBezTo>
                  <a:cubicBezTo>
                    <a:pt x="9747" y="2394"/>
                    <a:pt x="7298" y="5984"/>
                    <a:pt x="7298" y="5984"/>
                  </a:cubicBezTo>
                  <a:close/>
                </a:path>
              </a:pathLst>
            </a:custGeom>
            <a:solidFill>
              <a:srgbClr val="8D3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1419591" y="3956513"/>
              <a:ext cx="107512" cy="71719"/>
            </a:xfrm>
            <a:custGeom>
              <a:rect b="b" l="l" r="r" t="t"/>
              <a:pathLst>
                <a:path extrusionOk="0" h="547" w="820">
                  <a:moveTo>
                    <a:pt x="17" y="547"/>
                  </a:moveTo>
                  <a:lnTo>
                    <a:pt x="0" y="477"/>
                  </a:lnTo>
                  <a:cubicBezTo>
                    <a:pt x="9" y="473"/>
                    <a:pt x="481" y="378"/>
                    <a:pt x="759" y="0"/>
                  </a:cubicBezTo>
                  <a:lnTo>
                    <a:pt x="819" y="44"/>
                  </a:lnTo>
                  <a:cubicBezTo>
                    <a:pt x="520" y="443"/>
                    <a:pt x="35" y="542"/>
                    <a:pt x="17" y="5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950601" y="1817401"/>
              <a:ext cx="258685" cy="9702"/>
            </a:xfrm>
            <a:custGeom>
              <a:rect b="b" l="l" r="r" t="t"/>
              <a:pathLst>
                <a:path extrusionOk="0" h="74" w="1973">
                  <a:moveTo>
                    <a:pt x="1973" y="74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34566" y="1970803"/>
              <a:ext cx="258816" cy="9833"/>
            </a:xfrm>
            <a:custGeom>
              <a:rect b="b" l="l" r="r" t="t"/>
              <a:pathLst>
                <a:path extrusionOk="0" h="75" w="1974">
                  <a:moveTo>
                    <a:pt x="1973" y="75"/>
                  </a:moveTo>
                  <a:lnTo>
                    <a:pt x="1" y="75"/>
                  </a:lnTo>
                  <a:lnTo>
                    <a:pt x="1" y="1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992033" y="1888464"/>
              <a:ext cx="258816" cy="9702"/>
            </a:xfrm>
            <a:custGeom>
              <a:rect b="b" l="l" r="r" t="t"/>
              <a:pathLst>
                <a:path extrusionOk="0" h="74" w="1974">
                  <a:moveTo>
                    <a:pt x="1973" y="74"/>
                  </a:moveTo>
                  <a:lnTo>
                    <a:pt x="1" y="74"/>
                  </a:lnTo>
                  <a:lnTo>
                    <a:pt x="1" y="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457200" y="3862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Team Members</a:t>
            </a:r>
            <a:endParaRPr sz="2400"/>
          </a:p>
        </p:txBody>
      </p:sp>
      <p:grpSp>
        <p:nvGrpSpPr>
          <p:cNvPr id="133" name="Google Shape;133;p2"/>
          <p:cNvGrpSpPr/>
          <p:nvPr/>
        </p:nvGrpSpPr>
        <p:grpSpPr>
          <a:xfrm>
            <a:off x="668400" y="1567425"/>
            <a:ext cx="1788609" cy="2329675"/>
            <a:chOff x="668400" y="1567425"/>
            <a:chExt cx="1788609" cy="2329675"/>
          </a:xfrm>
        </p:grpSpPr>
        <p:sp>
          <p:nvSpPr>
            <p:cNvPr id="134" name="Google Shape;134;p2"/>
            <p:cNvSpPr/>
            <p:nvPr/>
          </p:nvSpPr>
          <p:spPr>
            <a:xfrm>
              <a:off x="668400" y="2831200"/>
              <a:ext cx="1788600" cy="1065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668409" y="3414625"/>
              <a:ext cx="178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Ayu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592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i="0" sz="24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953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2674600" y="1567425"/>
            <a:ext cx="1788609" cy="2329675"/>
            <a:chOff x="2674600" y="1567425"/>
            <a:chExt cx="1788609" cy="2329675"/>
          </a:xfrm>
        </p:grpSpPr>
        <p:sp>
          <p:nvSpPr>
            <p:cNvPr id="139" name="Google Shape;139;p2"/>
            <p:cNvSpPr/>
            <p:nvPr/>
          </p:nvSpPr>
          <p:spPr>
            <a:xfrm>
              <a:off x="2674600" y="2831200"/>
              <a:ext cx="1788600" cy="10659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2674609" y="3414625"/>
              <a:ext cx="178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Fauzan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3654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i="0" sz="24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0015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2"/>
          <p:cNvGrpSpPr/>
          <p:nvPr/>
        </p:nvGrpSpPr>
        <p:grpSpPr>
          <a:xfrm>
            <a:off x="4680800" y="1567425"/>
            <a:ext cx="1788609" cy="2329675"/>
            <a:chOff x="4680800" y="1567425"/>
            <a:chExt cx="1788609" cy="2329675"/>
          </a:xfrm>
        </p:grpSpPr>
        <p:sp>
          <p:nvSpPr>
            <p:cNvPr id="144" name="Google Shape;144;p2"/>
            <p:cNvSpPr/>
            <p:nvPr/>
          </p:nvSpPr>
          <p:spPr>
            <a:xfrm>
              <a:off x="4680800" y="2831200"/>
              <a:ext cx="1788600" cy="1065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4680809" y="3414625"/>
              <a:ext cx="178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Izzan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3716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i="0" sz="24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0077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"/>
          <p:cNvGrpSpPr/>
          <p:nvPr/>
        </p:nvGrpSpPr>
        <p:grpSpPr>
          <a:xfrm>
            <a:off x="6687000" y="1567425"/>
            <a:ext cx="1788609" cy="2329675"/>
            <a:chOff x="6687000" y="1567425"/>
            <a:chExt cx="1788609" cy="2329675"/>
          </a:xfrm>
        </p:grpSpPr>
        <p:sp>
          <p:nvSpPr>
            <p:cNvPr id="149" name="Google Shape;149;p2"/>
            <p:cNvSpPr/>
            <p:nvPr/>
          </p:nvSpPr>
          <p:spPr>
            <a:xfrm>
              <a:off x="6687000" y="2831200"/>
              <a:ext cx="1788600" cy="10659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 txBox="1"/>
            <p:nvPr/>
          </p:nvSpPr>
          <p:spPr>
            <a:xfrm>
              <a:off x="6687009" y="3414625"/>
              <a:ext cx="178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Ruseva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3778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i="0" sz="24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0139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" name="Google Shape;153;p2"/>
          <p:cNvPicPr preferRelativeResize="0"/>
          <p:nvPr/>
        </p:nvPicPr>
        <p:blipFill rotWithShape="1">
          <a:blip r:embed="rId3">
            <a:alphaModFix/>
          </a:blip>
          <a:srcRect b="31540" l="25135" r="25129" t="22170"/>
          <a:stretch/>
        </p:blipFill>
        <p:spPr>
          <a:xfrm>
            <a:off x="5032550" y="1600425"/>
            <a:ext cx="1085100" cy="106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 rotWithShape="1">
          <a:blip r:embed="rId4">
            <a:alphaModFix/>
          </a:blip>
          <a:srcRect b="34640" l="0" r="0" t="20065"/>
          <a:stretch/>
        </p:blipFill>
        <p:spPr>
          <a:xfrm>
            <a:off x="1003650" y="1586475"/>
            <a:ext cx="1118100" cy="109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5" name="Google Shape;155;p2"/>
          <p:cNvPicPr preferRelativeResize="0"/>
          <p:nvPr/>
        </p:nvPicPr>
        <p:blipFill rotWithShape="1">
          <a:blip r:embed="rId5">
            <a:alphaModFix/>
          </a:blip>
          <a:srcRect b="33572" l="14669" r="14669" t="10497"/>
          <a:stretch/>
        </p:blipFill>
        <p:spPr>
          <a:xfrm>
            <a:off x="7038750" y="1586550"/>
            <a:ext cx="1085100" cy="109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6" name="Google Shape;156;p2"/>
          <p:cNvPicPr preferRelativeResize="0"/>
          <p:nvPr/>
        </p:nvPicPr>
        <p:blipFill rotWithShape="1">
          <a:blip r:embed="rId6">
            <a:alphaModFix/>
          </a:blip>
          <a:srcRect b="39759" l="18346" r="18346" t="16543"/>
          <a:stretch/>
        </p:blipFill>
        <p:spPr>
          <a:xfrm>
            <a:off x="3009850" y="1586475"/>
            <a:ext cx="1118100" cy="1096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3"/>
          <p:cNvGrpSpPr/>
          <p:nvPr/>
        </p:nvGrpSpPr>
        <p:grpSpPr>
          <a:xfrm>
            <a:off x="3430118" y="3160359"/>
            <a:ext cx="2236301" cy="1710932"/>
            <a:chOff x="2889812" y="2393703"/>
            <a:chExt cx="3364376" cy="2336700"/>
          </a:xfrm>
        </p:grpSpPr>
        <p:sp>
          <p:nvSpPr>
            <p:cNvPr id="162" name="Google Shape;162;p3"/>
            <p:cNvSpPr/>
            <p:nvPr/>
          </p:nvSpPr>
          <p:spPr>
            <a:xfrm>
              <a:off x="3345381" y="2403579"/>
              <a:ext cx="2220661" cy="2220661"/>
            </a:xfrm>
            <a:custGeom>
              <a:rect b="b" l="l" r="r" t="t"/>
              <a:pathLst>
                <a:path extrusionOk="0" h="22486" w="22486">
                  <a:moveTo>
                    <a:pt x="11243" y="0"/>
                  </a:moveTo>
                  <a:cubicBezTo>
                    <a:pt x="5035" y="0"/>
                    <a:pt x="1" y="5034"/>
                    <a:pt x="1" y="11243"/>
                  </a:cubicBezTo>
                  <a:cubicBezTo>
                    <a:pt x="1" y="17451"/>
                    <a:pt x="5035" y="22485"/>
                    <a:pt x="11243" y="22485"/>
                  </a:cubicBezTo>
                  <a:cubicBezTo>
                    <a:pt x="17452" y="22485"/>
                    <a:pt x="22486" y="17451"/>
                    <a:pt x="22486" y="11243"/>
                  </a:cubicBezTo>
                  <a:cubicBezTo>
                    <a:pt x="22486" y="5034"/>
                    <a:pt x="17452" y="0"/>
                    <a:pt x="1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556743" y="2393703"/>
              <a:ext cx="1488868" cy="1488868"/>
            </a:xfrm>
            <a:custGeom>
              <a:rect b="b" l="l" r="r" t="t"/>
              <a:pathLst>
                <a:path extrusionOk="0" h="15076" w="15076">
                  <a:moveTo>
                    <a:pt x="7536" y="0"/>
                  </a:moveTo>
                  <a:cubicBezTo>
                    <a:pt x="3374" y="0"/>
                    <a:pt x="1" y="3374"/>
                    <a:pt x="1" y="7540"/>
                  </a:cubicBezTo>
                  <a:cubicBezTo>
                    <a:pt x="1" y="11702"/>
                    <a:pt x="3374" y="15076"/>
                    <a:pt x="7536" y="15076"/>
                  </a:cubicBezTo>
                  <a:cubicBezTo>
                    <a:pt x="11703" y="15076"/>
                    <a:pt x="15076" y="11702"/>
                    <a:pt x="15076" y="7540"/>
                  </a:cubicBezTo>
                  <a:cubicBezTo>
                    <a:pt x="15076" y="3374"/>
                    <a:pt x="11703" y="0"/>
                    <a:pt x="7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573433" y="3283014"/>
              <a:ext cx="1300538" cy="1300933"/>
            </a:xfrm>
            <a:custGeom>
              <a:rect b="b" l="l" r="r" t="t"/>
              <a:pathLst>
                <a:path extrusionOk="0" h="13173" w="13169">
                  <a:moveTo>
                    <a:pt x="6582" y="1"/>
                  </a:moveTo>
                  <a:cubicBezTo>
                    <a:pt x="2949" y="1"/>
                    <a:pt x="1" y="2949"/>
                    <a:pt x="1" y="6587"/>
                  </a:cubicBezTo>
                  <a:cubicBezTo>
                    <a:pt x="1" y="10224"/>
                    <a:pt x="2949" y="13172"/>
                    <a:pt x="6582" y="13172"/>
                  </a:cubicBezTo>
                  <a:cubicBezTo>
                    <a:pt x="10220" y="13172"/>
                    <a:pt x="13168" y="10224"/>
                    <a:pt x="13168" y="6587"/>
                  </a:cubicBezTo>
                  <a:cubicBezTo>
                    <a:pt x="13168" y="2949"/>
                    <a:pt x="10220" y="1"/>
                    <a:pt x="6582" y="1"/>
                  </a:cubicBezTo>
                  <a:close/>
                </a:path>
              </a:pathLst>
            </a:custGeom>
            <a:solidFill>
              <a:srgbClr val="EB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931430" y="2890848"/>
              <a:ext cx="1322758" cy="1322758"/>
            </a:xfrm>
            <a:custGeom>
              <a:rect b="b" l="l" r="r" t="t"/>
              <a:pathLst>
                <a:path extrusionOk="0" h="13394" w="13394">
                  <a:moveTo>
                    <a:pt x="6695" y="0"/>
                  </a:moveTo>
                  <a:cubicBezTo>
                    <a:pt x="2996" y="0"/>
                    <a:pt x="0" y="2996"/>
                    <a:pt x="0" y="6694"/>
                  </a:cubicBezTo>
                  <a:cubicBezTo>
                    <a:pt x="0" y="10393"/>
                    <a:pt x="2996" y="13393"/>
                    <a:pt x="6695" y="13393"/>
                  </a:cubicBezTo>
                  <a:cubicBezTo>
                    <a:pt x="10393" y="13393"/>
                    <a:pt x="13393" y="10393"/>
                    <a:pt x="13393" y="6694"/>
                  </a:cubicBezTo>
                  <a:cubicBezTo>
                    <a:pt x="13393" y="2996"/>
                    <a:pt x="10393" y="0"/>
                    <a:pt x="6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06720" y="2944770"/>
              <a:ext cx="1749687" cy="1081296"/>
            </a:xfrm>
            <a:custGeom>
              <a:rect b="b" l="l" r="r" t="t"/>
              <a:pathLst>
                <a:path extrusionOk="0" h="10949" w="17717">
                  <a:moveTo>
                    <a:pt x="1015" y="0"/>
                  </a:moveTo>
                  <a:cubicBezTo>
                    <a:pt x="452" y="0"/>
                    <a:pt x="1" y="456"/>
                    <a:pt x="1" y="1019"/>
                  </a:cubicBezTo>
                  <a:lnTo>
                    <a:pt x="1" y="10948"/>
                  </a:lnTo>
                  <a:lnTo>
                    <a:pt x="17717" y="10948"/>
                  </a:lnTo>
                  <a:lnTo>
                    <a:pt x="17717" y="1019"/>
                  </a:lnTo>
                  <a:cubicBezTo>
                    <a:pt x="17717" y="456"/>
                    <a:pt x="17261" y="0"/>
                    <a:pt x="16702" y="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849836" y="2944770"/>
              <a:ext cx="1750082" cy="1081296"/>
            </a:xfrm>
            <a:custGeom>
              <a:rect b="b" l="l" r="r" t="t"/>
              <a:pathLst>
                <a:path extrusionOk="0" h="10949" w="17721">
                  <a:moveTo>
                    <a:pt x="1015" y="0"/>
                  </a:moveTo>
                  <a:cubicBezTo>
                    <a:pt x="456" y="0"/>
                    <a:pt x="0" y="456"/>
                    <a:pt x="0" y="1019"/>
                  </a:cubicBezTo>
                  <a:lnTo>
                    <a:pt x="0" y="10948"/>
                  </a:lnTo>
                  <a:lnTo>
                    <a:pt x="17720" y="10948"/>
                  </a:lnTo>
                  <a:lnTo>
                    <a:pt x="17720" y="1019"/>
                  </a:lnTo>
                  <a:cubicBezTo>
                    <a:pt x="17720" y="456"/>
                    <a:pt x="17265" y="0"/>
                    <a:pt x="16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891808" y="2986742"/>
              <a:ext cx="1666138" cy="997747"/>
            </a:xfrm>
            <a:custGeom>
              <a:rect b="b" l="l" r="r" t="t"/>
              <a:pathLst>
                <a:path extrusionOk="0" h="10103" w="16871">
                  <a:moveTo>
                    <a:pt x="590" y="0"/>
                  </a:moveTo>
                  <a:cubicBezTo>
                    <a:pt x="265" y="0"/>
                    <a:pt x="0" y="269"/>
                    <a:pt x="0" y="594"/>
                  </a:cubicBezTo>
                  <a:lnTo>
                    <a:pt x="0" y="10102"/>
                  </a:lnTo>
                  <a:lnTo>
                    <a:pt x="16870" y="10102"/>
                  </a:lnTo>
                  <a:lnTo>
                    <a:pt x="16870" y="594"/>
                  </a:lnTo>
                  <a:cubicBezTo>
                    <a:pt x="16870" y="269"/>
                    <a:pt x="16602" y="0"/>
                    <a:pt x="16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756057" y="3331801"/>
              <a:ext cx="448458" cy="583756"/>
            </a:xfrm>
            <a:custGeom>
              <a:rect b="b" l="l" r="r" t="t"/>
              <a:pathLst>
                <a:path extrusionOk="0" h="5911" w="4541">
                  <a:moveTo>
                    <a:pt x="4250" y="5910"/>
                  </a:moveTo>
                  <a:lnTo>
                    <a:pt x="291" y="5910"/>
                  </a:lnTo>
                  <a:cubicBezTo>
                    <a:pt x="131" y="5910"/>
                    <a:pt x="1" y="5780"/>
                    <a:pt x="1" y="5620"/>
                  </a:cubicBezTo>
                  <a:lnTo>
                    <a:pt x="1" y="291"/>
                  </a:lnTo>
                  <a:cubicBezTo>
                    <a:pt x="1" y="131"/>
                    <a:pt x="131" y="1"/>
                    <a:pt x="291" y="1"/>
                  </a:cubicBezTo>
                  <a:lnTo>
                    <a:pt x="4250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0"/>
                  </a:lnTo>
                  <a:cubicBezTo>
                    <a:pt x="4540" y="5780"/>
                    <a:pt x="4410" y="5910"/>
                    <a:pt x="4250" y="591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819854" y="3388389"/>
              <a:ext cx="37824" cy="38219"/>
            </a:xfrm>
            <a:custGeom>
              <a:rect b="b" l="l" r="r" t="t"/>
              <a:pathLst>
                <a:path extrusionOk="0" h="387" w="383">
                  <a:moveTo>
                    <a:pt x="382" y="191"/>
                  </a:moveTo>
                  <a:cubicBezTo>
                    <a:pt x="382" y="299"/>
                    <a:pt x="296" y="386"/>
                    <a:pt x="192" y="386"/>
                  </a:cubicBezTo>
                  <a:cubicBezTo>
                    <a:pt x="83" y="386"/>
                    <a:pt x="1" y="299"/>
                    <a:pt x="1" y="191"/>
                  </a:cubicBezTo>
                  <a:cubicBezTo>
                    <a:pt x="1" y="87"/>
                    <a:pt x="83" y="0"/>
                    <a:pt x="192" y="0"/>
                  </a:cubicBezTo>
                  <a:cubicBezTo>
                    <a:pt x="296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884541" y="3396487"/>
              <a:ext cx="258350" cy="19751"/>
            </a:xfrm>
            <a:custGeom>
              <a:rect b="b" l="l" r="r" t="t"/>
              <a:pathLst>
                <a:path extrusionOk="0" h="200" w="2616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0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0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819854" y="3460284"/>
              <a:ext cx="37824" cy="38219"/>
            </a:xfrm>
            <a:custGeom>
              <a:rect b="b" l="l" r="r" t="t"/>
              <a:pathLst>
                <a:path extrusionOk="0" h="387" w="383">
                  <a:moveTo>
                    <a:pt x="382" y="196"/>
                  </a:moveTo>
                  <a:cubicBezTo>
                    <a:pt x="382" y="300"/>
                    <a:pt x="296" y="386"/>
                    <a:pt x="192" y="386"/>
                  </a:cubicBezTo>
                  <a:cubicBezTo>
                    <a:pt x="83" y="386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884541" y="3468382"/>
              <a:ext cx="258350" cy="19850"/>
            </a:xfrm>
            <a:custGeom>
              <a:rect b="b" l="l" r="r" t="t"/>
              <a:pathLst>
                <a:path extrusionOk="0" h="201" w="2616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1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819854" y="3530105"/>
              <a:ext cx="37824" cy="37725"/>
            </a:xfrm>
            <a:custGeom>
              <a:rect b="b" l="l" r="r" t="t"/>
              <a:pathLst>
                <a:path extrusionOk="0" h="382" w="383">
                  <a:moveTo>
                    <a:pt x="382" y="191"/>
                  </a:moveTo>
                  <a:cubicBezTo>
                    <a:pt x="382" y="295"/>
                    <a:pt x="296" y="382"/>
                    <a:pt x="192" y="382"/>
                  </a:cubicBezTo>
                  <a:cubicBezTo>
                    <a:pt x="83" y="382"/>
                    <a:pt x="1" y="295"/>
                    <a:pt x="1" y="191"/>
                  </a:cubicBezTo>
                  <a:cubicBezTo>
                    <a:pt x="1" y="83"/>
                    <a:pt x="83" y="0"/>
                    <a:pt x="192" y="0"/>
                  </a:cubicBezTo>
                  <a:cubicBezTo>
                    <a:pt x="296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884541" y="3537809"/>
              <a:ext cx="258350" cy="20245"/>
            </a:xfrm>
            <a:custGeom>
              <a:rect b="b" l="l" r="r" t="t"/>
              <a:pathLst>
                <a:path extrusionOk="0" h="205" w="2616">
                  <a:moveTo>
                    <a:pt x="2511" y="204"/>
                  </a:moveTo>
                  <a:lnTo>
                    <a:pt x="100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8"/>
                    <a:pt x="2615" y="100"/>
                  </a:cubicBezTo>
                  <a:cubicBezTo>
                    <a:pt x="2615" y="156"/>
                    <a:pt x="2567" y="204"/>
                    <a:pt x="2511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819854" y="3602001"/>
              <a:ext cx="37824" cy="37824"/>
            </a:xfrm>
            <a:custGeom>
              <a:rect b="b" l="l" r="r" t="t"/>
              <a:pathLst>
                <a:path extrusionOk="0" h="383" w="383">
                  <a:moveTo>
                    <a:pt x="382" y="191"/>
                  </a:moveTo>
                  <a:cubicBezTo>
                    <a:pt x="382" y="296"/>
                    <a:pt x="296" y="382"/>
                    <a:pt x="192" y="382"/>
                  </a:cubicBezTo>
                  <a:cubicBezTo>
                    <a:pt x="83" y="382"/>
                    <a:pt x="1" y="296"/>
                    <a:pt x="1" y="191"/>
                  </a:cubicBezTo>
                  <a:cubicBezTo>
                    <a:pt x="1" y="83"/>
                    <a:pt x="83" y="1"/>
                    <a:pt x="192" y="1"/>
                  </a:cubicBezTo>
                  <a:cubicBezTo>
                    <a:pt x="296" y="1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884541" y="3609704"/>
              <a:ext cx="258350" cy="20245"/>
            </a:xfrm>
            <a:custGeom>
              <a:rect b="b" l="l" r="r" t="t"/>
              <a:pathLst>
                <a:path extrusionOk="0" h="205" w="2616">
                  <a:moveTo>
                    <a:pt x="2511" y="205"/>
                  </a:moveTo>
                  <a:lnTo>
                    <a:pt x="100" y="205"/>
                  </a:lnTo>
                  <a:cubicBezTo>
                    <a:pt x="44" y="205"/>
                    <a:pt x="1" y="157"/>
                    <a:pt x="1" y="100"/>
                  </a:cubicBezTo>
                  <a:cubicBezTo>
                    <a:pt x="1" y="48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8"/>
                    <a:pt x="2615" y="100"/>
                  </a:cubicBezTo>
                  <a:cubicBezTo>
                    <a:pt x="2615" y="157"/>
                    <a:pt x="2567" y="205"/>
                    <a:pt x="2511" y="20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819854" y="3677353"/>
              <a:ext cx="37824" cy="38219"/>
            </a:xfrm>
            <a:custGeom>
              <a:rect b="b" l="l" r="r" t="t"/>
              <a:pathLst>
                <a:path extrusionOk="0" h="387" w="383">
                  <a:moveTo>
                    <a:pt x="382" y="196"/>
                  </a:moveTo>
                  <a:cubicBezTo>
                    <a:pt x="382" y="300"/>
                    <a:pt x="296" y="387"/>
                    <a:pt x="192" y="387"/>
                  </a:cubicBezTo>
                  <a:cubicBezTo>
                    <a:pt x="83" y="387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884541" y="3685550"/>
              <a:ext cx="258350" cy="19751"/>
            </a:xfrm>
            <a:custGeom>
              <a:rect b="b" l="l" r="r" t="t"/>
              <a:pathLst>
                <a:path extrusionOk="0" h="200" w="2616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6"/>
                    <a:pt x="1" y="100"/>
                  </a:cubicBezTo>
                  <a:cubicBezTo>
                    <a:pt x="1" y="44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4"/>
                    <a:pt x="2615" y="100"/>
                  </a:cubicBezTo>
                  <a:cubicBezTo>
                    <a:pt x="2615" y="156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844741" y="3790825"/>
              <a:ext cx="273262" cy="57971"/>
            </a:xfrm>
            <a:custGeom>
              <a:rect b="b" l="l" r="r" t="t"/>
              <a:pathLst>
                <a:path extrusionOk="0" h="587" w="2767">
                  <a:moveTo>
                    <a:pt x="2472" y="586"/>
                  </a:moveTo>
                  <a:lnTo>
                    <a:pt x="295" y="586"/>
                  </a:lnTo>
                  <a:cubicBezTo>
                    <a:pt x="130" y="586"/>
                    <a:pt x="0" y="456"/>
                    <a:pt x="0" y="296"/>
                  </a:cubicBezTo>
                  <a:cubicBezTo>
                    <a:pt x="0" y="131"/>
                    <a:pt x="130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6"/>
                  </a:cubicBezTo>
                  <a:cubicBezTo>
                    <a:pt x="2767" y="456"/>
                    <a:pt x="2632" y="586"/>
                    <a:pt x="2472" y="58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736009" y="3304840"/>
              <a:ext cx="448359" cy="583756"/>
            </a:xfrm>
            <a:custGeom>
              <a:rect b="b" l="l" r="r" t="t"/>
              <a:pathLst>
                <a:path extrusionOk="0" h="5911" w="4540">
                  <a:moveTo>
                    <a:pt x="4249" y="5910"/>
                  </a:moveTo>
                  <a:lnTo>
                    <a:pt x="291" y="5910"/>
                  </a:lnTo>
                  <a:cubicBezTo>
                    <a:pt x="130" y="5910"/>
                    <a:pt x="0" y="5780"/>
                    <a:pt x="0" y="5624"/>
                  </a:cubicBezTo>
                  <a:lnTo>
                    <a:pt x="0" y="291"/>
                  </a:lnTo>
                  <a:cubicBezTo>
                    <a:pt x="0" y="131"/>
                    <a:pt x="130" y="1"/>
                    <a:pt x="291" y="1"/>
                  </a:cubicBezTo>
                  <a:lnTo>
                    <a:pt x="4249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4"/>
                  </a:lnTo>
                  <a:cubicBezTo>
                    <a:pt x="4540" y="5780"/>
                    <a:pt x="4410" y="5910"/>
                    <a:pt x="4249" y="59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799807" y="3361823"/>
              <a:ext cx="37725" cy="37725"/>
            </a:xfrm>
            <a:custGeom>
              <a:rect b="b" l="l" r="r" t="t"/>
              <a:pathLst>
                <a:path extrusionOk="0" h="382" w="382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3"/>
                    <a:pt x="83" y="0"/>
                    <a:pt x="191" y="0"/>
                  </a:cubicBezTo>
                  <a:cubicBezTo>
                    <a:pt x="295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864394" y="3369526"/>
              <a:ext cx="258350" cy="20245"/>
            </a:xfrm>
            <a:custGeom>
              <a:rect b="b" l="l" r="r" t="t"/>
              <a:pathLst>
                <a:path extrusionOk="0" h="205" w="2616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0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799807" y="3433718"/>
              <a:ext cx="37725" cy="37824"/>
            </a:xfrm>
            <a:custGeom>
              <a:rect b="b" l="l" r="r" t="t"/>
              <a:pathLst>
                <a:path extrusionOk="0" h="383" w="382">
                  <a:moveTo>
                    <a:pt x="382" y="192"/>
                  </a:moveTo>
                  <a:cubicBezTo>
                    <a:pt x="382" y="296"/>
                    <a:pt x="295" y="382"/>
                    <a:pt x="191" y="382"/>
                  </a:cubicBezTo>
                  <a:cubicBezTo>
                    <a:pt x="83" y="382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864394" y="3441421"/>
              <a:ext cx="258350" cy="20245"/>
            </a:xfrm>
            <a:custGeom>
              <a:rect b="b" l="l" r="r" t="t"/>
              <a:pathLst>
                <a:path extrusionOk="0" h="205" w="2616">
                  <a:moveTo>
                    <a:pt x="2511" y="205"/>
                  </a:moveTo>
                  <a:lnTo>
                    <a:pt x="101" y="205"/>
                  </a:lnTo>
                  <a:cubicBezTo>
                    <a:pt x="44" y="205"/>
                    <a:pt x="1" y="157"/>
                    <a:pt x="1" y="105"/>
                  </a:cubicBezTo>
                  <a:cubicBezTo>
                    <a:pt x="1" y="49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9"/>
                    <a:pt x="2615" y="105"/>
                  </a:cubicBezTo>
                  <a:cubicBezTo>
                    <a:pt x="2615" y="157"/>
                    <a:pt x="2568" y="205"/>
                    <a:pt x="2511" y="205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799807" y="3503145"/>
              <a:ext cx="37725" cy="37725"/>
            </a:xfrm>
            <a:custGeom>
              <a:rect b="b" l="l" r="r" t="t"/>
              <a:pathLst>
                <a:path extrusionOk="0" h="382" w="382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7"/>
                    <a:pt x="83" y="0"/>
                    <a:pt x="191" y="0"/>
                  </a:cubicBezTo>
                  <a:cubicBezTo>
                    <a:pt x="295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864394" y="3510848"/>
              <a:ext cx="258350" cy="20147"/>
            </a:xfrm>
            <a:custGeom>
              <a:rect b="b" l="l" r="r" t="t"/>
              <a:pathLst>
                <a:path extrusionOk="0" h="204" w="2616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61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61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799807" y="3575040"/>
              <a:ext cx="37725" cy="37824"/>
            </a:xfrm>
            <a:custGeom>
              <a:rect b="b" l="l" r="r" t="t"/>
              <a:pathLst>
                <a:path extrusionOk="0" h="383" w="382">
                  <a:moveTo>
                    <a:pt x="382" y="191"/>
                  </a:moveTo>
                  <a:cubicBezTo>
                    <a:pt x="382" y="300"/>
                    <a:pt x="295" y="382"/>
                    <a:pt x="191" y="382"/>
                  </a:cubicBezTo>
                  <a:cubicBezTo>
                    <a:pt x="83" y="382"/>
                    <a:pt x="0" y="300"/>
                    <a:pt x="0" y="191"/>
                  </a:cubicBezTo>
                  <a:cubicBezTo>
                    <a:pt x="0" y="87"/>
                    <a:pt x="83" y="1"/>
                    <a:pt x="191" y="1"/>
                  </a:cubicBezTo>
                  <a:cubicBezTo>
                    <a:pt x="295" y="1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864394" y="3583138"/>
              <a:ext cx="258350" cy="19850"/>
            </a:xfrm>
            <a:custGeom>
              <a:rect b="b" l="l" r="r" t="t"/>
              <a:pathLst>
                <a:path extrusionOk="0" h="201" w="2616">
                  <a:moveTo>
                    <a:pt x="2511" y="200"/>
                  </a:moveTo>
                  <a:lnTo>
                    <a:pt x="101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4"/>
                    <a:pt x="2615" y="101"/>
                  </a:cubicBezTo>
                  <a:cubicBezTo>
                    <a:pt x="2615" y="157"/>
                    <a:pt x="2568" y="200"/>
                    <a:pt x="2511" y="20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799807" y="3650787"/>
              <a:ext cx="37725" cy="37824"/>
            </a:xfrm>
            <a:custGeom>
              <a:rect b="b" l="l" r="r" t="t"/>
              <a:pathLst>
                <a:path extrusionOk="0" h="383" w="382">
                  <a:moveTo>
                    <a:pt x="382" y="192"/>
                  </a:moveTo>
                  <a:cubicBezTo>
                    <a:pt x="382" y="296"/>
                    <a:pt x="295" y="383"/>
                    <a:pt x="191" y="383"/>
                  </a:cubicBezTo>
                  <a:cubicBezTo>
                    <a:pt x="83" y="383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864394" y="3658589"/>
              <a:ext cx="258350" cy="20147"/>
            </a:xfrm>
            <a:custGeom>
              <a:rect b="b" l="l" r="r" t="t"/>
              <a:pathLst>
                <a:path extrusionOk="0" h="204" w="2616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824595" y="3764259"/>
              <a:ext cx="273262" cy="57477"/>
            </a:xfrm>
            <a:custGeom>
              <a:rect b="b" l="l" r="r" t="t"/>
              <a:pathLst>
                <a:path extrusionOk="0" h="582" w="2767">
                  <a:moveTo>
                    <a:pt x="2472" y="582"/>
                  </a:moveTo>
                  <a:lnTo>
                    <a:pt x="295" y="582"/>
                  </a:lnTo>
                  <a:cubicBezTo>
                    <a:pt x="131" y="582"/>
                    <a:pt x="1" y="452"/>
                    <a:pt x="1" y="291"/>
                  </a:cubicBezTo>
                  <a:cubicBezTo>
                    <a:pt x="1" y="131"/>
                    <a:pt x="131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1"/>
                  </a:cubicBezTo>
                  <a:cubicBezTo>
                    <a:pt x="2767" y="452"/>
                    <a:pt x="2632" y="582"/>
                    <a:pt x="2472" y="5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97132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97200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02387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889812" y="4570120"/>
              <a:ext cx="3364372" cy="160283"/>
            </a:xfrm>
            <a:custGeom>
              <a:rect b="b" l="l" r="r" t="t"/>
              <a:pathLst>
                <a:path extrusionOk="0" h="1623" w="34067">
                  <a:moveTo>
                    <a:pt x="17031" y="1"/>
                  </a:moveTo>
                  <a:cubicBezTo>
                    <a:pt x="7627" y="1"/>
                    <a:pt x="1" y="365"/>
                    <a:pt x="1" y="812"/>
                  </a:cubicBezTo>
                  <a:cubicBezTo>
                    <a:pt x="1" y="1258"/>
                    <a:pt x="7627" y="1622"/>
                    <a:pt x="17031" y="1622"/>
                  </a:cubicBezTo>
                  <a:cubicBezTo>
                    <a:pt x="26440" y="1622"/>
                    <a:pt x="34066" y="1258"/>
                    <a:pt x="34066" y="812"/>
                  </a:cubicBezTo>
                  <a:cubicBezTo>
                    <a:pt x="34066" y="365"/>
                    <a:pt x="26440" y="1"/>
                    <a:pt x="17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049108" y="2949510"/>
              <a:ext cx="746409" cy="745915"/>
            </a:xfrm>
            <a:custGeom>
              <a:rect b="b" l="l" r="r" t="t"/>
              <a:pathLst>
                <a:path extrusionOk="0" h="7553" w="7558">
                  <a:moveTo>
                    <a:pt x="3781" y="0"/>
                  </a:moveTo>
                  <a:cubicBezTo>
                    <a:pt x="1696" y="0"/>
                    <a:pt x="0" y="1691"/>
                    <a:pt x="0" y="3776"/>
                  </a:cubicBezTo>
                  <a:cubicBezTo>
                    <a:pt x="0" y="5862"/>
                    <a:pt x="1696" y="7553"/>
                    <a:pt x="3781" y="7553"/>
                  </a:cubicBezTo>
                  <a:cubicBezTo>
                    <a:pt x="5867" y="7553"/>
                    <a:pt x="7558" y="5862"/>
                    <a:pt x="7558" y="3776"/>
                  </a:cubicBezTo>
                  <a:cubicBezTo>
                    <a:pt x="7558" y="1691"/>
                    <a:pt x="5867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349550" y="4208767"/>
              <a:ext cx="630764" cy="408165"/>
            </a:xfrm>
            <a:custGeom>
              <a:rect b="b" l="l" r="r" t="t"/>
              <a:pathLst>
                <a:path extrusionOk="0" h="4133" w="6387">
                  <a:moveTo>
                    <a:pt x="4700" y="0"/>
                  </a:moveTo>
                  <a:lnTo>
                    <a:pt x="4566" y="646"/>
                  </a:lnTo>
                  <a:lnTo>
                    <a:pt x="4097" y="2918"/>
                  </a:lnTo>
                  <a:lnTo>
                    <a:pt x="0" y="3686"/>
                  </a:lnTo>
                  <a:lnTo>
                    <a:pt x="0" y="4132"/>
                  </a:lnTo>
                  <a:lnTo>
                    <a:pt x="5498" y="4132"/>
                  </a:lnTo>
                  <a:lnTo>
                    <a:pt x="5641" y="3963"/>
                  </a:lnTo>
                  <a:cubicBezTo>
                    <a:pt x="6122" y="3387"/>
                    <a:pt x="6387" y="2663"/>
                    <a:pt x="6387" y="1908"/>
                  </a:cubicBezTo>
                  <a:lnTo>
                    <a:pt x="6387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349550" y="4208767"/>
              <a:ext cx="591854" cy="364020"/>
            </a:xfrm>
            <a:custGeom>
              <a:rect b="b" l="l" r="r" t="t"/>
              <a:pathLst>
                <a:path extrusionOk="0" h="3686" w="5993">
                  <a:moveTo>
                    <a:pt x="2667" y="0"/>
                  </a:moveTo>
                  <a:lnTo>
                    <a:pt x="2667" y="1449"/>
                  </a:lnTo>
                  <a:cubicBezTo>
                    <a:pt x="2667" y="2433"/>
                    <a:pt x="1968" y="3283"/>
                    <a:pt x="1002" y="3482"/>
                  </a:cubicBezTo>
                  <a:lnTo>
                    <a:pt x="0" y="3686"/>
                  </a:lnTo>
                  <a:lnTo>
                    <a:pt x="5268" y="3686"/>
                  </a:lnTo>
                  <a:cubicBezTo>
                    <a:pt x="5498" y="3460"/>
                    <a:pt x="5680" y="3191"/>
                    <a:pt x="5806" y="2897"/>
                  </a:cubicBezTo>
                  <a:cubicBezTo>
                    <a:pt x="5927" y="2602"/>
                    <a:pt x="5992" y="2285"/>
                    <a:pt x="5992" y="1960"/>
                  </a:cubicBezTo>
                  <a:lnTo>
                    <a:pt x="5992" y="0"/>
                  </a:lnTo>
                  <a:close/>
                </a:path>
              </a:pathLst>
            </a:custGeom>
            <a:solidFill>
              <a:srgbClr val="DA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906720" y="4025967"/>
              <a:ext cx="1749687" cy="182899"/>
            </a:xfrm>
            <a:custGeom>
              <a:rect b="b" l="l" r="r" t="t"/>
              <a:pathLst>
                <a:path extrusionOk="0" h="1852" w="17717">
                  <a:moveTo>
                    <a:pt x="1" y="0"/>
                  </a:moveTo>
                  <a:lnTo>
                    <a:pt x="1" y="1487"/>
                  </a:lnTo>
                  <a:cubicBezTo>
                    <a:pt x="1" y="1687"/>
                    <a:pt x="161" y="1851"/>
                    <a:pt x="365" y="1851"/>
                  </a:cubicBezTo>
                  <a:lnTo>
                    <a:pt x="17352" y="1851"/>
                  </a:lnTo>
                  <a:cubicBezTo>
                    <a:pt x="17552" y="1851"/>
                    <a:pt x="17717" y="1687"/>
                    <a:pt x="17717" y="1487"/>
                  </a:cubicBezTo>
                  <a:lnTo>
                    <a:pt x="17717" y="0"/>
                  </a:lnTo>
                  <a:close/>
                </a:path>
              </a:pathLst>
            </a:custGeom>
            <a:solidFill>
              <a:srgbClr val="243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849836" y="4025967"/>
              <a:ext cx="1750082" cy="182899"/>
            </a:xfrm>
            <a:custGeom>
              <a:rect b="b" l="l" r="r" t="t"/>
              <a:pathLst>
                <a:path extrusionOk="0" h="1852" w="17721">
                  <a:moveTo>
                    <a:pt x="0" y="0"/>
                  </a:moveTo>
                  <a:lnTo>
                    <a:pt x="0" y="1487"/>
                  </a:lnTo>
                  <a:cubicBezTo>
                    <a:pt x="0" y="1687"/>
                    <a:pt x="165" y="1851"/>
                    <a:pt x="364" y="1851"/>
                  </a:cubicBezTo>
                  <a:lnTo>
                    <a:pt x="17352" y="1851"/>
                  </a:lnTo>
                  <a:cubicBezTo>
                    <a:pt x="17556" y="1851"/>
                    <a:pt x="17720" y="1687"/>
                    <a:pt x="17720" y="1487"/>
                  </a:cubicBezTo>
                  <a:lnTo>
                    <a:pt x="177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612838" y="4208767"/>
              <a:ext cx="367477" cy="63896"/>
            </a:xfrm>
            <a:custGeom>
              <a:rect b="b" l="l" r="r" t="t"/>
              <a:pathLst>
                <a:path extrusionOk="0" h="647" w="3721">
                  <a:moveTo>
                    <a:pt x="3721" y="646"/>
                  </a:moveTo>
                  <a:lnTo>
                    <a:pt x="1" y="646"/>
                  </a:lnTo>
                  <a:lnTo>
                    <a:pt x="1" y="0"/>
                  </a:lnTo>
                  <a:lnTo>
                    <a:pt x="3721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453147" y="3799812"/>
              <a:ext cx="557980" cy="102016"/>
            </a:xfrm>
            <a:custGeom>
              <a:rect b="b" l="l" r="r" t="t"/>
              <a:pathLst>
                <a:path extrusionOk="0" h="1033" w="5650">
                  <a:moveTo>
                    <a:pt x="5134" y="1033"/>
                  </a:moveTo>
                  <a:lnTo>
                    <a:pt x="516" y="1033"/>
                  </a:lnTo>
                  <a:cubicBezTo>
                    <a:pt x="234" y="1033"/>
                    <a:pt x="0" y="799"/>
                    <a:pt x="0" y="517"/>
                  </a:cubicBezTo>
                  <a:cubicBezTo>
                    <a:pt x="0" y="231"/>
                    <a:pt x="234" y="1"/>
                    <a:pt x="516" y="1"/>
                  </a:cubicBezTo>
                  <a:lnTo>
                    <a:pt x="5134" y="1"/>
                  </a:lnTo>
                  <a:cubicBezTo>
                    <a:pt x="5420" y="1"/>
                    <a:pt x="5650" y="231"/>
                    <a:pt x="5650" y="517"/>
                  </a:cubicBezTo>
                  <a:cubicBezTo>
                    <a:pt x="5650" y="799"/>
                    <a:pt x="5420" y="1033"/>
                    <a:pt x="5134" y="1033"/>
                  </a:cubicBezTo>
                  <a:close/>
                </a:path>
              </a:pathLst>
            </a:custGeom>
            <a:solidFill>
              <a:srgbClr val="FFB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969234" y="3038491"/>
              <a:ext cx="223686" cy="60045"/>
            </a:xfrm>
            <a:custGeom>
              <a:rect b="b" l="l" r="r" t="t"/>
              <a:pathLst>
                <a:path extrusionOk="0" h="608" w="2265">
                  <a:moveTo>
                    <a:pt x="1961" y="608"/>
                  </a:moveTo>
                  <a:lnTo>
                    <a:pt x="304" y="608"/>
                  </a:lnTo>
                  <a:cubicBezTo>
                    <a:pt x="135" y="608"/>
                    <a:pt x="1" y="469"/>
                    <a:pt x="1" y="304"/>
                  </a:cubicBezTo>
                  <a:cubicBezTo>
                    <a:pt x="1" y="135"/>
                    <a:pt x="135" y="1"/>
                    <a:pt x="304" y="1"/>
                  </a:cubicBezTo>
                  <a:lnTo>
                    <a:pt x="1961" y="1"/>
                  </a:lnTo>
                  <a:cubicBezTo>
                    <a:pt x="2130" y="1"/>
                    <a:pt x="2264" y="135"/>
                    <a:pt x="2264" y="304"/>
                  </a:cubicBezTo>
                  <a:cubicBezTo>
                    <a:pt x="2264" y="469"/>
                    <a:pt x="2130" y="608"/>
                    <a:pt x="1961" y="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869706" y="3054786"/>
              <a:ext cx="161172" cy="30121"/>
            </a:xfrm>
            <a:custGeom>
              <a:rect b="b" l="l" r="r" t="t"/>
              <a:pathLst>
                <a:path extrusionOk="0" h="305" w="1632">
                  <a:moveTo>
                    <a:pt x="1479" y="304"/>
                  </a:moveTo>
                  <a:lnTo>
                    <a:pt x="153" y="304"/>
                  </a:lnTo>
                  <a:cubicBezTo>
                    <a:pt x="66" y="304"/>
                    <a:pt x="1" y="239"/>
                    <a:pt x="1" y="152"/>
                  </a:cubicBezTo>
                  <a:cubicBezTo>
                    <a:pt x="1" y="70"/>
                    <a:pt x="66" y="1"/>
                    <a:pt x="153" y="1"/>
                  </a:cubicBezTo>
                  <a:lnTo>
                    <a:pt x="1479" y="1"/>
                  </a:lnTo>
                  <a:cubicBezTo>
                    <a:pt x="1566" y="1"/>
                    <a:pt x="1631" y="70"/>
                    <a:pt x="1631" y="152"/>
                  </a:cubicBezTo>
                  <a:cubicBezTo>
                    <a:pt x="1631" y="239"/>
                    <a:pt x="1566" y="304"/>
                    <a:pt x="1479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093689" y="3054786"/>
              <a:ext cx="161567" cy="30121"/>
            </a:xfrm>
            <a:custGeom>
              <a:rect b="b" l="l" r="r" t="t"/>
              <a:pathLst>
                <a:path extrusionOk="0" h="305" w="1636">
                  <a:moveTo>
                    <a:pt x="1483" y="304"/>
                  </a:moveTo>
                  <a:lnTo>
                    <a:pt x="152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2" y="1"/>
                  </a:cubicBezTo>
                  <a:lnTo>
                    <a:pt x="1483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3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319745" y="3054786"/>
              <a:ext cx="161567" cy="30121"/>
            </a:xfrm>
            <a:custGeom>
              <a:rect b="b" l="l" r="r" t="t"/>
              <a:pathLst>
                <a:path extrusionOk="0" h="305" w="1636">
                  <a:moveTo>
                    <a:pt x="1484" y="304"/>
                  </a:moveTo>
                  <a:lnTo>
                    <a:pt x="153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3" y="1"/>
                  </a:cubicBezTo>
                  <a:lnTo>
                    <a:pt x="1484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4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505212" y="2851839"/>
              <a:ext cx="229117" cy="199194"/>
            </a:xfrm>
            <a:custGeom>
              <a:rect b="b" l="l" r="r" t="t"/>
              <a:pathLst>
                <a:path extrusionOk="0" h="2017" w="2320">
                  <a:moveTo>
                    <a:pt x="2034" y="1475"/>
                  </a:moveTo>
                  <a:cubicBezTo>
                    <a:pt x="2034" y="1267"/>
                    <a:pt x="1956" y="1163"/>
                    <a:pt x="1830" y="1163"/>
                  </a:cubicBezTo>
                  <a:cubicBezTo>
                    <a:pt x="1708" y="1163"/>
                    <a:pt x="1622" y="1262"/>
                    <a:pt x="1622" y="1475"/>
                  </a:cubicBezTo>
                  <a:cubicBezTo>
                    <a:pt x="1622" y="1687"/>
                    <a:pt x="1708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1"/>
                    <a:pt x="1544" y="928"/>
                    <a:pt x="1830" y="928"/>
                  </a:cubicBezTo>
                  <a:cubicBezTo>
                    <a:pt x="2116" y="928"/>
                    <a:pt x="2320" y="1141"/>
                    <a:pt x="2320" y="1475"/>
                  </a:cubicBezTo>
                  <a:cubicBezTo>
                    <a:pt x="2320" y="1809"/>
                    <a:pt x="2116" y="2017"/>
                    <a:pt x="1830" y="2017"/>
                  </a:cubicBezTo>
                  <a:cubicBezTo>
                    <a:pt x="1544" y="2017"/>
                    <a:pt x="1340" y="1809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3"/>
                  </a:moveTo>
                  <a:cubicBezTo>
                    <a:pt x="698" y="334"/>
                    <a:pt x="616" y="230"/>
                    <a:pt x="490" y="230"/>
                  </a:cubicBezTo>
                  <a:cubicBezTo>
                    <a:pt x="369" y="230"/>
                    <a:pt x="286" y="334"/>
                    <a:pt x="286" y="543"/>
                  </a:cubicBezTo>
                  <a:cubicBezTo>
                    <a:pt x="286" y="751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3"/>
                  </a:cubicBezTo>
                  <a:close/>
                  <a:moveTo>
                    <a:pt x="0" y="543"/>
                  </a:moveTo>
                  <a:cubicBezTo>
                    <a:pt x="0" y="213"/>
                    <a:pt x="204" y="1"/>
                    <a:pt x="490" y="1"/>
                  </a:cubicBezTo>
                  <a:cubicBezTo>
                    <a:pt x="776" y="1"/>
                    <a:pt x="980" y="209"/>
                    <a:pt x="980" y="543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361717" y="2689087"/>
              <a:ext cx="475814" cy="471172"/>
            </a:xfrm>
            <a:custGeom>
              <a:rect b="b" l="l" r="r" t="t"/>
              <a:pathLst>
                <a:path extrusionOk="0" h="4771" w="4818">
                  <a:moveTo>
                    <a:pt x="4818" y="2386"/>
                  </a:moveTo>
                  <a:cubicBezTo>
                    <a:pt x="4818" y="2555"/>
                    <a:pt x="4462" y="2685"/>
                    <a:pt x="4427" y="2845"/>
                  </a:cubicBezTo>
                  <a:cubicBezTo>
                    <a:pt x="4388" y="3010"/>
                    <a:pt x="4653" y="3283"/>
                    <a:pt x="4579" y="3431"/>
                  </a:cubicBezTo>
                  <a:cubicBezTo>
                    <a:pt x="4506" y="3582"/>
                    <a:pt x="4133" y="3543"/>
                    <a:pt x="4029" y="3673"/>
                  </a:cubicBezTo>
                  <a:cubicBezTo>
                    <a:pt x="3925" y="3808"/>
                    <a:pt x="4042" y="4163"/>
                    <a:pt x="3912" y="4267"/>
                  </a:cubicBezTo>
                  <a:cubicBezTo>
                    <a:pt x="3781" y="4371"/>
                    <a:pt x="3461" y="4176"/>
                    <a:pt x="3309" y="4250"/>
                  </a:cubicBezTo>
                  <a:cubicBezTo>
                    <a:pt x="3157" y="4324"/>
                    <a:pt x="3109" y="4697"/>
                    <a:pt x="2945" y="4736"/>
                  </a:cubicBezTo>
                  <a:cubicBezTo>
                    <a:pt x="2784" y="4770"/>
                    <a:pt x="2580" y="4454"/>
                    <a:pt x="2411" y="4454"/>
                  </a:cubicBezTo>
                  <a:cubicBezTo>
                    <a:pt x="2238" y="4454"/>
                    <a:pt x="2034" y="4770"/>
                    <a:pt x="1874" y="4736"/>
                  </a:cubicBezTo>
                  <a:cubicBezTo>
                    <a:pt x="1709" y="4697"/>
                    <a:pt x="1661" y="4324"/>
                    <a:pt x="1510" y="4250"/>
                  </a:cubicBezTo>
                  <a:cubicBezTo>
                    <a:pt x="1358" y="4176"/>
                    <a:pt x="1037" y="4371"/>
                    <a:pt x="907" y="4267"/>
                  </a:cubicBezTo>
                  <a:cubicBezTo>
                    <a:pt x="777" y="4163"/>
                    <a:pt x="898" y="3808"/>
                    <a:pt x="790" y="3673"/>
                  </a:cubicBezTo>
                  <a:cubicBezTo>
                    <a:pt x="686" y="3543"/>
                    <a:pt x="313" y="3582"/>
                    <a:pt x="239" y="3431"/>
                  </a:cubicBezTo>
                  <a:cubicBezTo>
                    <a:pt x="165" y="3283"/>
                    <a:pt x="430" y="3010"/>
                    <a:pt x="391" y="2845"/>
                  </a:cubicBezTo>
                  <a:cubicBezTo>
                    <a:pt x="356" y="2685"/>
                    <a:pt x="1" y="2555"/>
                    <a:pt x="1" y="2386"/>
                  </a:cubicBezTo>
                  <a:cubicBezTo>
                    <a:pt x="1" y="2212"/>
                    <a:pt x="356" y="2086"/>
                    <a:pt x="391" y="1926"/>
                  </a:cubicBezTo>
                  <a:cubicBezTo>
                    <a:pt x="430" y="1761"/>
                    <a:pt x="165" y="1488"/>
                    <a:pt x="239" y="1341"/>
                  </a:cubicBezTo>
                  <a:cubicBezTo>
                    <a:pt x="313" y="1189"/>
                    <a:pt x="686" y="1224"/>
                    <a:pt x="790" y="1094"/>
                  </a:cubicBezTo>
                  <a:cubicBezTo>
                    <a:pt x="898" y="964"/>
                    <a:pt x="777" y="608"/>
                    <a:pt x="907" y="504"/>
                  </a:cubicBezTo>
                  <a:cubicBezTo>
                    <a:pt x="1037" y="400"/>
                    <a:pt x="1358" y="595"/>
                    <a:pt x="1510" y="521"/>
                  </a:cubicBezTo>
                  <a:cubicBezTo>
                    <a:pt x="1661" y="448"/>
                    <a:pt x="1709" y="75"/>
                    <a:pt x="1874" y="36"/>
                  </a:cubicBezTo>
                  <a:cubicBezTo>
                    <a:pt x="2034" y="1"/>
                    <a:pt x="2238" y="317"/>
                    <a:pt x="2411" y="317"/>
                  </a:cubicBezTo>
                  <a:cubicBezTo>
                    <a:pt x="2580" y="317"/>
                    <a:pt x="2784" y="1"/>
                    <a:pt x="2945" y="36"/>
                  </a:cubicBezTo>
                  <a:cubicBezTo>
                    <a:pt x="3109" y="75"/>
                    <a:pt x="3157" y="448"/>
                    <a:pt x="3309" y="521"/>
                  </a:cubicBezTo>
                  <a:cubicBezTo>
                    <a:pt x="3461" y="595"/>
                    <a:pt x="3781" y="400"/>
                    <a:pt x="3912" y="504"/>
                  </a:cubicBezTo>
                  <a:cubicBezTo>
                    <a:pt x="4042" y="608"/>
                    <a:pt x="3925" y="964"/>
                    <a:pt x="4029" y="1094"/>
                  </a:cubicBezTo>
                  <a:cubicBezTo>
                    <a:pt x="4133" y="1228"/>
                    <a:pt x="4506" y="1189"/>
                    <a:pt x="4579" y="1341"/>
                  </a:cubicBezTo>
                  <a:cubicBezTo>
                    <a:pt x="4653" y="1488"/>
                    <a:pt x="4388" y="1761"/>
                    <a:pt x="4427" y="1926"/>
                  </a:cubicBezTo>
                  <a:cubicBezTo>
                    <a:pt x="4462" y="2086"/>
                    <a:pt x="4818" y="2212"/>
                    <a:pt x="4818" y="23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485066" y="2824878"/>
              <a:ext cx="229117" cy="199589"/>
            </a:xfrm>
            <a:custGeom>
              <a:rect b="b" l="l" r="r" t="t"/>
              <a:pathLst>
                <a:path extrusionOk="0" h="2021" w="2320">
                  <a:moveTo>
                    <a:pt x="2034" y="1475"/>
                  </a:moveTo>
                  <a:cubicBezTo>
                    <a:pt x="2034" y="1266"/>
                    <a:pt x="1956" y="1162"/>
                    <a:pt x="1830" y="1162"/>
                  </a:cubicBezTo>
                  <a:cubicBezTo>
                    <a:pt x="1709" y="1162"/>
                    <a:pt x="1622" y="1262"/>
                    <a:pt x="1622" y="1475"/>
                  </a:cubicBezTo>
                  <a:cubicBezTo>
                    <a:pt x="1622" y="1687"/>
                    <a:pt x="1709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5"/>
                    <a:pt x="1544" y="933"/>
                    <a:pt x="1830" y="933"/>
                  </a:cubicBezTo>
                  <a:cubicBezTo>
                    <a:pt x="2116" y="933"/>
                    <a:pt x="2320" y="1145"/>
                    <a:pt x="2320" y="1475"/>
                  </a:cubicBezTo>
                  <a:cubicBezTo>
                    <a:pt x="2320" y="1808"/>
                    <a:pt x="2116" y="2021"/>
                    <a:pt x="1830" y="2021"/>
                  </a:cubicBezTo>
                  <a:cubicBezTo>
                    <a:pt x="1544" y="2021"/>
                    <a:pt x="1340" y="1808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7"/>
                  </a:moveTo>
                  <a:cubicBezTo>
                    <a:pt x="698" y="334"/>
                    <a:pt x="616" y="235"/>
                    <a:pt x="490" y="235"/>
                  </a:cubicBezTo>
                  <a:cubicBezTo>
                    <a:pt x="369" y="235"/>
                    <a:pt x="287" y="339"/>
                    <a:pt x="287" y="547"/>
                  </a:cubicBezTo>
                  <a:cubicBezTo>
                    <a:pt x="287" y="755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7"/>
                  </a:cubicBezTo>
                  <a:close/>
                  <a:moveTo>
                    <a:pt x="0" y="547"/>
                  </a:moveTo>
                  <a:cubicBezTo>
                    <a:pt x="0" y="213"/>
                    <a:pt x="204" y="0"/>
                    <a:pt x="490" y="0"/>
                  </a:cubicBezTo>
                  <a:cubicBezTo>
                    <a:pt x="776" y="0"/>
                    <a:pt x="980" y="209"/>
                    <a:pt x="980" y="547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539341" y="2793177"/>
              <a:ext cx="440755" cy="440656"/>
            </a:xfrm>
            <a:custGeom>
              <a:rect b="b" l="l" r="r" t="t"/>
              <a:pathLst>
                <a:path extrusionOk="0" h="4462" w="4463">
                  <a:moveTo>
                    <a:pt x="4462" y="2233"/>
                  </a:moveTo>
                  <a:cubicBezTo>
                    <a:pt x="4462" y="3439"/>
                    <a:pt x="3500" y="4423"/>
                    <a:pt x="2303" y="4462"/>
                  </a:cubicBezTo>
                  <a:cubicBezTo>
                    <a:pt x="2277" y="4462"/>
                    <a:pt x="2255" y="4462"/>
                    <a:pt x="2229" y="4462"/>
                  </a:cubicBezTo>
                  <a:cubicBezTo>
                    <a:pt x="998" y="4462"/>
                    <a:pt x="1" y="3465"/>
                    <a:pt x="1" y="2233"/>
                  </a:cubicBezTo>
                  <a:cubicBezTo>
                    <a:pt x="1" y="1002"/>
                    <a:pt x="998" y="1"/>
                    <a:pt x="2229" y="1"/>
                  </a:cubicBezTo>
                  <a:cubicBezTo>
                    <a:pt x="2255" y="1"/>
                    <a:pt x="2277" y="1"/>
                    <a:pt x="2303" y="5"/>
                  </a:cubicBezTo>
                  <a:cubicBezTo>
                    <a:pt x="3500" y="44"/>
                    <a:pt x="4462" y="1024"/>
                    <a:pt x="4462" y="223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553464" y="2793572"/>
              <a:ext cx="426632" cy="440261"/>
            </a:xfrm>
            <a:custGeom>
              <a:rect b="b" l="l" r="r" t="t"/>
              <a:pathLst>
                <a:path extrusionOk="0" h="4458" w="4320">
                  <a:moveTo>
                    <a:pt x="4319" y="2229"/>
                  </a:moveTo>
                  <a:cubicBezTo>
                    <a:pt x="4319" y="3435"/>
                    <a:pt x="3357" y="4419"/>
                    <a:pt x="2160" y="4458"/>
                  </a:cubicBezTo>
                  <a:cubicBezTo>
                    <a:pt x="959" y="4419"/>
                    <a:pt x="1" y="3435"/>
                    <a:pt x="1" y="2229"/>
                  </a:cubicBezTo>
                  <a:cubicBezTo>
                    <a:pt x="1" y="1020"/>
                    <a:pt x="959" y="36"/>
                    <a:pt x="2160" y="1"/>
                  </a:cubicBezTo>
                  <a:cubicBezTo>
                    <a:pt x="3357" y="40"/>
                    <a:pt x="4319" y="1020"/>
                    <a:pt x="4319" y="2229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750880" y="2845815"/>
              <a:ext cx="29232" cy="167591"/>
            </a:xfrm>
            <a:custGeom>
              <a:rect b="b" l="l" r="r" t="t"/>
              <a:pathLst>
                <a:path extrusionOk="0" h="1697" w="296">
                  <a:moveTo>
                    <a:pt x="126" y="23"/>
                  </a:moveTo>
                  <a:lnTo>
                    <a:pt x="1" y="1674"/>
                  </a:lnTo>
                  <a:cubicBezTo>
                    <a:pt x="1" y="1687"/>
                    <a:pt x="9" y="1696"/>
                    <a:pt x="18" y="1696"/>
                  </a:cubicBezTo>
                  <a:lnTo>
                    <a:pt x="278" y="1696"/>
                  </a:lnTo>
                  <a:cubicBezTo>
                    <a:pt x="287" y="1696"/>
                    <a:pt x="296" y="1687"/>
                    <a:pt x="296" y="1674"/>
                  </a:cubicBezTo>
                  <a:lnTo>
                    <a:pt x="165" y="23"/>
                  </a:lnTo>
                  <a:cubicBezTo>
                    <a:pt x="165" y="1"/>
                    <a:pt x="131" y="1"/>
                    <a:pt x="126" y="2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65497" y="2998692"/>
              <a:ext cx="117423" cy="29627"/>
            </a:xfrm>
            <a:custGeom>
              <a:rect b="b" l="l" r="r" t="t"/>
              <a:pathLst>
                <a:path extrusionOk="0" h="300" w="1189">
                  <a:moveTo>
                    <a:pt x="1162" y="126"/>
                  </a:moveTo>
                  <a:lnTo>
                    <a:pt x="26" y="1"/>
                  </a:lnTo>
                  <a:cubicBezTo>
                    <a:pt x="13" y="1"/>
                    <a:pt x="0" y="9"/>
                    <a:pt x="0" y="22"/>
                  </a:cubicBezTo>
                  <a:lnTo>
                    <a:pt x="0" y="274"/>
                  </a:lnTo>
                  <a:cubicBezTo>
                    <a:pt x="0" y="287"/>
                    <a:pt x="13" y="300"/>
                    <a:pt x="26" y="296"/>
                  </a:cubicBezTo>
                  <a:lnTo>
                    <a:pt x="1162" y="170"/>
                  </a:lnTo>
                  <a:cubicBezTo>
                    <a:pt x="1188" y="170"/>
                    <a:pt x="1188" y="131"/>
                    <a:pt x="1162" y="12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750485" y="2998692"/>
              <a:ext cx="30022" cy="29627"/>
            </a:xfrm>
            <a:custGeom>
              <a:rect b="b" l="l" r="r" t="t"/>
              <a:pathLst>
                <a:path extrusionOk="0" h="300" w="304">
                  <a:moveTo>
                    <a:pt x="304" y="148"/>
                  </a:moveTo>
                  <a:cubicBezTo>
                    <a:pt x="304" y="230"/>
                    <a:pt x="235" y="300"/>
                    <a:pt x="152" y="300"/>
                  </a:cubicBezTo>
                  <a:cubicBezTo>
                    <a:pt x="70" y="300"/>
                    <a:pt x="0" y="230"/>
                    <a:pt x="0" y="148"/>
                  </a:cubicBezTo>
                  <a:cubicBezTo>
                    <a:pt x="0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762040" y="2813719"/>
              <a:ext cx="6913" cy="20245"/>
            </a:xfrm>
            <a:custGeom>
              <a:rect b="b" l="l" r="r" t="t"/>
              <a:pathLst>
                <a:path extrusionOk="0" h="205" w="7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0" y="196"/>
                    <a:pt x="0" y="187"/>
                  </a:cubicBezTo>
                  <a:lnTo>
                    <a:pt x="0" y="18"/>
                  </a:lnTo>
                  <a:cubicBezTo>
                    <a:pt x="0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662690" y="2839890"/>
              <a:ext cx="15505" cy="20147"/>
            </a:xfrm>
            <a:custGeom>
              <a:rect b="b" l="l" r="r" t="t"/>
              <a:pathLst>
                <a:path extrusionOk="0" h="204" w="157">
                  <a:moveTo>
                    <a:pt x="144" y="182"/>
                  </a:moveTo>
                  <a:lnTo>
                    <a:pt x="118" y="200"/>
                  </a:lnTo>
                  <a:cubicBezTo>
                    <a:pt x="109" y="204"/>
                    <a:pt x="96" y="200"/>
                    <a:pt x="92" y="191"/>
                  </a:cubicBezTo>
                  <a:lnTo>
                    <a:pt x="9" y="43"/>
                  </a:lnTo>
                  <a:cubicBezTo>
                    <a:pt x="1" y="35"/>
                    <a:pt x="5" y="26"/>
                    <a:pt x="14" y="22"/>
                  </a:cubicBezTo>
                  <a:lnTo>
                    <a:pt x="40" y="4"/>
                  </a:lnTo>
                  <a:cubicBezTo>
                    <a:pt x="48" y="0"/>
                    <a:pt x="61" y="4"/>
                    <a:pt x="66" y="13"/>
                  </a:cubicBezTo>
                  <a:lnTo>
                    <a:pt x="152" y="156"/>
                  </a:lnTo>
                  <a:cubicBezTo>
                    <a:pt x="157" y="165"/>
                    <a:pt x="152" y="178"/>
                    <a:pt x="144" y="18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591189" y="2912180"/>
              <a:ext cx="20245" cy="15505"/>
            </a:xfrm>
            <a:custGeom>
              <a:rect b="b" l="l" r="r" t="t"/>
              <a:pathLst>
                <a:path extrusionOk="0" h="157" w="205">
                  <a:moveTo>
                    <a:pt x="200" y="118"/>
                  </a:moveTo>
                  <a:lnTo>
                    <a:pt x="183" y="144"/>
                  </a:lnTo>
                  <a:cubicBezTo>
                    <a:pt x="178" y="153"/>
                    <a:pt x="165" y="157"/>
                    <a:pt x="157" y="153"/>
                  </a:cubicBezTo>
                  <a:lnTo>
                    <a:pt x="14" y="66"/>
                  </a:lnTo>
                  <a:cubicBezTo>
                    <a:pt x="5" y="62"/>
                    <a:pt x="1" y="49"/>
                    <a:pt x="5" y="40"/>
                  </a:cubicBezTo>
                  <a:lnTo>
                    <a:pt x="22" y="14"/>
                  </a:lnTo>
                  <a:cubicBezTo>
                    <a:pt x="27" y="5"/>
                    <a:pt x="40" y="1"/>
                    <a:pt x="48" y="10"/>
                  </a:cubicBezTo>
                  <a:lnTo>
                    <a:pt x="191" y="92"/>
                  </a:lnTo>
                  <a:cubicBezTo>
                    <a:pt x="200" y="96"/>
                    <a:pt x="204" y="109"/>
                    <a:pt x="200" y="1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566401" y="3012024"/>
              <a:ext cx="20147" cy="6518"/>
            </a:xfrm>
            <a:custGeom>
              <a:rect b="b" l="l" r="r" t="t"/>
              <a:pathLst>
                <a:path extrusionOk="0" h="66" w="204">
                  <a:moveTo>
                    <a:pt x="204" y="17"/>
                  </a:moveTo>
                  <a:lnTo>
                    <a:pt x="204" y="48"/>
                  </a:lnTo>
                  <a:cubicBezTo>
                    <a:pt x="204" y="61"/>
                    <a:pt x="195" y="65"/>
                    <a:pt x="186" y="65"/>
                  </a:cubicBezTo>
                  <a:lnTo>
                    <a:pt x="17" y="65"/>
                  </a:lnTo>
                  <a:cubicBezTo>
                    <a:pt x="9" y="65"/>
                    <a:pt x="0" y="61"/>
                    <a:pt x="0" y="48"/>
                  </a:cubicBezTo>
                  <a:lnTo>
                    <a:pt x="0" y="17"/>
                  </a:lnTo>
                  <a:cubicBezTo>
                    <a:pt x="0" y="9"/>
                    <a:pt x="9" y="0"/>
                    <a:pt x="17" y="0"/>
                  </a:cubicBezTo>
                  <a:lnTo>
                    <a:pt x="186" y="0"/>
                  </a:lnTo>
                  <a:cubicBezTo>
                    <a:pt x="195" y="0"/>
                    <a:pt x="204" y="9"/>
                    <a:pt x="204" y="17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592473" y="3102782"/>
              <a:ext cx="20245" cy="15110"/>
            </a:xfrm>
            <a:custGeom>
              <a:rect b="b" l="l" r="r" t="t"/>
              <a:pathLst>
                <a:path extrusionOk="0" h="153" w="205">
                  <a:moveTo>
                    <a:pt x="183" y="13"/>
                  </a:move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8" y="148"/>
                  </a:lnTo>
                  <a:cubicBezTo>
                    <a:pt x="35" y="152"/>
                    <a:pt x="27" y="148"/>
                    <a:pt x="22" y="139"/>
                  </a:cubicBezTo>
                  <a:lnTo>
                    <a:pt x="5" y="113"/>
                  </a:lnTo>
                  <a:cubicBezTo>
                    <a:pt x="1" y="104"/>
                    <a:pt x="5" y="96"/>
                    <a:pt x="14" y="87"/>
                  </a:cubicBezTo>
                  <a:lnTo>
                    <a:pt x="157" y="5"/>
                  </a:lnTo>
                  <a:cubicBezTo>
                    <a:pt x="165" y="0"/>
                    <a:pt x="178" y="5"/>
                    <a:pt x="183" y="1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664863" y="3169542"/>
              <a:ext cx="15505" cy="20245"/>
            </a:xfrm>
            <a:custGeom>
              <a:rect b="b" l="l" r="r" t="t"/>
              <a:pathLst>
                <a:path extrusionOk="0" h="205" w="157">
                  <a:moveTo>
                    <a:pt x="117" y="5"/>
                  </a:moveTo>
                  <a:lnTo>
                    <a:pt x="143" y="18"/>
                  </a:lnTo>
                  <a:cubicBezTo>
                    <a:pt x="152" y="27"/>
                    <a:pt x="156" y="35"/>
                    <a:pt x="152" y="44"/>
                  </a:cubicBezTo>
                  <a:lnTo>
                    <a:pt x="65" y="191"/>
                  </a:lnTo>
                  <a:cubicBezTo>
                    <a:pt x="61" y="200"/>
                    <a:pt x="48" y="204"/>
                    <a:pt x="39" y="196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1" y="9"/>
                  </a:lnTo>
                  <a:cubicBezTo>
                    <a:pt x="96" y="1"/>
                    <a:pt x="109" y="1"/>
                    <a:pt x="117" y="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764608" y="3194429"/>
              <a:ext cx="6913" cy="20147"/>
            </a:xfrm>
            <a:custGeom>
              <a:rect b="b" l="l" r="r" t="t"/>
              <a:pathLst>
                <a:path extrusionOk="0" h="204" w="70">
                  <a:moveTo>
                    <a:pt x="18" y="0"/>
                  </a:moveTo>
                  <a:lnTo>
                    <a:pt x="48" y="0"/>
                  </a:lnTo>
                  <a:cubicBezTo>
                    <a:pt x="61" y="0"/>
                    <a:pt x="70" y="9"/>
                    <a:pt x="70" y="17"/>
                  </a:cubicBezTo>
                  <a:lnTo>
                    <a:pt x="70" y="187"/>
                  </a:lnTo>
                  <a:cubicBezTo>
                    <a:pt x="70" y="195"/>
                    <a:pt x="61" y="204"/>
                    <a:pt x="48" y="204"/>
                  </a:cubicBezTo>
                  <a:lnTo>
                    <a:pt x="18" y="204"/>
                  </a:lnTo>
                  <a:cubicBezTo>
                    <a:pt x="9" y="204"/>
                    <a:pt x="0" y="195"/>
                    <a:pt x="0" y="187"/>
                  </a:cubicBezTo>
                  <a:lnTo>
                    <a:pt x="0" y="17"/>
                  </a:lnTo>
                  <a:cubicBezTo>
                    <a:pt x="0" y="4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855366" y="3168258"/>
              <a:ext cx="15110" cy="20245"/>
            </a:xfrm>
            <a:custGeom>
              <a:rect b="b" l="l" r="r" t="t"/>
              <a:pathLst>
                <a:path extrusionOk="0" h="205" w="153">
                  <a:moveTo>
                    <a:pt x="14" y="18"/>
                  </a:moveTo>
                  <a:lnTo>
                    <a:pt x="40" y="5"/>
                  </a:lnTo>
                  <a:cubicBezTo>
                    <a:pt x="48" y="1"/>
                    <a:pt x="57" y="5"/>
                    <a:pt x="66" y="14"/>
                  </a:cubicBezTo>
                  <a:lnTo>
                    <a:pt x="148" y="157"/>
                  </a:lnTo>
                  <a:cubicBezTo>
                    <a:pt x="152" y="165"/>
                    <a:pt x="148" y="178"/>
                    <a:pt x="139" y="183"/>
                  </a:cubicBezTo>
                  <a:lnTo>
                    <a:pt x="113" y="200"/>
                  </a:lnTo>
                  <a:cubicBezTo>
                    <a:pt x="105" y="204"/>
                    <a:pt x="96" y="200"/>
                    <a:pt x="87" y="191"/>
                  </a:cubicBezTo>
                  <a:lnTo>
                    <a:pt x="5" y="44"/>
                  </a:lnTo>
                  <a:cubicBezTo>
                    <a:pt x="1" y="35"/>
                    <a:pt x="5" y="27"/>
                    <a:pt x="14" y="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922225" y="3100609"/>
              <a:ext cx="20147" cy="15110"/>
            </a:xfrm>
            <a:custGeom>
              <a:rect b="b" l="l" r="r" t="t"/>
              <a:pathLst>
                <a:path extrusionOk="0" h="153" w="204">
                  <a:moveTo>
                    <a:pt x="4" y="40"/>
                  </a:moveTo>
                  <a:lnTo>
                    <a:pt x="17" y="14"/>
                  </a:lnTo>
                  <a:cubicBezTo>
                    <a:pt x="26" y="5"/>
                    <a:pt x="35" y="1"/>
                    <a:pt x="43" y="5"/>
                  </a:cubicBezTo>
                  <a:lnTo>
                    <a:pt x="191" y="87"/>
                  </a:lnTo>
                  <a:cubicBezTo>
                    <a:pt x="199" y="96"/>
                    <a:pt x="204" y="105"/>
                    <a:pt x="195" y="113"/>
                  </a:cubicBezTo>
                  <a:lnTo>
                    <a:pt x="182" y="139"/>
                  </a:lnTo>
                  <a:cubicBezTo>
                    <a:pt x="178" y="152"/>
                    <a:pt x="165" y="152"/>
                    <a:pt x="156" y="148"/>
                  </a:cubicBezTo>
                  <a:lnTo>
                    <a:pt x="13" y="66"/>
                  </a:lnTo>
                  <a:cubicBezTo>
                    <a:pt x="0" y="57"/>
                    <a:pt x="0" y="48"/>
                    <a:pt x="4" y="4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947013" y="3009456"/>
              <a:ext cx="20245" cy="6913"/>
            </a:xfrm>
            <a:custGeom>
              <a:rect b="b" l="l" r="r" t="t"/>
              <a:pathLst>
                <a:path extrusionOk="0" h="70" w="205">
                  <a:moveTo>
                    <a:pt x="0" y="48"/>
                  </a:moveTo>
                  <a:lnTo>
                    <a:pt x="0" y="17"/>
                  </a:lnTo>
                  <a:cubicBezTo>
                    <a:pt x="0" y="9"/>
                    <a:pt x="9" y="0"/>
                    <a:pt x="18" y="0"/>
                  </a:cubicBezTo>
                  <a:lnTo>
                    <a:pt x="187" y="0"/>
                  </a:lnTo>
                  <a:cubicBezTo>
                    <a:pt x="196" y="0"/>
                    <a:pt x="204" y="9"/>
                    <a:pt x="204" y="17"/>
                  </a:cubicBezTo>
                  <a:lnTo>
                    <a:pt x="204" y="48"/>
                  </a:lnTo>
                  <a:cubicBezTo>
                    <a:pt x="204" y="61"/>
                    <a:pt x="196" y="69"/>
                    <a:pt x="187" y="69"/>
                  </a:cubicBezTo>
                  <a:lnTo>
                    <a:pt x="18" y="69"/>
                  </a:lnTo>
                  <a:cubicBezTo>
                    <a:pt x="9" y="69"/>
                    <a:pt x="0" y="61"/>
                    <a:pt x="0" y="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920941" y="2910106"/>
              <a:ext cx="20147" cy="15505"/>
            </a:xfrm>
            <a:custGeom>
              <a:rect b="b" l="l" r="r" t="t"/>
              <a:pathLst>
                <a:path extrusionOk="0" h="157" w="204">
                  <a:moveTo>
                    <a:pt x="22" y="143"/>
                  </a:moveTo>
                  <a:lnTo>
                    <a:pt x="4" y="117"/>
                  </a:lnTo>
                  <a:cubicBezTo>
                    <a:pt x="0" y="109"/>
                    <a:pt x="4" y="96"/>
                    <a:pt x="13" y="91"/>
                  </a:cubicBezTo>
                  <a:lnTo>
                    <a:pt x="156" y="9"/>
                  </a:lnTo>
                  <a:cubicBezTo>
                    <a:pt x="165" y="0"/>
                    <a:pt x="178" y="5"/>
                    <a:pt x="182" y="13"/>
                  </a:cubicBezTo>
                  <a:lnTo>
                    <a:pt x="199" y="39"/>
                  </a:lnTo>
                  <a:cubicBezTo>
                    <a:pt x="204" y="48"/>
                    <a:pt x="199" y="61"/>
                    <a:pt x="191" y="65"/>
                  </a:cubicBezTo>
                  <a:lnTo>
                    <a:pt x="43" y="152"/>
                  </a:lnTo>
                  <a:cubicBezTo>
                    <a:pt x="35" y="156"/>
                    <a:pt x="26" y="152"/>
                    <a:pt x="22" y="1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53193" y="2838606"/>
              <a:ext cx="15110" cy="20147"/>
            </a:xfrm>
            <a:custGeom>
              <a:rect b="b" l="l" r="r" t="t"/>
              <a:pathLst>
                <a:path extrusionOk="0" h="204" w="153">
                  <a:moveTo>
                    <a:pt x="40" y="200"/>
                  </a:moveTo>
                  <a:lnTo>
                    <a:pt x="14" y="182"/>
                  </a:lnTo>
                  <a:cubicBezTo>
                    <a:pt x="5" y="178"/>
                    <a:pt x="1" y="165"/>
                    <a:pt x="5" y="156"/>
                  </a:cubicBezTo>
                  <a:lnTo>
                    <a:pt x="88" y="13"/>
                  </a:lnTo>
                  <a:cubicBezTo>
                    <a:pt x="96" y="4"/>
                    <a:pt x="105" y="0"/>
                    <a:pt x="114" y="4"/>
                  </a:cubicBezTo>
                  <a:lnTo>
                    <a:pt x="140" y="22"/>
                  </a:lnTo>
                  <a:cubicBezTo>
                    <a:pt x="153" y="26"/>
                    <a:pt x="153" y="39"/>
                    <a:pt x="148" y="48"/>
                  </a:cubicBezTo>
                  <a:lnTo>
                    <a:pt x="66" y="191"/>
                  </a:lnTo>
                  <a:cubicBezTo>
                    <a:pt x="62" y="200"/>
                    <a:pt x="49" y="204"/>
                    <a:pt x="40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481963" y="2729380"/>
              <a:ext cx="514823" cy="515218"/>
            </a:xfrm>
            <a:custGeom>
              <a:rect b="b" l="l" r="r" t="t"/>
              <a:pathLst>
                <a:path extrusionOk="0" h="5217" w="5213">
                  <a:moveTo>
                    <a:pt x="5212" y="2606"/>
                  </a:moveTo>
                  <a:cubicBezTo>
                    <a:pt x="5212" y="4046"/>
                    <a:pt x="4046" y="5216"/>
                    <a:pt x="2607" y="5216"/>
                  </a:cubicBezTo>
                  <a:cubicBezTo>
                    <a:pt x="1167" y="5216"/>
                    <a:pt x="1" y="4046"/>
                    <a:pt x="1" y="2606"/>
                  </a:cubicBezTo>
                  <a:cubicBezTo>
                    <a:pt x="1" y="1167"/>
                    <a:pt x="1167" y="1"/>
                    <a:pt x="2607" y="1"/>
                  </a:cubicBezTo>
                  <a:cubicBezTo>
                    <a:pt x="4046" y="1"/>
                    <a:pt x="5212" y="1167"/>
                    <a:pt x="5212" y="26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519294" y="2766612"/>
              <a:ext cx="440656" cy="440755"/>
            </a:xfrm>
            <a:custGeom>
              <a:rect b="b" l="l" r="r" t="t"/>
              <a:pathLst>
                <a:path extrusionOk="0" h="4463" w="4462">
                  <a:moveTo>
                    <a:pt x="4462" y="2229"/>
                  </a:moveTo>
                  <a:cubicBezTo>
                    <a:pt x="4462" y="3439"/>
                    <a:pt x="3499" y="4419"/>
                    <a:pt x="2302" y="4458"/>
                  </a:cubicBezTo>
                  <a:cubicBezTo>
                    <a:pt x="2276" y="4462"/>
                    <a:pt x="2255" y="4462"/>
                    <a:pt x="2229" y="4462"/>
                  </a:cubicBezTo>
                  <a:cubicBezTo>
                    <a:pt x="997" y="4462"/>
                    <a:pt x="0" y="3461"/>
                    <a:pt x="0" y="2229"/>
                  </a:cubicBezTo>
                  <a:cubicBezTo>
                    <a:pt x="0" y="998"/>
                    <a:pt x="997" y="1"/>
                    <a:pt x="2229" y="1"/>
                  </a:cubicBezTo>
                  <a:cubicBezTo>
                    <a:pt x="2255" y="1"/>
                    <a:pt x="2276" y="1"/>
                    <a:pt x="2302" y="1"/>
                  </a:cubicBezTo>
                  <a:cubicBezTo>
                    <a:pt x="3499" y="40"/>
                    <a:pt x="4462" y="1024"/>
                    <a:pt x="4462" y="2229"/>
                  </a:cubicBezTo>
                  <a:close/>
                </a:path>
              </a:pathLst>
            </a:custGeom>
            <a:solidFill>
              <a:srgbClr val="617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33416" y="2766612"/>
              <a:ext cx="426534" cy="440261"/>
            </a:xfrm>
            <a:custGeom>
              <a:rect b="b" l="l" r="r" t="t"/>
              <a:pathLst>
                <a:path extrusionOk="0" h="4458" w="4319">
                  <a:moveTo>
                    <a:pt x="4319" y="2229"/>
                  </a:moveTo>
                  <a:cubicBezTo>
                    <a:pt x="4319" y="3439"/>
                    <a:pt x="3356" y="4419"/>
                    <a:pt x="2159" y="4458"/>
                  </a:cubicBezTo>
                  <a:cubicBezTo>
                    <a:pt x="958" y="4423"/>
                    <a:pt x="0" y="3439"/>
                    <a:pt x="0" y="2229"/>
                  </a:cubicBezTo>
                  <a:cubicBezTo>
                    <a:pt x="0" y="1024"/>
                    <a:pt x="958" y="40"/>
                    <a:pt x="2159" y="1"/>
                  </a:cubicBezTo>
                  <a:cubicBezTo>
                    <a:pt x="3356" y="40"/>
                    <a:pt x="4319" y="1024"/>
                    <a:pt x="4319" y="2229"/>
                  </a:cubicBezTo>
                  <a:close/>
                </a:path>
              </a:pathLst>
            </a:custGeom>
            <a:solidFill>
              <a:srgbClr val="B6C7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730734" y="2818854"/>
              <a:ext cx="29232" cy="167987"/>
            </a:xfrm>
            <a:custGeom>
              <a:rect b="b" l="l" r="r" t="t"/>
              <a:pathLst>
                <a:path extrusionOk="0" h="1701" w="296">
                  <a:moveTo>
                    <a:pt x="127" y="22"/>
                  </a:moveTo>
                  <a:lnTo>
                    <a:pt x="1" y="1679"/>
                  </a:lnTo>
                  <a:cubicBezTo>
                    <a:pt x="1" y="1687"/>
                    <a:pt x="10" y="1700"/>
                    <a:pt x="18" y="1700"/>
                  </a:cubicBezTo>
                  <a:lnTo>
                    <a:pt x="278" y="1700"/>
                  </a:lnTo>
                  <a:cubicBezTo>
                    <a:pt x="287" y="1700"/>
                    <a:pt x="296" y="1687"/>
                    <a:pt x="296" y="1679"/>
                  </a:cubicBezTo>
                  <a:lnTo>
                    <a:pt x="166" y="22"/>
                  </a:lnTo>
                  <a:cubicBezTo>
                    <a:pt x="166" y="1"/>
                    <a:pt x="131" y="1"/>
                    <a:pt x="12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745350" y="2971731"/>
              <a:ext cx="117423" cy="29627"/>
            </a:xfrm>
            <a:custGeom>
              <a:rect b="b" l="l" r="r" t="t"/>
              <a:pathLst>
                <a:path extrusionOk="0" h="300" w="1189">
                  <a:moveTo>
                    <a:pt x="1162" y="131"/>
                  </a:moveTo>
                  <a:lnTo>
                    <a:pt x="26" y="5"/>
                  </a:lnTo>
                  <a:cubicBezTo>
                    <a:pt x="13" y="1"/>
                    <a:pt x="0" y="14"/>
                    <a:pt x="0" y="27"/>
                  </a:cubicBezTo>
                  <a:lnTo>
                    <a:pt x="0" y="278"/>
                  </a:lnTo>
                  <a:cubicBezTo>
                    <a:pt x="0" y="291"/>
                    <a:pt x="13" y="300"/>
                    <a:pt x="26" y="300"/>
                  </a:cubicBezTo>
                  <a:lnTo>
                    <a:pt x="1162" y="174"/>
                  </a:lnTo>
                  <a:cubicBezTo>
                    <a:pt x="1188" y="170"/>
                    <a:pt x="1188" y="131"/>
                    <a:pt x="11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730339" y="2971731"/>
              <a:ext cx="30121" cy="29627"/>
            </a:xfrm>
            <a:custGeom>
              <a:rect b="b" l="l" r="r" t="t"/>
              <a:pathLst>
                <a:path extrusionOk="0" h="300" w="305">
                  <a:moveTo>
                    <a:pt x="304" y="152"/>
                  </a:moveTo>
                  <a:cubicBezTo>
                    <a:pt x="304" y="235"/>
                    <a:pt x="235" y="300"/>
                    <a:pt x="152" y="300"/>
                  </a:cubicBezTo>
                  <a:cubicBezTo>
                    <a:pt x="70" y="300"/>
                    <a:pt x="1" y="235"/>
                    <a:pt x="1" y="152"/>
                  </a:cubicBezTo>
                  <a:cubicBezTo>
                    <a:pt x="1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5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41894" y="2786758"/>
              <a:ext cx="7012" cy="20245"/>
            </a:xfrm>
            <a:custGeom>
              <a:rect b="b" l="l" r="r" t="t"/>
              <a:pathLst>
                <a:path extrusionOk="0" h="205" w="71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642543" y="2812830"/>
              <a:ext cx="15505" cy="20245"/>
            </a:xfrm>
            <a:custGeom>
              <a:rect b="b" l="l" r="r" t="t"/>
              <a:pathLst>
                <a:path extrusionOk="0" h="205" w="157">
                  <a:moveTo>
                    <a:pt x="144" y="183"/>
                  </a:moveTo>
                  <a:lnTo>
                    <a:pt x="118" y="200"/>
                  </a:lnTo>
                  <a:cubicBezTo>
                    <a:pt x="109" y="205"/>
                    <a:pt x="96" y="200"/>
                    <a:pt x="92" y="192"/>
                  </a:cubicBezTo>
                  <a:lnTo>
                    <a:pt x="9" y="49"/>
                  </a:lnTo>
                  <a:cubicBezTo>
                    <a:pt x="1" y="40"/>
                    <a:pt x="5" y="27"/>
                    <a:pt x="14" y="23"/>
                  </a:cubicBezTo>
                  <a:lnTo>
                    <a:pt x="40" y="5"/>
                  </a:lnTo>
                  <a:cubicBezTo>
                    <a:pt x="48" y="1"/>
                    <a:pt x="61" y="5"/>
                    <a:pt x="66" y="14"/>
                  </a:cubicBezTo>
                  <a:lnTo>
                    <a:pt x="153" y="157"/>
                  </a:lnTo>
                  <a:cubicBezTo>
                    <a:pt x="157" y="170"/>
                    <a:pt x="153" y="179"/>
                    <a:pt x="144" y="18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571043" y="2885713"/>
              <a:ext cx="20245" cy="15011"/>
            </a:xfrm>
            <a:custGeom>
              <a:rect b="b" l="l" r="r" t="t"/>
              <a:pathLst>
                <a:path extrusionOk="0" h="152" w="205">
                  <a:moveTo>
                    <a:pt x="200" y="113"/>
                  </a:moveTo>
                  <a:lnTo>
                    <a:pt x="183" y="139"/>
                  </a:lnTo>
                  <a:cubicBezTo>
                    <a:pt x="178" y="147"/>
                    <a:pt x="165" y="152"/>
                    <a:pt x="157" y="147"/>
                  </a:cubicBezTo>
                  <a:lnTo>
                    <a:pt x="14" y="65"/>
                  </a:lnTo>
                  <a:cubicBezTo>
                    <a:pt x="5" y="56"/>
                    <a:pt x="1" y="48"/>
                    <a:pt x="5" y="39"/>
                  </a:cubicBezTo>
                  <a:lnTo>
                    <a:pt x="22" y="13"/>
                  </a:lnTo>
                  <a:cubicBezTo>
                    <a:pt x="27" y="0"/>
                    <a:pt x="40" y="0"/>
                    <a:pt x="48" y="4"/>
                  </a:cubicBezTo>
                  <a:lnTo>
                    <a:pt x="191" y="87"/>
                  </a:lnTo>
                  <a:cubicBezTo>
                    <a:pt x="200" y="91"/>
                    <a:pt x="205" y="104"/>
                    <a:pt x="200" y="1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546255" y="2984964"/>
              <a:ext cx="20245" cy="7012"/>
            </a:xfrm>
            <a:custGeom>
              <a:rect b="b" l="l" r="r" t="t"/>
              <a:pathLst>
                <a:path extrusionOk="0" h="71" w="205">
                  <a:moveTo>
                    <a:pt x="204" y="23"/>
                  </a:moveTo>
                  <a:lnTo>
                    <a:pt x="204" y="49"/>
                  </a:lnTo>
                  <a:cubicBezTo>
                    <a:pt x="204" y="62"/>
                    <a:pt x="195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0" y="62"/>
                    <a:pt x="0" y="49"/>
                  </a:cubicBezTo>
                  <a:lnTo>
                    <a:pt x="0" y="23"/>
                  </a:lnTo>
                  <a:cubicBezTo>
                    <a:pt x="0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5" y="1"/>
                    <a:pt x="204" y="10"/>
                    <a:pt x="204" y="2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572327" y="3075821"/>
              <a:ext cx="20245" cy="15505"/>
            </a:xfrm>
            <a:custGeom>
              <a:rect b="b" l="l" r="r" t="t"/>
              <a:pathLst>
                <a:path extrusionOk="0" h="157" w="205">
                  <a:moveTo>
                    <a:pt x="183" y="13"/>
                  </a:moveTo>
                  <a:lnTo>
                    <a:pt x="200" y="39"/>
                  </a:lnTo>
                  <a:cubicBezTo>
                    <a:pt x="205" y="48"/>
                    <a:pt x="200" y="61"/>
                    <a:pt x="192" y="65"/>
                  </a:cubicBezTo>
                  <a:lnTo>
                    <a:pt x="48" y="148"/>
                  </a:lnTo>
                  <a:cubicBezTo>
                    <a:pt x="35" y="156"/>
                    <a:pt x="27" y="152"/>
                    <a:pt x="22" y="143"/>
                  </a:cubicBezTo>
                  <a:lnTo>
                    <a:pt x="5" y="117"/>
                  </a:lnTo>
                  <a:cubicBezTo>
                    <a:pt x="1" y="109"/>
                    <a:pt x="5" y="96"/>
                    <a:pt x="14" y="91"/>
                  </a:cubicBezTo>
                  <a:lnTo>
                    <a:pt x="157" y="4"/>
                  </a:lnTo>
                  <a:cubicBezTo>
                    <a:pt x="165" y="0"/>
                    <a:pt x="178" y="4"/>
                    <a:pt x="183" y="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44716" y="3142581"/>
              <a:ext cx="15505" cy="20245"/>
            </a:xfrm>
            <a:custGeom>
              <a:rect b="b" l="l" r="r" t="t"/>
              <a:pathLst>
                <a:path extrusionOk="0" h="205" w="157">
                  <a:moveTo>
                    <a:pt x="118" y="5"/>
                  </a:moveTo>
                  <a:lnTo>
                    <a:pt x="144" y="22"/>
                  </a:lnTo>
                  <a:cubicBezTo>
                    <a:pt x="152" y="27"/>
                    <a:pt x="157" y="40"/>
                    <a:pt x="152" y="48"/>
                  </a:cubicBezTo>
                  <a:lnTo>
                    <a:pt x="66" y="191"/>
                  </a:lnTo>
                  <a:cubicBezTo>
                    <a:pt x="61" y="200"/>
                    <a:pt x="48" y="204"/>
                    <a:pt x="39" y="200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2" y="13"/>
                  </a:lnTo>
                  <a:cubicBezTo>
                    <a:pt x="96" y="5"/>
                    <a:pt x="109" y="0"/>
                    <a:pt x="118" y="5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744461" y="3167369"/>
              <a:ext cx="7012" cy="20245"/>
            </a:xfrm>
            <a:custGeom>
              <a:rect b="b" l="l" r="r" t="t"/>
              <a:pathLst>
                <a:path extrusionOk="0" h="205" w="71">
                  <a:moveTo>
                    <a:pt x="18" y="1"/>
                  </a:moveTo>
                  <a:lnTo>
                    <a:pt x="48" y="1"/>
                  </a:lnTo>
                  <a:cubicBezTo>
                    <a:pt x="61" y="1"/>
                    <a:pt x="70" y="10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5"/>
                    <a:pt x="48" y="205"/>
                  </a:cubicBezTo>
                  <a:lnTo>
                    <a:pt x="18" y="205"/>
                  </a:lnTo>
                  <a:cubicBezTo>
                    <a:pt x="9" y="205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10"/>
                    <a:pt x="9" y="1"/>
                    <a:pt x="18" y="1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835220" y="3141297"/>
              <a:ext cx="15110" cy="20245"/>
            </a:xfrm>
            <a:custGeom>
              <a:rect b="b" l="l" r="r" t="t"/>
              <a:pathLst>
                <a:path extrusionOk="0" h="205" w="153">
                  <a:moveTo>
                    <a:pt x="14" y="22"/>
                  </a:moveTo>
                  <a:lnTo>
                    <a:pt x="40" y="5"/>
                  </a:lnTo>
                  <a:cubicBezTo>
                    <a:pt x="49" y="0"/>
                    <a:pt x="57" y="5"/>
                    <a:pt x="66" y="13"/>
                  </a:cubicBezTo>
                  <a:lnTo>
                    <a:pt x="148" y="157"/>
                  </a:lnTo>
                  <a:cubicBezTo>
                    <a:pt x="153" y="170"/>
                    <a:pt x="153" y="178"/>
                    <a:pt x="140" y="183"/>
                  </a:cubicBezTo>
                  <a:lnTo>
                    <a:pt x="114" y="200"/>
                  </a:lnTo>
                  <a:cubicBezTo>
                    <a:pt x="105" y="204"/>
                    <a:pt x="96" y="200"/>
                    <a:pt x="88" y="191"/>
                  </a:cubicBezTo>
                  <a:lnTo>
                    <a:pt x="5" y="48"/>
                  </a:lnTo>
                  <a:cubicBezTo>
                    <a:pt x="1" y="40"/>
                    <a:pt x="5" y="26"/>
                    <a:pt x="14" y="2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902079" y="3073649"/>
              <a:ext cx="20147" cy="15505"/>
            </a:xfrm>
            <a:custGeom>
              <a:rect b="b" l="l" r="r" t="t"/>
              <a:pathLst>
                <a:path extrusionOk="0" h="157" w="204">
                  <a:moveTo>
                    <a:pt x="5" y="39"/>
                  </a:moveTo>
                  <a:lnTo>
                    <a:pt x="18" y="13"/>
                  </a:lnTo>
                  <a:cubicBezTo>
                    <a:pt x="26" y="5"/>
                    <a:pt x="35" y="0"/>
                    <a:pt x="44" y="5"/>
                  </a:cubicBezTo>
                  <a:lnTo>
                    <a:pt x="191" y="91"/>
                  </a:lnTo>
                  <a:cubicBezTo>
                    <a:pt x="200" y="96"/>
                    <a:pt x="204" y="109"/>
                    <a:pt x="195" y="118"/>
                  </a:cubicBezTo>
                  <a:lnTo>
                    <a:pt x="182" y="144"/>
                  </a:lnTo>
                  <a:cubicBezTo>
                    <a:pt x="178" y="152"/>
                    <a:pt x="165" y="157"/>
                    <a:pt x="156" y="148"/>
                  </a:cubicBezTo>
                  <a:lnTo>
                    <a:pt x="13" y="65"/>
                  </a:lnTo>
                  <a:cubicBezTo>
                    <a:pt x="0" y="61"/>
                    <a:pt x="0" y="48"/>
                    <a:pt x="5" y="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926867" y="2982397"/>
              <a:ext cx="20245" cy="7012"/>
            </a:xfrm>
            <a:custGeom>
              <a:rect b="b" l="l" r="r" t="t"/>
              <a:pathLst>
                <a:path extrusionOk="0" h="71" w="205">
                  <a:moveTo>
                    <a:pt x="1" y="53"/>
                  </a:moveTo>
                  <a:lnTo>
                    <a:pt x="1" y="23"/>
                  </a:lnTo>
                  <a:cubicBezTo>
                    <a:pt x="1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6" y="1"/>
                    <a:pt x="204" y="10"/>
                    <a:pt x="204" y="23"/>
                  </a:cubicBezTo>
                  <a:lnTo>
                    <a:pt x="204" y="53"/>
                  </a:lnTo>
                  <a:cubicBezTo>
                    <a:pt x="204" y="62"/>
                    <a:pt x="196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1" y="62"/>
                    <a:pt x="1" y="5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900795" y="2883540"/>
              <a:ext cx="20147" cy="15110"/>
            </a:xfrm>
            <a:custGeom>
              <a:rect b="b" l="l" r="r" t="t"/>
              <a:pathLst>
                <a:path extrusionOk="0" h="153" w="204">
                  <a:moveTo>
                    <a:pt x="22" y="139"/>
                  </a:moveTo>
                  <a:lnTo>
                    <a:pt x="5" y="113"/>
                  </a:lnTo>
                  <a:cubicBezTo>
                    <a:pt x="0" y="104"/>
                    <a:pt x="5" y="96"/>
                    <a:pt x="13" y="87"/>
                  </a:cubicBezTo>
                  <a:lnTo>
                    <a:pt x="156" y="5"/>
                  </a:lnTo>
                  <a:cubicBezTo>
                    <a:pt x="165" y="0"/>
                    <a:pt x="178" y="0"/>
                    <a:pt x="182" y="13"/>
                  </a:cubicBez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4" y="148"/>
                  </a:lnTo>
                  <a:cubicBezTo>
                    <a:pt x="35" y="152"/>
                    <a:pt x="26" y="148"/>
                    <a:pt x="22" y="1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33146" y="2811546"/>
              <a:ext cx="15011" cy="20245"/>
            </a:xfrm>
            <a:custGeom>
              <a:rect b="b" l="l" r="r" t="t"/>
              <a:pathLst>
                <a:path extrusionOk="0" h="205" w="152">
                  <a:moveTo>
                    <a:pt x="39" y="200"/>
                  </a:moveTo>
                  <a:lnTo>
                    <a:pt x="13" y="187"/>
                  </a:lnTo>
                  <a:cubicBezTo>
                    <a:pt x="5" y="179"/>
                    <a:pt x="0" y="170"/>
                    <a:pt x="5" y="161"/>
                  </a:cubicBezTo>
                  <a:lnTo>
                    <a:pt x="87" y="14"/>
                  </a:lnTo>
                  <a:cubicBezTo>
                    <a:pt x="96" y="5"/>
                    <a:pt x="104" y="1"/>
                    <a:pt x="113" y="10"/>
                  </a:cubicBezTo>
                  <a:lnTo>
                    <a:pt x="139" y="23"/>
                  </a:lnTo>
                  <a:cubicBezTo>
                    <a:pt x="152" y="27"/>
                    <a:pt x="152" y="40"/>
                    <a:pt x="148" y="49"/>
                  </a:cubicBezTo>
                  <a:lnTo>
                    <a:pt x="65" y="192"/>
                  </a:lnTo>
                  <a:cubicBezTo>
                    <a:pt x="61" y="205"/>
                    <a:pt x="48" y="205"/>
                    <a:pt x="39" y="200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453760" y="4290538"/>
              <a:ext cx="402634" cy="354243"/>
            </a:xfrm>
            <a:custGeom>
              <a:rect b="b" l="l" r="r" t="t"/>
              <a:pathLst>
                <a:path extrusionOk="0" h="3587" w="4077">
                  <a:moveTo>
                    <a:pt x="4076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4076" y="3586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212692" y="4290538"/>
              <a:ext cx="349503" cy="354243"/>
            </a:xfrm>
            <a:custGeom>
              <a:rect b="b" l="l" r="r" t="t"/>
              <a:pathLst>
                <a:path extrusionOk="0" h="3587" w="3539">
                  <a:moveTo>
                    <a:pt x="3539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3539" y="3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163511" y="4290538"/>
              <a:ext cx="398684" cy="56193"/>
            </a:xfrm>
            <a:custGeom>
              <a:rect b="b" l="l" r="r" t="t"/>
              <a:pathLst>
                <a:path extrusionOk="0" h="569" w="4037">
                  <a:moveTo>
                    <a:pt x="499" y="1"/>
                  </a:moveTo>
                  <a:lnTo>
                    <a:pt x="0" y="568"/>
                  </a:lnTo>
                  <a:lnTo>
                    <a:pt x="3655" y="56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562097" y="4290538"/>
              <a:ext cx="323431" cy="56193"/>
            </a:xfrm>
            <a:custGeom>
              <a:rect b="b" l="l" r="r" t="t"/>
              <a:pathLst>
                <a:path extrusionOk="0" h="569" w="3275">
                  <a:moveTo>
                    <a:pt x="1" y="1"/>
                  </a:moveTo>
                  <a:lnTo>
                    <a:pt x="330" y="568"/>
                  </a:lnTo>
                  <a:lnTo>
                    <a:pt x="3274" y="568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F97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243603" y="4589378"/>
              <a:ext cx="159790" cy="26665"/>
            </a:xfrm>
            <a:custGeom>
              <a:rect b="b" l="l" r="r" t="t"/>
              <a:pathLst>
                <a:path extrusionOk="0" h="270" w="1618">
                  <a:moveTo>
                    <a:pt x="1617" y="270"/>
                  </a:moveTo>
                  <a:lnTo>
                    <a:pt x="0" y="270"/>
                  </a:lnTo>
                  <a:lnTo>
                    <a:pt x="0" y="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716751" y="4428798"/>
              <a:ext cx="223587" cy="215983"/>
            </a:xfrm>
            <a:custGeom>
              <a:rect b="b" l="l" r="r" t="t"/>
              <a:pathLst>
                <a:path extrusionOk="0" h="2187" w="2264">
                  <a:moveTo>
                    <a:pt x="2263" y="1"/>
                  </a:moveTo>
                  <a:lnTo>
                    <a:pt x="13" y="1"/>
                  </a:lnTo>
                  <a:lnTo>
                    <a:pt x="0" y="2186"/>
                  </a:lnTo>
                  <a:lnTo>
                    <a:pt x="2250" y="2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501361" y="4428798"/>
              <a:ext cx="222303" cy="215983"/>
            </a:xfrm>
            <a:custGeom>
              <a:rect b="b" l="l" r="r" t="t"/>
              <a:pathLst>
                <a:path extrusionOk="0" h="2187" w="2251">
                  <a:moveTo>
                    <a:pt x="2250" y="2186"/>
                  </a:moveTo>
                  <a:lnTo>
                    <a:pt x="0" y="2186"/>
                  </a:lnTo>
                  <a:lnTo>
                    <a:pt x="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01361" y="4428798"/>
              <a:ext cx="222303" cy="215983"/>
            </a:xfrm>
            <a:custGeom>
              <a:rect b="b" l="l" r="r" t="t"/>
              <a:pathLst>
                <a:path extrusionOk="0" h="2187" w="2251">
                  <a:moveTo>
                    <a:pt x="2250" y="31"/>
                  </a:moveTo>
                  <a:lnTo>
                    <a:pt x="1153" y="1089"/>
                  </a:lnTo>
                  <a:lnTo>
                    <a:pt x="2250" y="2156"/>
                  </a:lnTo>
                  <a:lnTo>
                    <a:pt x="2250" y="2186"/>
                  </a:lnTo>
                  <a:lnTo>
                    <a:pt x="2220" y="2186"/>
                  </a:lnTo>
                  <a:lnTo>
                    <a:pt x="1123" y="1115"/>
                  </a:lnTo>
                  <a:lnTo>
                    <a:pt x="13" y="2186"/>
                  </a:lnTo>
                  <a:lnTo>
                    <a:pt x="0" y="2186"/>
                  </a:lnTo>
                  <a:lnTo>
                    <a:pt x="0" y="2134"/>
                  </a:lnTo>
                  <a:lnTo>
                    <a:pt x="1088" y="1085"/>
                  </a:lnTo>
                  <a:lnTo>
                    <a:pt x="0" y="31"/>
                  </a:lnTo>
                  <a:lnTo>
                    <a:pt x="0" y="1"/>
                  </a:lnTo>
                  <a:lnTo>
                    <a:pt x="35" y="1"/>
                  </a:lnTo>
                  <a:lnTo>
                    <a:pt x="1123" y="1059"/>
                  </a:lnTo>
                  <a:lnTo>
                    <a:pt x="222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949976" y="4108528"/>
              <a:ext cx="331134" cy="507515"/>
            </a:xfrm>
            <a:custGeom>
              <a:rect b="b" l="l" r="r" t="t"/>
              <a:pathLst>
                <a:path extrusionOk="0" h="5139" w="3353">
                  <a:moveTo>
                    <a:pt x="1" y="1"/>
                  </a:moveTo>
                  <a:lnTo>
                    <a:pt x="3352" y="1"/>
                  </a:lnTo>
                  <a:lnTo>
                    <a:pt x="3352" y="5139"/>
                  </a:lnTo>
                  <a:lnTo>
                    <a:pt x="1" y="5139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784754" y="4108528"/>
              <a:ext cx="358885" cy="507515"/>
            </a:xfrm>
            <a:custGeom>
              <a:rect b="b" l="l" r="r" t="t"/>
              <a:pathLst>
                <a:path extrusionOk="0" h="5139" w="3634">
                  <a:moveTo>
                    <a:pt x="0" y="1"/>
                  </a:moveTo>
                  <a:lnTo>
                    <a:pt x="3634" y="1"/>
                  </a:lnTo>
                  <a:lnTo>
                    <a:pt x="3634" y="5139"/>
                  </a:lnTo>
                  <a:lnTo>
                    <a:pt x="0" y="51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825838" y="4513631"/>
              <a:ext cx="130261" cy="24887"/>
            </a:xfrm>
            <a:custGeom>
              <a:rect b="b" l="l" r="r" t="t"/>
              <a:pathLst>
                <a:path extrusionOk="0" h="252" w="1319">
                  <a:moveTo>
                    <a:pt x="1319" y="252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825838" y="4562022"/>
              <a:ext cx="195342" cy="16394"/>
            </a:xfrm>
            <a:custGeom>
              <a:rect b="b" l="l" r="r" t="t"/>
              <a:pathLst>
                <a:path extrusionOk="0" h="166" w="1978">
                  <a:moveTo>
                    <a:pt x="1978" y="165"/>
                  </a:moveTo>
                  <a:lnTo>
                    <a:pt x="0" y="165"/>
                  </a:lnTo>
                  <a:lnTo>
                    <a:pt x="0" y="0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26503" y="4114157"/>
              <a:ext cx="173517" cy="187145"/>
            </a:xfrm>
            <a:custGeom>
              <a:rect b="b" l="l" r="r" t="t"/>
              <a:pathLst>
                <a:path extrusionOk="0" h="1895" w="1757">
                  <a:moveTo>
                    <a:pt x="35" y="1895"/>
                  </a:moveTo>
                  <a:cubicBezTo>
                    <a:pt x="35" y="1895"/>
                    <a:pt x="35" y="1895"/>
                    <a:pt x="31" y="1895"/>
                  </a:cubicBezTo>
                  <a:cubicBezTo>
                    <a:pt x="14" y="1895"/>
                    <a:pt x="1" y="1878"/>
                    <a:pt x="1" y="1856"/>
                  </a:cubicBezTo>
                  <a:lnTo>
                    <a:pt x="122" y="807"/>
                  </a:lnTo>
                  <a:cubicBezTo>
                    <a:pt x="179" y="347"/>
                    <a:pt x="569" y="0"/>
                    <a:pt x="1028" y="0"/>
                  </a:cubicBezTo>
                  <a:cubicBezTo>
                    <a:pt x="1228" y="0"/>
                    <a:pt x="1423" y="83"/>
                    <a:pt x="1557" y="230"/>
                  </a:cubicBezTo>
                  <a:cubicBezTo>
                    <a:pt x="1692" y="377"/>
                    <a:pt x="1757" y="577"/>
                    <a:pt x="1739" y="776"/>
                  </a:cubicBezTo>
                  <a:lnTo>
                    <a:pt x="1644" y="1865"/>
                  </a:lnTo>
                  <a:cubicBezTo>
                    <a:pt x="1640" y="1882"/>
                    <a:pt x="1622" y="1895"/>
                    <a:pt x="1605" y="1895"/>
                  </a:cubicBezTo>
                  <a:cubicBezTo>
                    <a:pt x="1588" y="1895"/>
                    <a:pt x="1575" y="1878"/>
                    <a:pt x="1575" y="1860"/>
                  </a:cubicBezTo>
                  <a:lnTo>
                    <a:pt x="1670" y="768"/>
                  </a:lnTo>
                  <a:cubicBezTo>
                    <a:pt x="1687" y="590"/>
                    <a:pt x="1627" y="408"/>
                    <a:pt x="1505" y="278"/>
                  </a:cubicBezTo>
                  <a:cubicBezTo>
                    <a:pt x="1384" y="143"/>
                    <a:pt x="1210" y="70"/>
                    <a:pt x="1028" y="70"/>
                  </a:cubicBezTo>
                  <a:cubicBezTo>
                    <a:pt x="603" y="70"/>
                    <a:pt x="239" y="390"/>
                    <a:pt x="192" y="815"/>
                  </a:cubicBezTo>
                  <a:lnTo>
                    <a:pt x="70" y="1865"/>
                  </a:lnTo>
                  <a:cubicBezTo>
                    <a:pt x="66" y="1882"/>
                    <a:pt x="53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380045" y="4263577"/>
              <a:ext cx="324320" cy="353354"/>
            </a:xfrm>
            <a:custGeom>
              <a:rect b="b" l="l" r="r" t="t"/>
              <a:pathLst>
                <a:path extrusionOk="0" h="3578" w="3284">
                  <a:moveTo>
                    <a:pt x="387" y="0"/>
                  </a:moveTo>
                  <a:lnTo>
                    <a:pt x="3283" y="0"/>
                  </a:lnTo>
                  <a:lnTo>
                    <a:pt x="3071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683231" y="4263577"/>
              <a:ext cx="70315" cy="353354"/>
            </a:xfrm>
            <a:custGeom>
              <a:rect b="b" l="l" r="r" t="t"/>
              <a:pathLst>
                <a:path extrusionOk="0" h="3578" w="712">
                  <a:moveTo>
                    <a:pt x="213" y="0"/>
                  </a:moveTo>
                  <a:lnTo>
                    <a:pt x="608" y="234"/>
                  </a:lnTo>
                  <a:lnTo>
                    <a:pt x="712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rgbClr val="D651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481173" y="4114157"/>
              <a:ext cx="173517" cy="187145"/>
            </a:xfrm>
            <a:custGeom>
              <a:rect b="b" l="l" r="r" t="t"/>
              <a:pathLst>
                <a:path extrusionOk="0" h="1895" w="1757">
                  <a:moveTo>
                    <a:pt x="35" y="1895"/>
                  </a:moveTo>
                  <a:cubicBezTo>
                    <a:pt x="35" y="1895"/>
                    <a:pt x="35" y="1895"/>
                    <a:pt x="35" y="1895"/>
                  </a:cubicBezTo>
                  <a:cubicBezTo>
                    <a:pt x="13" y="1895"/>
                    <a:pt x="0" y="1878"/>
                    <a:pt x="5" y="1856"/>
                  </a:cubicBezTo>
                  <a:lnTo>
                    <a:pt x="126" y="807"/>
                  </a:lnTo>
                  <a:cubicBezTo>
                    <a:pt x="178" y="347"/>
                    <a:pt x="568" y="0"/>
                    <a:pt x="1032" y="0"/>
                  </a:cubicBezTo>
                  <a:cubicBezTo>
                    <a:pt x="1232" y="0"/>
                    <a:pt x="1422" y="83"/>
                    <a:pt x="1557" y="230"/>
                  </a:cubicBezTo>
                  <a:cubicBezTo>
                    <a:pt x="1691" y="377"/>
                    <a:pt x="1756" y="577"/>
                    <a:pt x="1739" y="776"/>
                  </a:cubicBezTo>
                  <a:lnTo>
                    <a:pt x="1643" y="1865"/>
                  </a:lnTo>
                  <a:cubicBezTo>
                    <a:pt x="1643" y="1882"/>
                    <a:pt x="1626" y="1895"/>
                    <a:pt x="1609" y="1895"/>
                  </a:cubicBezTo>
                  <a:cubicBezTo>
                    <a:pt x="1587" y="1895"/>
                    <a:pt x="1574" y="1878"/>
                    <a:pt x="1578" y="1860"/>
                  </a:cubicBezTo>
                  <a:lnTo>
                    <a:pt x="1674" y="768"/>
                  </a:lnTo>
                  <a:cubicBezTo>
                    <a:pt x="1687" y="590"/>
                    <a:pt x="1626" y="408"/>
                    <a:pt x="1505" y="278"/>
                  </a:cubicBezTo>
                  <a:cubicBezTo>
                    <a:pt x="1383" y="143"/>
                    <a:pt x="1210" y="70"/>
                    <a:pt x="1032" y="70"/>
                  </a:cubicBezTo>
                  <a:cubicBezTo>
                    <a:pt x="603" y="70"/>
                    <a:pt x="243" y="390"/>
                    <a:pt x="191" y="815"/>
                  </a:cubicBezTo>
                  <a:lnTo>
                    <a:pt x="70" y="1865"/>
                  </a:lnTo>
                  <a:cubicBezTo>
                    <a:pt x="70" y="1882"/>
                    <a:pt x="52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236649" y="4192472"/>
              <a:ext cx="135792" cy="160283"/>
            </a:xfrm>
            <a:custGeom>
              <a:rect b="b" l="l" r="r" t="t"/>
              <a:pathLst>
                <a:path extrusionOk="0" h="1623" w="1375">
                  <a:moveTo>
                    <a:pt x="31" y="1622"/>
                  </a:moveTo>
                  <a:cubicBezTo>
                    <a:pt x="31" y="1622"/>
                    <a:pt x="27" y="1622"/>
                    <a:pt x="27" y="1622"/>
                  </a:cubicBezTo>
                  <a:cubicBezTo>
                    <a:pt x="14" y="1618"/>
                    <a:pt x="1" y="1605"/>
                    <a:pt x="1" y="1592"/>
                  </a:cubicBezTo>
                  <a:lnTo>
                    <a:pt x="96" y="690"/>
                  </a:lnTo>
                  <a:cubicBezTo>
                    <a:pt x="139" y="300"/>
                    <a:pt x="443" y="1"/>
                    <a:pt x="807" y="1"/>
                  </a:cubicBezTo>
                  <a:cubicBezTo>
                    <a:pt x="954" y="1"/>
                    <a:pt x="1093" y="66"/>
                    <a:pt x="1202" y="178"/>
                  </a:cubicBezTo>
                  <a:cubicBezTo>
                    <a:pt x="1319" y="304"/>
                    <a:pt x="1375" y="482"/>
                    <a:pt x="1362" y="664"/>
                  </a:cubicBezTo>
                  <a:lnTo>
                    <a:pt x="1288" y="1596"/>
                  </a:lnTo>
                  <a:cubicBezTo>
                    <a:pt x="1284" y="1609"/>
                    <a:pt x="1275" y="1622"/>
                    <a:pt x="1258" y="1622"/>
                  </a:cubicBezTo>
                  <a:cubicBezTo>
                    <a:pt x="1241" y="1618"/>
                    <a:pt x="1232" y="1605"/>
                    <a:pt x="1232" y="1592"/>
                  </a:cubicBezTo>
                  <a:lnTo>
                    <a:pt x="1306" y="660"/>
                  </a:lnTo>
                  <a:cubicBezTo>
                    <a:pt x="1319" y="495"/>
                    <a:pt x="1267" y="334"/>
                    <a:pt x="1158" y="217"/>
                  </a:cubicBezTo>
                  <a:cubicBezTo>
                    <a:pt x="1063" y="113"/>
                    <a:pt x="941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57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125349" y="4314536"/>
              <a:ext cx="256967" cy="302395"/>
            </a:xfrm>
            <a:custGeom>
              <a:rect b="b" l="l" r="r" t="t"/>
              <a:pathLst>
                <a:path extrusionOk="0" h="3062" w="2602">
                  <a:moveTo>
                    <a:pt x="369" y="0"/>
                  </a:moveTo>
                  <a:lnTo>
                    <a:pt x="2602" y="0"/>
                  </a:lnTo>
                  <a:lnTo>
                    <a:pt x="2420" y="3061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364244" y="4314536"/>
              <a:ext cx="49774" cy="302395"/>
            </a:xfrm>
            <a:custGeom>
              <a:rect b="b" l="l" r="r" t="t"/>
              <a:pathLst>
                <a:path extrusionOk="0" h="3062" w="504">
                  <a:moveTo>
                    <a:pt x="183" y="0"/>
                  </a:moveTo>
                  <a:lnTo>
                    <a:pt x="412" y="135"/>
                  </a:lnTo>
                  <a:lnTo>
                    <a:pt x="504" y="3061"/>
                  </a:lnTo>
                  <a:lnTo>
                    <a:pt x="1" y="3061"/>
                  </a:ln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201096" y="4192472"/>
              <a:ext cx="136285" cy="160283"/>
            </a:xfrm>
            <a:custGeom>
              <a:rect b="b" l="l" r="r" t="t"/>
              <a:pathLst>
                <a:path extrusionOk="0" h="1623" w="1380">
                  <a:moveTo>
                    <a:pt x="31" y="1622"/>
                  </a:moveTo>
                  <a:cubicBezTo>
                    <a:pt x="31" y="1622"/>
                    <a:pt x="31" y="1622"/>
                    <a:pt x="27" y="1622"/>
                  </a:cubicBezTo>
                  <a:cubicBezTo>
                    <a:pt x="14" y="1618"/>
                    <a:pt x="1" y="1605"/>
                    <a:pt x="5" y="1592"/>
                  </a:cubicBezTo>
                  <a:lnTo>
                    <a:pt x="100" y="690"/>
                  </a:lnTo>
                  <a:cubicBezTo>
                    <a:pt x="139" y="300"/>
                    <a:pt x="447" y="1"/>
                    <a:pt x="807" y="1"/>
                  </a:cubicBezTo>
                  <a:cubicBezTo>
                    <a:pt x="959" y="1"/>
                    <a:pt x="1098" y="66"/>
                    <a:pt x="1202" y="178"/>
                  </a:cubicBezTo>
                  <a:cubicBezTo>
                    <a:pt x="1319" y="304"/>
                    <a:pt x="1379" y="482"/>
                    <a:pt x="1362" y="664"/>
                  </a:cubicBezTo>
                  <a:lnTo>
                    <a:pt x="1288" y="1596"/>
                  </a:lnTo>
                  <a:cubicBezTo>
                    <a:pt x="1288" y="1609"/>
                    <a:pt x="1275" y="1622"/>
                    <a:pt x="1258" y="1622"/>
                  </a:cubicBezTo>
                  <a:cubicBezTo>
                    <a:pt x="1245" y="1618"/>
                    <a:pt x="1232" y="1605"/>
                    <a:pt x="1232" y="1592"/>
                  </a:cubicBezTo>
                  <a:lnTo>
                    <a:pt x="1310" y="660"/>
                  </a:lnTo>
                  <a:cubicBezTo>
                    <a:pt x="1323" y="495"/>
                    <a:pt x="1267" y="334"/>
                    <a:pt x="1163" y="217"/>
                  </a:cubicBezTo>
                  <a:cubicBezTo>
                    <a:pt x="1067" y="113"/>
                    <a:pt x="942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61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371552" y="3472234"/>
              <a:ext cx="366588" cy="366687"/>
            </a:xfrm>
            <a:custGeom>
              <a:rect b="b" l="l" r="r" t="t"/>
              <a:pathLst>
                <a:path extrusionOk="0" h="3713" w="3712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48"/>
                    <a:pt x="0" y="330"/>
                  </a:cubicBezTo>
                  <a:lnTo>
                    <a:pt x="0" y="3378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346665" y="3472234"/>
              <a:ext cx="366687" cy="366687"/>
            </a:xfrm>
            <a:custGeom>
              <a:rect b="b" l="l" r="r" t="t"/>
              <a:pathLst>
                <a:path extrusionOk="0" h="3713" w="3713">
                  <a:moveTo>
                    <a:pt x="335" y="3712"/>
                  </a:moveTo>
                  <a:lnTo>
                    <a:pt x="3378" y="3712"/>
                  </a:lnTo>
                  <a:cubicBezTo>
                    <a:pt x="3565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5" y="1"/>
                    <a:pt x="3378" y="1"/>
                  </a:cubicBezTo>
                  <a:lnTo>
                    <a:pt x="335" y="1"/>
                  </a:lnTo>
                  <a:cubicBezTo>
                    <a:pt x="148" y="1"/>
                    <a:pt x="1" y="148"/>
                    <a:pt x="1" y="330"/>
                  </a:cubicBezTo>
                  <a:lnTo>
                    <a:pt x="1" y="3378"/>
                  </a:lnTo>
                  <a:cubicBezTo>
                    <a:pt x="1" y="3565"/>
                    <a:pt x="148" y="3712"/>
                    <a:pt x="335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435745" y="3533068"/>
              <a:ext cx="188528" cy="245017"/>
            </a:xfrm>
            <a:custGeom>
              <a:rect b="b" l="l" r="r" t="t"/>
              <a:pathLst>
                <a:path extrusionOk="0" h="2481" w="1909">
                  <a:moveTo>
                    <a:pt x="599" y="460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1" y="96"/>
                    <a:pt x="1336" y="261"/>
                    <a:pt x="1336" y="460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5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1" y="712"/>
                  </a:lnTo>
                  <a:lnTo>
                    <a:pt x="1431" y="460"/>
                  </a:lnTo>
                  <a:cubicBezTo>
                    <a:pt x="1431" y="209"/>
                    <a:pt x="1223" y="1"/>
                    <a:pt x="968" y="1"/>
                  </a:cubicBezTo>
                  <a:cubicBezTo>
                    <a:pt x="716" y="1"/>
                    <a:pt x="508" y="209"/>
                    <a:pt x="508" y="460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6" y="712"/>
                    <a:pt x="187" y="772"/>
                    <a:pt x="174" y="859"/>
                  </a:cubicBezTo>
                  <a:lnTo>
                    <a:pt x="14" y="2294"/>
                  </a:lnTo>
                  <a:cubicBezTo>
                    <a:pt x="1" y="2394"/>
                    <a:pt x="79" y="2481"/>
                    <a:pt x="178" y="2481"/>
                  </a:cubicBezTo>
                  <a:lnTo>
                    <a:pt x="1731" y="2481"/>
                  </a:lnTo>
                  <a:cubicBezTo>
                    <a:pt x="1830" y="2481"/>
                    <a:pt x="1908" y="2394"/>
                    <a:pt x="1895" y="229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351406" y="3445273"/>
              <a:ext cx="366588" cy="366687"/>
            </a:xfrm>
            <a:custGeom>
              <a:rect b="b" l="l" r="r" t="t"/>
              <a:pathLst>
                <a:path extrusionOk="0" h="3713" w="3712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83"/>
                  </a:cubicBezTo>
                  <a:lnTo>
                    <a:pt x="3712" y="335"/>
                  </a:lnTo>
                  <a:cubicBezTo>
                    <a:pt x="3712" y="153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E863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326617" y="3445273"/>
              <a:ext cx="366588" cy="366687"/>
            </a:xfrm>
            <a:custGeom>
              <a:rect b="b" l="l" r="r" t="t"/>
              <a:pathLst>
                <a:path extrusionOk="0" h="3713" w="3712">
                  <a:moveTo>
                    <a:pt x="334" y="3712"/>
                  </a:moveTo>
                  <a:lnTo>
                    <a:pt x="3378" y="3712"/>
                  </a:lnTo>
                  <a:cubicBezTo>
                    <a:pt x="3564" y="3712"/>
                    <a:pt x="3711" y="3565"/>
                    <a:pt x="3711" y="3383"/>
                  </a:cubicBezTo>
                  <a:lnTo>
                    <a:pt x="3711" y="335"/>
                  </a:lnTo>
                  <a:cubicBezTo>
                    <a:pt x="3711" y="153"/>
                    <a:pt x="3564" y="1"/>
                    <a:pt x="3378" y="1"/>
                  </a:cubicBezTo>
                  <a:lnTo>
                    <a:pt x="334" y="1"/>
                  </a:lnTo>
                  <a:cubicBezTo>
                    <a:pt x="147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47" y="3712"/>
                    <a:pt x="334" y="37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415598" y="3506107"/>
              <a:ext cx="188528" cy="245017"/>
            </a:xfrm>
            <a:custGeom>
              <a:rect b="b" l="l" r="r" t="t"/>
              <a:pathLst>
                <a:path extrusionOk="0" h="2481" w="1909">
                  <a:moveTo>
                    <a:pt x="599" y="464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2" y="96"/>
                    <a:pt x="1336" y="261"/>
                    <a:pt x="1336" y="464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6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2" y="712"/>
                  </a:lnTo>
                  <a:lnTo>
                    <a:pt x="1432" y="464"/>
                  </a:lnTo>
                  <a:cubicBezTo>
                    <a:pt x="1432" y="209"/>
                    <a:pt x="1224" y="1"/>
                    <a:pt x="968" y="1"/>
                  </a:cubicBezTo>
                  <a:cubicBezTo>
                    <a:pt x="716" y="1"/>
                    <a:pt x="508" y="209"/>
                    <a:pt x="508" y="464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7" y="712"/>
                    <a:pt x="187" y="777"/>
                    <a:pt x="174" y="859"/>
                  </a:cubicBezTo>
                  <a:lnTo>
                    <a:pt x="14" y="2298"/>
                  </a:lnTo>
                  <a:cubicBezTo>
                    <a:pt x="1" y="2394"/>
                    <a:pt x="79" y="2481"/>
                    <a:pt x="179" y="2481"/>
                  </a:cubicBezTo>
                  <a:lnTo>
                    <a:pt x="1731" y="2481"/>
                  </a:lnTo>
                  <a:cubicBezTo>
                    <a:pt x="1831" y="2481"/>
                    <a:pt x="1909" y="2394"/>
                    <a:pt x="1896" y="2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3"/>
          <p:cNvGrpSpPr/>
          <p:nvPr/>
        </p:nvGrpSpPr>
        <p:grpSpPr>
          <a:xfrm>
            <a:off x="3639200" y="1933575"/>
            <a:ext cx="1980323" cy="1857300"/>
            <a:chOff x="2540288" y="1095375"/>
            <a:chExt cx="1980323" cy="1857300"/>
          </a:xfrm>
        </p:grpSpPr>
        <p:grpSp>
          <p:nvGrpSpPr>
            <p:cNvPr id="273" name="Google Shape;273;p3"/>
            <p:cNvGrpSpPr/>
            <p:nvPr/>
          </p:nvGrpSpPr>
          <p:grpSpPr>
            <a:xfrm>
              <a:off x="2540288" y="1095375"/>
              <a:ext cx="1980323" cy="952500"/>
              <a:chOff x="6706488" y="1171575"/>
              <a:chExt cx="1980323" cy="952500"/>
            </a:xfrm>
          </p:grpSpPr>
          <p:sp>
            <p:nvSpPr>
              <p:cNvPr id="274" name="Google Shape;274;p3"/>
              <p:cNvSpPr/>
              <p:nvPr/>
            </p:nvSpPr>
            <p:spPr>
              <a:xfrm>
                <a:off x="6706499" y="1171575"/>
                <a:ext cx="1980300" cy="952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5" name="Google Shape;275;p3"/>
              <p:cNvGrpSpPr/>
              <p:nvPr/>
            </p:nvGrpSpPr>
            <p:grpSpPr>
              <a:xfrm>
                <a:off x="6706488" y="1232703"/>
                <a:ext cx="1980323" cy="815443"/>
                <a:chOff x="-2082450" y="1418025"/>
                <a:chExt cx="1980323" cy="815443"/>
              </a:xfrm>
            </p:grpSpPr>
            <p:sp>
              <p:nvSpPr>
                <p:cNvPr id="276" name="Google Shape;276;p3"/>
                <p:cNvSpPr txBox="1"/>
                <p:nvPr/>
              </p:nvSpPr>
              <p:spPr>
                <a:xfrm>
                  <a:off x="-2082427" y="1418025"/>
                  <a:ext cx="19803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i="0" lang="en" sz="2500" u="none" cap="none" strike="noStrike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730+ millions</a:t>
                  </a:r>
                  <a:endParaRPr b="1" i="0" sz="25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77" name="Google Shape;277;p3"/>
                <p:cNvSpPr txBox="1"/>
                <p:nvPr/>
              </p:nvSpPr>
              <p:spPr>
                <a:xfrm>
                  <a:off x="-2082450" y="1682068"/>
                  <a:ext cx="1980300" cy="55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rPr b="0" i="0" lang="en" sz="13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Gross Merchandise Value</a:t>
                  </a:r>
                  <a:endParaRPr b="0" i="0" sz="13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278" name="Google Shape;278;p3"/>
            <p:cNvCxnSpPr>
              <a:stCxn id="274" idx="2"/>
              <a:endCxn id="194" idx="0"/>
            </p:cNvCxnSpPr>
            <p:nvPr/>
          </p:nvCxnSpPr>
          <p:spPr>
            <a:xfrm flipH="1" rot="-5400000">
              <a:off x="3083449" y="2494875"/>
              <a:ext cx="904800" cy="10800"/>
            </a:xfrm>
            <a:prstGeom prst="bentConnector3">
              <a:avLst>
                <a:gd fmla="val -255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79" name="Google Shape;279;p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Company Overview</a:t>
            </a:r>
            <a:endParaRPr sz="2400"/>
          </a:p>
        </p:txBody>
      </p:sp>
      <p:sp>
        <p:nvSpPr>
          <p:cNvPr id="280" name="Google Shape;280;p3"/>
          <p:cNvSpPr/>
          <p:nvPr/>
        </p:nvSpPr>
        <p:spPr>
          <a:xfrm>
            <a:off x="4866373" y="3802728"/>
            <a:ext cx="282249" cy="252720"/>
          </a:xfrm>
          <a:custGeom>
            <a:rect b="b" l="l" r="r" t="t"/>
            <a:pathLst>
              <a:path extrusionOk="0" h="2559" w="2858">
                <a:moveTo>
                  <a:pt x="2827" y="746"/>
                </a:moveTo>
                <a:cubicBezTo>
                  <a:pt x="2472" y="178"/>
                  <a:pt x="2030" y="40"/>
                  <a:pt x="1874" y="9"/>
                </a:cubicBezTo>
                <a:cubicBezTo>
                  <a:pt x="1839" y="1"/>
                  <a:pt x="1804" y="14"/>
                  <a:pt x="1774" y="35"/>
                </a:cubicBezTo>
                <a:cubicBezTo>
                  <a:pt x="1583" y="204"/>
                  <a:pt x="1431" y="174"/>
                  <a:pt x="1431" y="174"/>
                </a:cubicBezTo>
                <a:cubicBezTo>
                  <a:pt x="1431" y="174"/>
                  <a:pt x="1275" y="204"/>
                  <a:pt x="1084" y="35"/>
                </a:cubicBezTo>
                <a:cubicBezTo>
                  <a:pt x="1054" y="14"/>
                  <a:pt x="1019" y="1"/>
                  <a:pt x="985" y="9"/>
                </a:cubicBezTo>
                <a:cubicBezTo>
                  <a:pt x="829" y="40"/>
                  <a:pt x="386" y="178"/>
                  <a:pt x="31" y="746"/>
                </a:cubicBezTo>
                <a:cubicBezTo>
                  <a:pt x="1" y="794"/>
                  <a:pt x="14" y="863"/>
                  <a:pt x="61" y="898"/>
                </a:cubicBezTo>
                <a:lnTo>
                  <a:pt x="369" y="1111"/>
                </a:lnTo>
                <a:cubicBezTo>
                  <a:pt x="417" y="1141"/>
                  <a:pt x="482" y="1132"/>
                  <a:pt x="521" y="1089"/>
                </a:cubicBezTo>
                <a:lnTo>
                  <a:pt x="664" y="915"/>
                </a:lnTo>
                <a:lnTo>
                  <a:pt x="590" y="2437"/>
                </a:lnTo>
                <a:cubicBezTo>
                  <a:pt x="590" y="2559"/>
                  <a:pt x="2268" y="2559"/>
                  <a:pt x="2268" y="2437"/>
                </a:cubicBezTo>
                <a:lnTo>
                  <a:pt x="2194" y="915"/>
                </a:lnTo>
                <a:lnTo>
                  <a:pt x="2342" y="1089"/>
                </a:lnTo>
                <a:cubicBezTo>
                  <a:pt x="2377" y="1132"/>
                  <a:pt x="2442" y="1141"/>
                  <a:pt x="2489" y="1111"/>
                </a:cubicBezTo>
                <a:lnTo>
                  <a:pt x="2797" y="898"/>
                </a:lnTo>
                <a:cubicBezTo>
                  <a:pt x="2845" y="863"/>
                  <a:pt x="2858" y="798"/>
                  <a:pt x="2827" y="7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"/>
          <p:cNvSpPr/>
          <p:nvPr/>
        </p:nvSpPr>
        <p:spPr>
          <a:xfrm>
            <a:off x="4153376" y="3788210"/>
            <a:ext cx="210749" cy="279681"/>
          </a:xfrm>
          <a:custGeom>
            <a:rect b="b" l="l" r="r" t="t"/>
            <a:pathLst>
              <a:path extrusionOk="0" h="2832" w="2134">
                <a:moveTo>
                  <a:pt x="2004" y="2801"/>
                </a:moveTo>
                <a:lnTo>
                  <a:pt x="1635" y="2827"/>
                </a:lnTo>
                <a:cubicBezTo>
                  <a:pt x="1570" y="2831"/>
                  <a:pt x="1509" y="2788"/>
                  <a:pt x="1496" y="2723"/>
                </a:cubicBezTo>
                <a:lnTo>
                  <a:pt x="1067" y="828"/>
                </a:lnTo>
                <a:lnTo>
                  <a:pt x="634" y="2727"/>
                </a:lnTo>
                <a:cubicBezTo>
                  <a:pt x="621" y="2792"/>
                  <a:pt x="564" y="2831"/>
                  <a:pt x="503" y="2827"/>
                </a:cubicBezTo>
                <a:lnTo>
                  <a:pt x="122" y="2801"/>
                </a:lnTo>
                <a:cubicBezTo>
                  <a:pt x="53" y="2797"/>
                  <a:pt x="1" y="2732"/>
                  <a:pt x="5" y="2658"/>
                </a:cubicBezTo>
                <a:lnTo>
                  <a:pt x="295" y="174"/>
                </a:lnTo>
                <a:lnTo>
                  <a:pt x="295" y="0"/>
                </a:lnTo>
                <a:lnTo>
                  <a:pt x="1839" y="0"/>
                </a:lnTo>
                <a:lnTo>
                  <a:pt x="1839" y="174"/>
                </a:lnTo>
                <a:lnTo>
                  <a:pt x="2125" y="2654"/>
                </a:lnTo>
                <a:cubicBezTo>
                  <a:pt x="2134" y="2727"/>
                  <a:pt x="2077" y="2797"/>
                  <a:pt x="2004" y="28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"/>
          <p:cNvSpPr/>
          <p:nvPr/>
        </p:nvSpPr>
        <p:spPr>
          <a:xfrm>
            <a:off x="4489530" y="3821195"/>
            <a:ext cx="279681" cy="208181"/>
          </a:xfrm>
          <a:custGeom>
            <a:rect b="b" l="l" r="r" t="t"/>
            <a:pathLst>
              <a:path extrusionOk="0" h="2108" w="2832">
                <a:moveTo>
                  <a:pt x="1436" y="247"/>
                </a:moveTo>
                <a:cubicBezTo>
                  <a:pt x="1410" y="199"/>
                  <a:pt x="1345" y="191"/>
                  <a:pt x="1310" y="239"/>
                </a:cubicBezTo>
                <a:cubicBezTo>
                  <a:pt x="1241" y="334"/>
                  <a:pt x="1236" y="555"/>
                  <a:pt x="1132" y="789"/>
                </a:cubicBezTo>
                <a:cubicBezTo>
                  <a:pt x="993" y="1101"/>
                  <a:pt x="863" y="1288"/>
                  <a:pt x="508" y="1557"/>
                </a:cubicBezTo>
                <a:cubicBezTo>
                  <a:pt x="326" y="1691"/>
                  <a:pt x="1" y="2077"/>
                  <a:pt x="412" y="2090"/>
                </a:cubicBezTo>
                <a:cubicBezTo>
                  <a:pt x="824" y="2107"/>
                  <a:pt x="1366" y="1912"/>
                  <a:pt x="1778" y="1518"/>
                </a:cubicBezTo>
                <a:cubicBezTo>
                  <a:pt x="2095" y="1210"/>
                  <a:pt x="2524" y="1149"/>
                  <a:pt x="2680" y="1019"/>
                </a:cubicBezTo>
                <a:cubicBezTo>
                  <a:pt x="2832" y="889"/>
                  <a:pt x="2567" y="494"/>
                  <a:pt x="2442" y="377"/>
                </a:cubicBezTo>
                <a:cubicBezTo>
                  <a:pt x="2312" y="260"/>
                  <a:pt x="2207" y="212"/>
                  <a:pt x="2164" y="108"/>
                </a:cubicBezTo>
                <a:cubicBezTo>
                  <a:pt x="2121" y="0"/>
                  <a:pt x="2082" y="126"/>
                  <a:pt x="1947" y="256"/>
                </a:cubicBezTo>
                <a:cubicBezTo>
                  <a:pt x="1813" y="386"/>
                  <a:pt x="1574" y="421"/>
                  <a:pt x="1535" y="403"/>
                </a:cubicBezTo>
                <a:cubicBezTo>
                  <a:pt x="1509" y="395"/>
                  <a:pt x="1466" y="308"/>
                  <a:pt x="1436" y="2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3"/>
          <p:cNvGrpSpPr/>
          <p:nvPr/>
        </p:nvGrpSpPr>
        <p:grpSpPr>
          <a:xfrm>
            <a:off x="457188" y="1933575"/>
            <a:ext cx="3691961" cy="2013300"/>
            <a:chOff x="457188" y="1095375"/>
            <a:chExt cx="3691961" cy="2013300"/>
          </a:xfrm>
        </p:grpSpPr>
        <p:grpSp>
          <p:nvGrpSpPr>
            <p:cNvPr id="284" name="Google Shape;284;p3"/>
            <p:cNvGrpSpPr/>
            <p:nvPr/>
          </p:nvGrpSpPr>
          <p:grpSpPr>
            <a:xfrm>
              <a:off x="457188" y="1095375"/>
              <a:ext cx="1980323" cy="1043771"/>
              <a:chOff x="457188" y="1171575"/>
              <a:chExt cx="1980323" cy="1043771"/>
            </a:xfrm>
          </p:grpSpPr>
          <p:sp>
            <p:nvSpPr>
              <p:cNvPr id="285" name="Google Shape;285;p3"/>
              <p:cNvSpPr/>
              <p:nvPr/>
            </p:nvSpPr>
            <p:spPr>
              <a:xfrm>
                <a:off x="457199" y="1171575"/>
                <a:ext cx="1980300" cy="952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6" name="Google Shape;286;p3"/>
              <p:cNvGrpSpPr/>
              <p:nvPr/>
            </p:nvGrpSpPr>
            <p:grpSpPr>
              <a:xfrm>
                <a:off x="457188" y="1308903"/>
                <a:ext cx="1980323" cy="906443"/>
                <a:chOff x="-2082450" y="1494225"/>
                <a:chExt cx="1980323" cy="906443"/>
              </a:xfrm>
            </p:grpSpPr>
            <p:sp>
              <p:nvSpPr>
                <p:cNvPr id="287" name="Google Shape;287;p3"/>
                <p:cNvSpPr txBox="1"/>
                <p:nvPr/>
              </p:nvSpPr>
              <p:spPr>
                <a:xfrm>
                  <a:off x="-2082427" y="1494225"/>
                  <a:ext cx="19803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i="0" lang="en" sz="3600" u="none" cap="none" strike="noStrike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140K+</a:t>
                  </a:r>
                  <a:endParaRPr b="1" i="0" sz="3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88" name="Google Shape;288;p3"/>
                <p:cNvSpPr txBox="1"/>
                <p:nvPr/>
              </p:nvSpPr>
              <p:spPr>
                <a:xfrm>
                  <a:off x="-2082450" y="1849268"/>
                  <a:ext cx="1980300" cy="55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" sz="16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Customers</a:t>
                  </a:r>
                  <a:endParaRPr b="0" i="0" sz="16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289" name="Google Shape;289;p3"/>
            <p:cNvCxnSpPr>
              <a:stCxn id="285" idx="2"/>
              <a:endCxn id="193" idx="1"/>
            </p:cNvCxnSpPr>
            <p:nvPr/>
          </p:nvCxnSpPr>
          <p:spPr>
            <a:xfrm flipH="1" rot="-5400000">
              <a:off x="2267849" y="1227375"/>
              <a:ext cx="1060800" cy="27018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0" name="Google Shape;290;p3"/>
          <p:cNvGrpSpPr/>
          <p:nvPr/>
        </p:nvGrpSpPr>
        <p:grpSpPr>
          <a:xfrm>
            <a:off x="5132049" y="1933575"/>
            <a:ext cx="3635562" cy="2013300"/>
            <a:chOff x="2968149" y="1095375"/>
            <a:chExt cx="3635562" cy="2013300"/>
          </a:xfrm>
        </p:grpSpPr>
        <p:grpSp>
          <p:nvGrpSpPr>
            <p:cNvPr id="291" name="Google Shape;291;p3"/>
            <p:cNvGrpSpPr/>
            <p:nvPr/>
          </p:nvGrpSpPr>
          <p:grpSpPr>
            <a:xfrm>
              <a:off x="4623388" y="1095375"/>
              <a:ext cx="1980323" cy="1043771"/>
              <a:chOff x="6706488" y="1171575"/>
              <a:chExt cx="1980323" cy="1043771"/>
            </a:xfrm>
          </p:grpSpPr>
          <p:sp>
            <p:nvSpPr>
              <p:cNvPr id="292" name="Google Shape;292;p3"/>
              <p:cNvSpPr/>
              <p:nvPr/>
            </p:nvSpPr>
            <p:spPr>
              <a:xfrm>
                <a:off x="6706499" y="1171575"/>
                <a:ext cx="1980300" cy="952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3" name="Google Shape;293;p3"/>
              <p:cNvGrpSpPr/>
              <p:nvPr/>
            </p:nvGrpSpPr>
            <p:grpSpPr>
              <a:xfrm>
                <a:off x="6706488" y="1308903"/>
                <a:ext cx="1980323" cy="906443"/>
                <a:chOff x="-2082450" y="1494225"/>
                <a:chExt cx="1980323" cy="906443"/>
              </a:xfrm>
            </p:grpSpPr>
            <p:sp>
              <p:nvSpPr>
                <p:cNvPr id="294" name="Google Shape;294;p3"/>
                <p:cNvSpPr txBox="1"/>
                <p:nvPr/>
              </p:nvSpPr>
              <p:spPr>
                <a:xfrm>
                  <a:off x="-2082427" y="1494225"/>
                  <a:ext cx="19803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i="0" lang="en" sz="3600" u="none" cap="none" strike="noStrike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70K+</a:t>
                  </a:r>
                  <a:endParaRPr b="1" i="0" sz="3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95" name="Google Shape;295;p3"/>
                <p:cNvSpPr txBox="1"/>
                <p:nvPr/>
              </p:nvSpPr>
              <p:spPr>
                <a:xfrm>
                  <a:off x="-2082450" y="1849268"/>
                  <a:ext cx="1980300" cy="55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" sz="16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Products Sold</a:t>
                  </a:r>
                  <a:endParaRPr b="0" i="0" sz="16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296" name="Google Shape;296;p3"/>
            <p:cNvCxnSpPr>
              <a:stCxn id="292" idx="2"/>
              <a:endCxn id="195" idx="3"/>
            </p:cNvCxnSpPr>
            <p:nvPr/>
          </p:nvCxnSpPr>
          <p:spPr>
            <a:xfrm rot="5400000">
              <a:off x="3760449" y="1255575"/>
              <a:ext cx="1060800" cy="26454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97" name="Google Shape;297;p3"/>
          <p:cNvSpPr txBox="1"/>
          <p:nvPr/>
        </p:nvSpPr>
        <p:spPr>
          <a:xfrm>
            <a:off x="457200" y="906900"/>
            <a:ext cx="82296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Pakistani Ecommerce is one of technology company mainly focusing in ecommerce. The business covers three key areas - ecommerce, logistics, and payment infrastructure which provides an end-to-end ecommerce solution for our sellers and customers. Throughout the year of 2016 - 2018, here is the highlight of the company;</a:t>
            </a:r>
            <a:endParaRPr b="0" i="0" sz="14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/>
          <p:nvPr/>
        </p:nvSpPr>
        <p:spPr>
          <a:xfrm flipH="1">
            <a:off x="2555926" y="1237375"/>
            <a:ext cx="926224" cy="3079655"/>
          </a:xfrm>
          <a:custGeom>
            <a:rect b="b" l="l" r="r" t="t"/>
            <a:pathLst>
              <a:path extrusionOk="0" h="16445" w="4376">
                <a:moveTo>
                  <a:pt x="4329" y="16444"/>
                </a:moveTo>
                <a:cubicBezTo>
                  <a:pt x="1619" y="14564"/>
                  <a:pt x="1" y="11479"/>
                  <a:pt x="1" y="8188"/>
                </a:cubicBezTo>
                <a:cubicBezTo>
                  <a:pt x="1" y="4943"/>
                  <a:pt x="1582" y="1882"/>
                  <a:pt x="4233" y="1"/>
                </a:cubicBezTo>
                <a:lnTo>
                  <a:pt x="4274" y="61"/>
                </a:lnTo>
                <a:cubicBezTo>
                  <a:pt x="1646" y="1928"/>
                  <a:pt x="79" y="4966"/>
                  <a:pt x="79" y="8188"/>
                </a:cubicBezTo>
                <a:cubicBezTo>
                  <a:pt x="79" y="11452"/>
                  <a:pt x="1683" y="14517"/>
                  <a:pt x="4375" y="163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"/>
          <p:cNvSpPr txBox="1"/>
          <p:nvPr>
            <p:ph type="title"/>
          </p:nvPr>
        </p:nvSpPr>
        <p:spPr>
          <a:xfrm>
            <a:off x="457200" y="1938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Executive Summary</a:t>
            </a:r>
            <a:endParaRPr sz="2400"/>
          </a:p>
        </p:txBody>
      </p:sp>
      <p:grpSp>
        <p:nvGrpSpPr>
          <p:cNvPr id="304" name="Google Shape;304;p4"/>
          <p:cNvGrpSpPr/>
          <p:nvPr/>
        </p:nvGrpSpPr>
        <p:grpSpPr>
          <a:xfrm>
            <a:off x="228600" y="1862520"/>
            <a:ext cx="2549728" cy="1693714"/>
            <a:chOff x="457200" y="2091120"/>
            <a:chExt cx="2549728" cy="1693714"/>
          </a:xfrm>
        </p:grpSpPr>
        <p:sp>
          <p:nvSpPr>
            <p:cNvPr id="305" name="Google Shape;305;p4"/>
            <p:cNvSpPr/>
            <p:nvPr/>
          </p:nvSpPr>
          <p:spPr>
            <a:xfrm flipH="1">
              <a:off x="1422523" y="3556237"/>
              <a:ext cx="619068" cy="219834"/>
            </a:xfrm>
            <a:custGeom>
              <a:rect b="b" l="l" r="r" t="t"/>
              <a:pathLst>
                <a:path extrusionOk="0" h="1631" w="4593">
                  <a:moveTo>
                    <a:pt x="1" y="0"/>
                  </a:moveTo>
                  <a:lnTo>
                    <a:pt x="1" y="1631"/>
                  </a:lnTo>
                  <a:lnTo>
                    <a:pt x="4592" y="1631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 flipH="1">
              <a:off x="1166029" y="3767177"/>
              <a:ext cx="1132733" cy="17657"/>
            </a:xfrm>
            <a:custGeom>
              <a:rect b="b" l="l" r="r" t="t"/>
              <a:pathLst>
                <a:path extrusionOk="0" h="131" w="8404">
                  <a:moveTo>
                    <a:pt x="1" y="1"/>
                  </a:moveTo>
                  <a:lnTo>
                    <a:pt x="1" y="131"/>
                  </a:lnTo>
                  <a:lnTo>
                    <a:pt x="8404" y="131"/>
                  </a:lnTo>
                  <a:lnTo>
                    <a:pt x="8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 flipH="1">
              <a:off x="710190" y="3332359"/>
              <a:ext cx="2043745" cy="273074"/>
            </a:xfrm>
            <a:custGeom>
              <a:rect b="b" l="l" r="r" t="t"/>
              <a:pathLst>
                <a:path extrusionOk="0" h="2026" w="15163">
                  <a:moveTo>
                    <a:pt x="0" y="1"/>
                  </a:moveTo>
                  <a:lnTo>
                    <a:pt x="0" y="1341"/>
                  </a:lnTo>
                  <a:cubicBezTo>
                    <a:pt x="0" y="1718"/>
                    <a:pt x="308" y="2026"/>
                    <a:pt x="686" y="2026"/>
                  </a:cubicBezTo>
                  <a:lnTo>
                    <a:pt x="14477" y="2026"/>
                  </a:lnTo>
                  <a:cubicBezTo>
                    <a:pt x="14855" y="2026"/>
                    <a:pt x="15162" y="1718"/>
                    <a:pt x="15162" y="1341"/>
                  </a:cubicBezTo>
                  <a:lnTo>
                    <a:pt x="15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 flipH="1">
              <a:off x="710190" y="2227388"/>
              <a:ext cx="2043745" cy="1104563"/>
            </a:xfrm>
            <a:custGeom>
              <a:rect b="b" l="l" r="r" t="t"/>
              <a:pathLst>
                <a:path extrusionOk="0" h="8195" w="15163">
                  <a:moveTo>
                    <a:pt x="0" y="0"/>
                  </a:moveTo>
                  <a:lnTo>
                    <a:pt x="0" y="8195"/>
                  </a:lnTo>
                  <a:lnTo>
                    <a:pt x="15162" y="8195"/>
                  </a:lnTo>
                  <a:lnTo>
                    <a:pt x="15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 flipH="1">
              <a:off x="1476302" y="2091120"/>
              <a:ext cx="511509" cy="697378"/>
            </a:xfrm>
            <a:custGeom>
              <a:rect b="b" l="l" r="r" t="t"/>
              <a:pathLst>
                <a:path extrusionOk="0" h="5174" w="3795">
                  <a:moveTo>
                    <a:pt x="486" y="1"/>
                  </a:moveTo>
                  <a:lnTo>
                    <a:pt x="1" y="3192"/>
                  </a:lnTo>
                  <a:lnTo>
                    <a:pt x="9" y="3192"/>
                  </a:lnTo>
                  <a:lnTo>
                    <a:pt x="9" y="3409"/>
                  </a:lnTo>
                  <a:cubicBezTo>
                    <a:pt x="9" y="4384"/>
                    <a:pt x="798" y="5173"/>
                    <a:pt x="1770" y="5173"/>
                  </a:cubicBezTo>
                  <a:lnTo>
                    <a:pt x="2025" y="5173"/>
                  </a:lnTo>
                  <a:cubicBezTo>
                    <a:pt x="2997" y="5173"/>
                    <a:pt x="3786" y="4384"/>
                    <a:pt x="3786" y="3409"/>
                  </a:cubicBezTo>
                  <a:lnTo>
                    <a:pt x="3786" y="3192"/>
                  </a:lnTo>
                  <a:lnTo>
                    <a:pt x="3794" y="3192"/>
                  </a:lnTo>
                  <a:lnTo>
                    <a:pt x="330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 flipH="1">
              <a:off x="459477" y="2091120"/>
              <a:ext cx="701960" cy="697378"/>
            </a:xfrm>
            <a:custGeom>
              <a:rect b="b" l="l" r="r" t="t"/>
              <a:pathLst>
                <a:path extrusionOk="0" h="5174" w="5208">
                  <a:moveTo>
                    <a:pt x="0" y="1"/>
                  </a:moveTo>
                  <a:lnTo>
                    <a:pt x="1461" y="3192"/>
                  </a:lnTo>
                  <a:lnTo>
                    <a:pt x="1431" y="3192"/>
                  </a:lnTo>
                  <a:lnTo>
                    <a:pt x="1431" y="3409"/>
                  </a:lnTo>
                  <a:cubicBezTo>
                    <a:pt x="1431" y="4384"/>
                    <a:pt x="2220" y="5173"/>
                    <a:pt x="3191" y="5173"/>
                  </a:cubicBezTo>
                  <a:lnTo>
                    <a:pt x="3447" y="5173"/>
                  </a:lnTo>
                  <a:cubicBezTo>
                    <a:pt x="4418" y="5173"/>
                    <a:pt x="5208" y="4384"/>
                    <a:pt x="5208" y="3409"/>
                  </a:cubicBezTo>
                  <a:lnTo>
                    <a:pt x="5208" y="3192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 flipH="1">
              <a:off x="2302676" y="2091120"/>
              <a:ext cx="701960" cy="697378"/>
            </a:xfrm>
            <a:custGeom>
              <a:rect b="b" l="l" r="r" t="t"/>
              <a:pathLst>
                <a:path extrusionOk="0" h="5174" w="5208">
                  <a:moveTo>
                    <a:pt x="2385" y="1"/>
                  </a:moveTo>
                  <a:lnTo>
                    <a:pt x="0" y="3192"/>
                  </a:lnTo>
                  <a:lnTo>
                    <a:pt x="0" y="3409"/>
                  </a:lnTo>
                  <a:cubicBezTo>
                    <a:pt x="0" y="4384"/>
                    <a:pt x="790" y="5173"/>
                    <a:pt x="1761" y="5173"/>
                  </a:cubicBezTo>
                  <a:lnTo>
                    <a:pt x="2017" y="5173"/>
                  </a:lnTo>
                  <a:cubicBezTo>
                    <a:pt x="2988" y="5173"/>
                    <a:pt x="3777" y="4384"/>
                    <a:pt x="3777" y="3409"/>
                  </a:cubicBezTo>
                  <a:lnTo>
                    <a:pt x="3777" y="3192"/>
                  </a:lnTo>
                  <a:lnTo>
                    <a:pt x="3747" y="319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 flipH="1">
              <a:off x="968428" y="2091120"/>
              <a:ext cx="573510" cy="697378"/>
            </a:xfrm>
            <a:custGeom>
              <a:rect b="b" l="l" r="r" t="t"/>
              <a:pathLst>
                <a:path extrusionOk="0" h="5174" w="4255">
                  <a:moveTo>
                    <a:pt x="1" y="1"/>
                  </a:moveTo>
                  <a:lnTo>
                    <a:pt x="478" y="3192"/>
                  </a:lnTo>
                  <a:lnTo>
                    <a:pt x="478" y="3409"/>
                  </a:lnTo>
                  <a:cubicBezTo>
                    <a:pt x="478" y="4384"/>
                    <a:pt x="1267" y="5173"/>
                    <a:pt x="2238" y="5173"/>
                  </a:cubicBezTo>
                  <a:lnTo>
                    <a:pt x="2494" y="5173"/>
                  </a:lnTo>
                  <a:cubicBezTo>
                    <a:pt x="3465" y="5173"/>
                    <a:pt x="4254" y="4384"/>
                    <a:pt x="4254" y="3409"/>
                  </a:cubicBezTo>
                  <a:lnTo>
                    <a:pt x="4254" y="3192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 flipH="1">
              <a:off x="1922174" y="2091120"/>
              <a:ext cx="573510" cy="697378"/>
            </a:xfrm>
            <a:custGeom>
              <a:rect b="b" l="l" r="r" t="t"/>
              <a:pathLst>
                <a:path extrusionOk="0" h="5174" w="4255">
                  <a:moveTo>
                    <a:pt x="1432" y="1"/>
                  </a:moveTo>
                  <a:lnTo>
                    <a:pt x="1" y="3192"/>
                  </a:lnTo>
                  <a:lnTo>
                    <a:pt x="1" y="3409"/>
                  </a:lnTo>
                  <a:cubicBezTo>
                    <a:pt x="1" y="4384"/>
                    <a:pt x="790" y="5173"/>
                    <a:pt x="1761" y="5173"/>
                  </a:cubicBezTo>
                  <a:lnTo>
                    <a:pt x="2017" y="5173"/>
                  </a:lnTo>
                  <a:cubicBezTo>
                    <a:pt x="2988" y="5173"/>
                    <a:pt x="3777" y="4384"/>
                    <a:pt x="3777" y="3409"/>
                  </a:cubicBezTo>
                  <a:lnTo>
                    <a:pt x="3777" y="3192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 flipH="1">
              <a:off x="457200" y="2515424"/>
              <a:ext cx="2549728" cy="18196"/>
            </a:xfrm>
            <a:custGeom>
              <a:rect b="b" l="l" r="r" t="t"/>
              <a:pathLst>
                <a:path extrusionOk="0" h="135" w="18917">
                  <a:moveTo>
                    <a:pt x="0" y="1"/>
                  </a:moveTo>
                  <a:lnTo>
                    <a:pt x="0" y="135"/>
                  </a:lnTo>
                  <a:lnTo>
                    <a:pt x="18917" y="135"/>
                  </a:lnTo>
                  <a:lnTo>
                    <a:pt x="189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 flipH="1">
              <a:off x="1051463" y="2873684"/>
              <a:ext cx="1361733" cy="367693"/>
            </a:xfrm>
            <a:custGeom>
              <a:rect b="b" l="l" r="r" t="t"/>
              <a:pathLst>
                <a:path extrusionOk="0" h="2728" w="10103">
                  <a:moveTo>
                    <a:pt x="1366" y="0"/>
                  </a:moveTo>
                  <a:cubicBezTo>
                    <a:pt x="612" y="0"/>
                    <a:pt x="0" y="612"/>
                    <a:pt x="0" y="1366"/>
                  </a:cubicBezTo>
                  <a:cubicBezTo>
                    <a:pt x="0" y="2116"/>
                    <a:pt x="612" y="2728"/>
                    <a:pt x="1366" y="2728"/>
                  </a:cubicBezTo>
                  <a:lnTo>
                    <a:pt x="8737" y="2728"/>
                  </a:lnTo>
                  <a:cubicBezTo>
                    <a:pt x="9491" y="2728"/>
                    <a:pt x="10102" y="2116"/>
                    <a:pt x="10102" y="1366"/>
                  </a:cubicBezTo>
                  <a:cubicBezTo>
                    <a:pt x="10102" y="612"/>
                    <a:pt x="9491" y="0"/>
                    <a:pt x="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" name="Google Shape;316;p4"/>
            <p:cNvGrpSpPr/>
            <p:nvPr/>
          </p:nvGrpSpPr>
          <p:grpSpPr>
            <a:xfrm flipH="1">
              <a:off x="1549991" y="2978908"/>
              <a:ext cx="364105" cy="586316"/>
              <a:chOff x="1538300" y="2978817"/>
              <a:chExt cx="387510" cy="586316"/>
            </a:xfrm>
          </p:grpSpPr>
          <p:sp>
            <p:nvSpPr>
              <p:cNvPr id="317" name="Google Shape;317;p4"/>
              <p:cNvSpPr/>
              <p:nvPr/>
            </p:nvSpPr>
            <p:spPr>
              <a:xfrm flipH="1">
                <a:off x="1599090" y="3474962"/>
                <a:ext cx="265931" cy="81410"/>
              </a:xfrm>
              <a:custGeom>
                <a:rect b="b" l="l" r="r" t="t"/>
                <a:pathLst>
                  <a:path extrusionOk="0" h="604" w="1973">
                    <a:moveTo>
                      <a:pt x="299" y="1"/>
                    </a:moveTo>
                    <a:cubicBezTo>
                      <a:pt x="135" y="1"/>
                      <a:pt x="0" y="135"/>
                      <a:pt x="0" y="300"/>
                    </a:cubicBezTo>
                    <a:cubicBezTo>
                      <a:pt x="0" y="465"/>
                      <a:pt x="135" y="603"/>
                      <a:pt x="299" y="603"/>
                    </a:cubicBezTo>
                    <a:lnTo>
                      <a:pt x="1669" y="603"/>
                    </a:lnTo>
                    <a:cubicBezTo>
                      <a:pt x="1838" y="603"/>
                      <a:pt x="1973" y="465"/>
                      <a:pt x="1973" y="300"/>
                    </a:cubicBezTo>
                    <a:cubicBezTo>
                      <a:pt x="1973" y="135"/>
                      <a:pt x="1838" y="1"/>
                      <a:pt x="1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 flipH="1">
                <a:off x="1547602" y="2987578"/>
                <a:ext cx="368907" cy="487517"/>
              </a:xfrm>
              <a:custGeom>
                <a:rect b="b" l="l" r="r" t="t"/>
                <a:pathLst>
                  <a:path extrusionOk="0" h="3617" w="2737">
                    <a:moveTo>
                      <a:pt x="820" y="1"/>
                    </a:moveTo>
                    <a:cubicBezTo>
                      <a:pt x="668" y="1"/>
                      <a:pt x="547" y="122"/>
                      <a:pt x="547" y="274"/>
                    </a:cubicBezTo>
                    <a:lnTo>
                      <a:pt x="547" y="1974"/>
                    </a:lnTo>
                    <a:cubicBezTo>
                      <a:pt x="547" y="1822"/>
                      <a:pt x="425" y="1696"/>
                      <a:pt x="274" y="1696"/>
                    </a:cubicBezTo>
                    <a:cubicBezTo>
                      <a:pt x="122" y="1696"/>
                      <a:pt x="1" y="1822"/>
                      <a:pt x="1" y="1974"/>
                    </a:cubicBezTo>
                    <a:lnTo>
                      <a:pt x="1" y="2299"/>
                    </a:lnTo>
                    <a:lnTo>
                      <a:pt x="1" y="2949"/>
                    </a:lnTo>
                    <a:cubicBezTo>
                      <a:pt x="1" y="3318"/>
                      <a:pt x="295" y="3617"/>
                      <a:pt x="664" y="3617"/>
                    </a:cubicBezTo>
                    <a:lnTo>
                      <a:pt x="2069" y="3617"/>
                    </a:lnTo>
                    <a:cubicBezTo>
                      <a:pt x="2437" y="3617"/>
                      <a:pt x="2736" y="3318"/>
                      <a:pt x="2736" y="2949"/>
                    </a:cubicBezTo>
                    <a:lnTo>
                      <a:pt x="2736" y="2355"/>
                    </a:lnTo>
                    <a:lnTo>
                      <a:pt x="2736" y="2299"/>
                    </a:lnTo>
                    <a:lnTo>
                      <a:pt x="2736" y="1809"/>
                    </a:lnTo>
                    <a:cubicBezTo>
                      <a:pt x="2736" y="1657"/>
                      <a:pt x="2615" y="1536"/>
                      <a:pt x="2463" y="1536"/>
                    </a:cubicBezTo>
                    <a:cubicBezTo>
                      <a:pt x="2311" y="1536"/>
                      <a:pt x="2190" y="1657"/>
                      <a:pt x="2190" y="1809"/>
                    </a:cubicBezTo>
                    <a:lnTo>
                      <a:pt x="2190" y="1588"/>
                    </a:lnTo>
                    <a:cubicBezTo>
                      <a:pt x="2190" y="1436"/>
                      <a:pt x="2069" y="1315"/>
                      <a:pt x="1917" y="1315"/>
                    </a:cubicBezTo>
                    <a:cubicBezTo>
                      <a:pt x="1765" y="1315"/>
                      <a:pt x="1644" y="1436"/>
                      <a:pt x="1644" y="1588"/>
                    </a:cubicBezTo>
                    <a:lnTo>
                      <a:pt x="1644" y="1423"/>
                    </a:lnTo>
                    <a:cubicBezTo>
                      <a:pt x="1644" y="1271"/>
                      <a:pt x="1518" y="1150"/>
                      <a:pt x="1366" y="1150"/>
                    </a:cubicBezTo>
                    <a:cubicBezTo>
                      <a:pt x="1219" y="1150"/>
                      <a:pt x="1093" y="1271"/>
                      <a:pt x="1093" y="1423"/>
                    </a:cubicBezTo>
                    <a:lnTo>
                      <a:pt x="1093" y="274"/>
                    </a:lnTo>
                    <a:cubicBezTo>
                      <a:pt x="1093" y="122"/>
                      <a:pt x="972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 flipH="1">
                <a:off x="1590329" y="3465662"/>
                <a:ext cx="283453" cy="99471"/>
              </a:xfrm>
              <a:custGeom>
                <a:rect b="b" l="l" r="r" t="t"/>
                <a:pathLst>
                  <a:path extrusionOk="0" h="738" w="2103">
                    <a:moveTo>
                      <a:pt x="1734" y="135"/>
                    </a:moveTo>
                    <a:cubicBezTo>
                      <a:pt x="1864" y="135"/>
                      <a:pt x="1968" y="239"/>
                      <a:pt x="1968" y="369"/>
                    </a:cubicBezTo>
                    <a:cubicBezTo>
                      <a:pt x="1968" y="499"/>
                      <a:pt x="1864" y="603"/>
                      <a:pt x="1734" y="603"/>
                    </a:cubicBezTo>
                    <a:lnTo>
                      <a:pt x="369" y="603"/>
                    </a:lnTo>
                    <a:cubicBezTo>
                      <a:pt x="239" y="603"/>
                      <a:pt x="130" y="499"/>
                      <a:pt x="130" y="369"/>
                    </a:cubicBezTo>
                    <a:cubicBezTo>
                      <a:pt x="130" y="239"/>
                      <a:pt x="239" y="135"/>
                      <a:pt x="369" y="135"/>
                    </a:cubicBezTo>
                    <a:close/>
                    <a:moveTo>
                      <a:pt x="369" y="0"/>
                    </a:moveTo>
                    <a:cubicBezTo>
                      <a:pt x="165" y="0"/>
                      <a:pt x="0" y="165"/>
                      <a:pt x="0" y="369"/>
                    </a:cubicBezTo>
                    <a:cubicBezTo>
                      <a:pt x="0" y="573"/>
                      <a:pt x="165" y="738"/>
                      <a:pt x="369" y="738"/>
                    </a:cubicBezTo>
                    <a:lnTo>
                      <a:pt x="1734" y="738"/>
                    </a:lnTo>
                    <a:cubicBezTo>
                      <a:pt x="1938" y="738"/>
                      <a:pt x="2103" y="573"/>
                      <a:pt x="2103" y="369"/>
                    </a:cubicBezTo>
                    <a:cubicBezTo>
                      <a:pt x="2103" y="165"/>
                      <a:pt x="1938" y="0"/>
                      <a:pt x="17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 flipH="1">
                <a:off x="1759754" y="2978817"/>
                <a:ext cx="91923" cy="318632"/>
              </a:xfrm>
              <a:custGeom>
                <a:rect b="b" l="l" r="r" t="t"/>
                <a:pathLst>
                  <a:path extrusionOk="0" h="2364" w="682">
                    <a:moveTo>
                      <a:pt x="339" y="1"/>
                    </a:moveTo>
                    <a:cubicBezTo>
                      <a:pt x="153" y="1"/>
                      <a:pt x="1" y="153"/>
                      <a:pt x="1" y="339"/>
                    </a:cubicBezTo>
                    <a:lnTo>
                      <a:pt x="1" y="2364"/>
                    </a:lnTo>
                    <a:lnTo>
                      <a:pt x="131" y="2364"/>
                    </a:lnTo>
                    <a:lnTo>
                      <a:pt x="131" y="339"/>
                    </a:lnTo>
                    <a:cubicBezTo>
                      <a:pt x="131" y="226"/>
                      <a:pt x="226" y="131"/>
                      <a:pt x="339" y="131"/>
                    </a:cubicBezTo>
                    <a:cubicBezTo>
                      <a:pt x="452" y="131"/>
                      <a:pt x="547" y="226"/>
                      <a:pt x="547" y="339"/>
                    </a:cubicBezTo>
                    <a:lnTo>
                      <a:pt x="547" y="1926"/>
                    </a:lnTo>
                    <a:lnTo>
                      <a:pt x="682" y="1926"/>
                    </a:lnTo>
                    <a:lnTo>
                      <a:pt x="682" y="339"/>
                    </a:lnTo>
                    <a:cubicBezTo>
                      <a:pt x="682" y="153"/>
                      <a:pt x="525" y="1"/>
                      <a:pt x="3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 flipH="1">
                <a:off x="1686160" y="3133685"/>
                <a:ext cx="91789" cy="104728"/>
              </a:xfrm>
              <a:custGeom>
                <a:rect b="b" l="l" r="r" t="t"/>
                <a:pathLst>
                  <a:path extrusionOk="0" h="777" w="681">
                    <a:moveTo>
                      <a:pt x="338" y="1"/>
                    </a:moveTo>
                    <a:cubicBezTo>
                      <a:pt x="152" y="1"/>
                      <a:pt x="0" y="153"/>
                      <a:pt x="0" y="339"/>
                    </a:cubicBezTo>
                    <a:lnTo>
                      <a:pt x="0" y="777"/>
                    </a:lnTo>
                    <a:lnTo>
                      <a:pt x="135" y="777"/>
                    </a:lnTo>
                    <a:lnTo>
                      <a:pt x="135" y="339"/>
                    </a:lnTo>
                    <a:cubicBezTo>
                      <a:pt x="135" y="226"/>
                      <a:pt x="226" y="135"/>
                      <a:pt x="338" y="135"/>
                    </a:cubicBezTo>
                    <a:cubicBezTo>
                      <a:pt x="455" y="135"/>
                      <a:pt x="546" y="226"/>
                      <a:pt x="546" y="339"/>
                    </a:cubicBezTo>
                    <a:lnTo>
                      <a:pt x="546" y="560"/>
                    </a:lnTo>
                    <a:lnTo>
                      <a:pt x="681" y="560"/>
                    </a:lnTo>
                    <a:lnTo>
                      <a:pt x="681" y="339"/>
                    </a:lnTo>
                    <a:cubicBezTo>
                      <a:pt x="681" y="153"/>
                      <a:pt x="529" y="1"/>
                      <a:pt x="3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 flipH="1">
                <a:off x="1612432" y="3155925"/>
                <a:ext cx="91923" cy="82488"/>
              </a:xfrm>
              <a:custGeom>
                <a:rect b="b" l="l" r="r" t="t"/>
                <a:pathLst>
                  <a:path extrusionOk="0" h="612" w="682">
                    <a:moveTo>
                      <a:pt x="343" y="1"/>
                    </a:moveTo>
                    <a:cubicBezTo>
                      <a:pt x="152" y="1"/>
                      <a:pt x="0" y="152"/>
                      <a:pt x="0" y="339"/>
                    </a:cubicBezTo>
                    <a:lnTo>
                      <a:pt x="0" y="612"/>
                    </a:lnTo>
                    <a:lnTo>
                      <a:pt x="135" y="612"/>
                    </a:lnTo>
                    <a:lnTo>
                      <a:pt x="135" y="339"/>
                    </a:lnTo>
                    <a:cubicBezTo>
                      <a:pt x="135" y="226"/>
                      <a:pt x="226" y="131"/>
                      <a:pt x="343" y="131"/>
                    </a:cubicBezTo>
                    <a:cubicBezTo>
                      <a:pt x="456" y="131"/>
                      <a:pt x="547" y="226"/>
                      <a:pt x="547" y="339"/>
                    </a:cubicBezTo>
                    <a:lnTo>
                      <a:pt x="547" y="612"/>
                    </a:lnTo>
                    <a:lnTo>
                      <a:pt x="681" y="612"/>
                    </a:lnTo>
                    <a:lnTo>
                      <a:pt x="681" y="339"/>
                    </a:lnTo>
                    <a:cubicBezTo>
                      <a:pt x="681" y="152"/>
                      <a:pt x="529" y="1"/>
                      <a:pt x="3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 flipH="1">
                <a:off x="1834021" y="3207413"/>
                <a:ext cx="91789" cy="90036"/>
              </a:xfrm>
              <a:custGeom>
                <a:rect b="b" l="l" r="r" t="t"/>
                <a:pathLst>
                  <a:path extrusionOk="0" h="668" w="681">
                    <a:moveTo>
                      <a:pt x="343" y="0"/>
                    </a:moveTo>
                    <a:cubicBezTo>
                      <a:pt x="152" y="0"/>
                      <a:pt x="0" y="152"/>
                      <a:pt x="0" y="343"/>
                    </a:cubicBezTo>
                    <a:lnTo>
                      <a:pt x="0" y="668"/>
                    </a:lnTo>
                    <a:lnTo>
                      <a:pt x="135" y="668"/>
                    </a:lnTo>
                    <a:lnTo>
                      <a:pt x="135" y="343"/>
                    </a:lnTo>
                    <a:cubicBezTo>
                      <a:pt x="135" y="226"/>
                      <a:pt x="226" y="134"/>
                      <a:pt x="343" y="134"/>
                    </a:cubicBezTo>
                    <a:cubicBezTo>
                      <a:pt x="455" y="134"/>
                      <a:pt x="551" y="226"/>
                      <a:pt x="551" y="343"/>
                    </a:cubicBezTo>
                    <a:lnTo>
                      <a:pt x="551" y="668"/>
                    </a:lnTo>
                    <a:lnTo>
                      <a:pt x="681" y="668"/>
                    </a:lnTo>
                    <a:lnTo>
                      <a:pt x="681" y="343"/>
                    </a:lnTo>
                    <a:cubicBezTo>
                      <a:pt x="681" y="152"/>
                      <a:pt x="529" y="0"/>
                      <a:pt x="3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 flipH="1">
                <a:off x="1538300" y="3185173"/>
                <a:ext cx="92463" cy="119959"/>
              </a:xfrm>
              <a:custGeom>
                <a:rect b="b" l="l" r="r" t="t"/>
                <a:pathLst>
                  <a:path extrusionOk="0" h="890" w="686">
                    <a:moveTo>
                      <a:pt x="343" y="0"/>
                    </a:moveTo>
                    <a:cubicBezTo>
                      <a:pt x="157" y="0"/>
                      <a:pt x="1" y="152"/>
                      <a:pt x="1" y="343"/>
                    </a:cubicBezTo>
                    <a:lnTo>
                      <a:pt x="1" y="395"/>
                    </a:lnTo>
                    <a:lnTo>
                      <a:pt x="135" y="395"/>
                    </a:lnTo>
                    <a:lnTo>
                      <a:pt x="135" y="343"/>
                    </a:lnTo>
                    <a:cubicBezTo>
                      <a:pt x="135" y="226"/>
                      <a:pt x="231" y="135"/>
                      <a:pt x="343" y="135"/>
                    </a:cubicBezTo>
                    <a:cubicBezTo>
                      <a:pt x="456" y="135"/>
                      <a:pt x="551" y="226"/>
                      <a:pt x="551" y="343"/>
                    </a:cubicBezTo>
                    <a:lnTo>
                      <a:pt x="551" y="889"/>
                    </a:lnTo>
                    <a:lnTo>
                      <a:pt x="686" y="889"/>
                    </a:lnTo>
                    <a:lnTo>
                      <a:pt x="686" y="343"/>
                    </a:lnTo>
                    <a:cubicBezTo>
                      <a:pt x="686" y="152"/>
                      <a:pt x="530" y="0"/>
                      <a:pt x="3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 flipH="1">
                <a:off x="1538302" y="3297315"/>
                <a:ext cx="387507" cy="186542"/>
              </a:xfrm>
              <a:custGeom>
                <a:rect b="b" l="l" r="r" t="t"/>
                <a:pathLst>
                  <a:path extrusionOk="0" h="1384" w="2875">
                    <a:moveTo>
                      <a:pt x="0" y="1"/>
                    </a:moveTo>
                    <a:lnTo>
                      <a:pt x="0" y="651"/>
                    </a:lnTo>
                    <a:cubicBezTo>
                      <a:pt x="0" y="1054"/>
                      <a:pt x="330" y="1384"/>
                      <a:pt x="733" y="1384"/>
                    </a:cubicBezTo>
                    <a:lnTo>
                      <a:pt x="2138" y="1384"/>
                    </a:lnTo>
                    <a:cubicBezTo>
                      <a:pt x="2545" y="1384"/>
                      <a:pt x="2875" y="1054"/>
                      <a:pt x="2875" y="651"/>
                    </a:cubicBezTo>
                    <a:lnTo>
                      <a:pt x="2875" y="1"/>
                    </a:lnTo>
                    <a:lnTo>
                      <a:pt x="2740" y="1"/>
                    </a:lnTo>
                    <a:lnTo>
                      <a:pt x="2740" y="651"/>
                    </a:lnTo>
                    <a:cubicBezTo>
                      <a:pt x="2740" y="981"/>
                      <a:pt x="2472" y="1249"/>
                      <a:pt x="2138" y="1249"/>
                    </a:cubicBezTo>
                    <a:lnTo>
                      <a:pt x="733" y="1249"/>
                    </a:lnTo>
                    <a:cubicBezTo>
                      <a:pt x="403" y="1249"/>
                      <a:pt x="135" y="981"/>
                      <a:pt x="135" y="651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" name="Google Shape;326;p4"/>
          <p:cNvGrpSpPr/>
          <p:nvPr/>
        </p:nvGrpSpPr>
        <p:grpSpPr>
          <a:xfrm>
            <a:off x="2070722" y="3951000"/>
            <a:ext cx="6324903" cy="769200"/>
            <a:chOff x="2451722" y="4027200"/>
            <a:chExt cx="6324903" cy="769200"/>
          </a:xfrm>
        </p:grpSpPr>
        <p:sp>
          <p:nvSpPr>
            <p:cNvPr id="327" name="Google Shape;327;p4"/>
            <p:cNvSpPr/>
            <p:nvPr/>
          </p:nvSpPr>
          <p:spPr>
            <a:xfrm flipH="1">
              <a:off x="2451722" y="4114792"/>
              <a:ext cx="594000" cy="59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 flipH="1">
              <a:off x="4458425" y="4027200"/>
              <a:ext cx="4318200" cy="769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 achieve these expectations, we create a customer segmentation in order to make more</a:t>
              </a:r>
              <a:r>
                <a:rPr b="1" i="0" lang="en" sz="13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effective marketing strategy that targets a specific customer segmentation.</a:t>
              </a:r>
              <a:endParaRPr b="0" i="0" sz="1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29" name="Google Shape;329;p4"/>
            <p:cNvCxnSpPr>
              <a:stCxn id="328" idx="3"/>
              <a:endCxn id="327" idx="2"/>
            </p:cNvCxnSpPr>
            <p:nvPr/>
          </p:nvCxnSpPr>
          <p:spPr>
            <a:xfrm flipH="1">
              <a:off x="3045725" y="4411800"/>
              <a:ext cx="1412700" cy="600"/>
            </a:xfrm>
            <a:prstGeom prst="bentConnector3">
              <a:avLst>
                <a:gd fmla="val 2303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0" name="Google Shape;330;p4"/>
          <p:cNvGrpSpPr/>
          <p:nvPr/>
        </p:nvGrpSpPr>
        <p:grpSpPr>
          <a:xfrm>
            <a:off x="2451722" y="968600"/>
            <a:ext cx="5812830" cy="595200"/>
            <a:chOff x="2604122" y="1197200"/>
            <a:chExt cx="5812830" cy="595200"/>
          </a:xfrm>
        </p:grpSpPr>
        <p:sp>
          <p:nvSpPr>
            <p:cNvPr id="331" name="Google Shape;331;p4"/>
            <p:cNvSpPr/>
            <p:nvPr/>
          </p:nvSpPr>
          <p:spPr>
            <a:xfrm flipH="1">
              <a:off x="2604122" y="1197804"/>
              <a:ext cx="594000" cy="59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 flipH="1">
              <a:off x="4229852" y="1197200"/>
              <a:ext cx="4187100" cy="5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</a:t>
              </a:r>
              <a:r>
                <a:rPr b="1" i="0" lang="en" sz="13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total sales</a:t>
              </a:r>
              <a:r>
                <a:rPr b="0" i="0" lang="en" sz="13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have been </a:t>
              </a:r>
              <a:r>
                <a:rPr b="1" i="0" lang="en" sz="13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inconsistent throughout 2016 - 2018.</a:t>
              </a:r>
              <a:endParaRPr b="0" i="0" sz="9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33" name="Google Shape;333;p4"/>
            <p:cNvCxnSpPr>
              <a:stCxn id="332" idx="3"/>
              <a:endCxn id="331" idx="2"/>
            </p:cNvCxnSpPr>
            <p:nvPr/>
          </p:nvCxnSpPr>
          <p:spPr>
            <a:xfrm flipH="1">
              <a:off x="3198152" y="1494800"/>
              <a:ext cx="1031700" cy="600"/>
            </a:xfrm>
            <a:prstGeom prst="bentConnector3">
              <a:avLst>
                <a:gd fmla="val 3522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4" name="Google Shape;334;p4"/>
          <p:cNvGrpSpPr/>
          <p:nvPr/>
        </p:nvGrpSpPr>
        <p:grpSpPr>
          <a:xfrm>
            <a:off x="3083122" y="3134900"/>
            <a:ext cx="5859503" cy="595200"/>
            <a:chOff x="3235522" y="3287300"/>
            <a:chExt cx="5859503" cy="595200"/>
          </a:xfrm>
        </p:grpSpPr>
        <p:sp>
          <p:nvSpPr>
            <p:cNvPr id="335" name="Google Shape;335;p4"/>
            <p:cNvSpPr/>
            <p:nvPr/>
          </p:nvSpPr>
          <p:spPr>
            <a:xfrm flipH="1">
              <a:off x="3235522" y="3287892"/>
              <a:ext cx="594000" cy="59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6" name="Google Shape;336;p4"/>
            <p:cNvGrpSpPr/>
            <p:nvPr/>
          </p:nvGrpSpPr>
          <p:grpSpPr>
            <a:xfrm flipH="1">
              <a:off x="3829425" y="3287300"/>
              <a:ext cx="5265600" cy="595200"/>
              <a:chOff x="55472" y="3353779"/>
              <a:chExt cx="5265600" cy="595200"/>
            </a:xfrm>
          </p:grpSpPr>
          <p:cxnSp>
            <p:nvCxnSpPr>
              <p:cNvPr id="337" name="Google Shape;337;p4"/>
              <p:cNvCxnSpPr>
                <a:stCxn id="338" idx="3"/>
                <a:endCxn id="335" idx="2"/>
              </p:cNvCxnSpPr>
              <p:nvPr/>
            </p:nvCxnSpPr>
            <p:spPr>
              <a:xfrm>
                <a:off x="3952172" y="3651379"/>
                <a:ext cx="1368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8" name="Google Shape;338;p4"/>
              <p:cNvSpPr/>
              <p:nvPr/>
            </p:nvSpPr>
            <p:spPr>
              <a:xfrm>
                <a:off x="55472" y="3353779"/>
                <a:ext cx="3896700" cy="5952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The </a:t>
                </a:r>
                <a:r>
                  <a:rPr b="1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expectations</a:t>
                </a:r>
                <a:r>
                  <a:rPr b="0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for next year is to </a:t>
                </a:r>
                <a:r>
                  <a:rPr b="1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increase the total sales in every months</a:t>
                </a:r>
                <a:r>
                  <a:rPr b="0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apart from November.</a:t>
                </a:r>
                <a:endParaRPr b="0" i="0" sz="13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339" name="Google Shape;339;p4"/>
          <p:cNvGrpSpPr/>
          <p:nvPr/>
        </p:nvGrpSpPr>
        <p:grpSpPr>
          <a:xfrm>
            <a:off x="3190288" y="2019849"/>
            <a:ext cx="379683" cy="378060"/>
            <a:chOff x="5679040" y="1234075"/>
            <a:chExt cx="336062" cy="334625"/>
          </a:xfrm>
        </p:grpSpPr>
        <p:sp>
          <p:nvSpPr>
            <p:cNvPr id="340" name="Google Shape;340;p4"/>
            <p:cNvSpPr/>
            <p:nvPr/>
          </p:nvSpPr>
          <p:spPr>
            <a:xfrm>
              <a:off x="5836789" y="1287409"/>
              <a:ext cx="83004" cy="83493"/>
            </a:xfrm>
            <a:custGeom>
              <a:rect b="b" l="l" r="r" t="t"/>
              <a:pathLst>
                <a:path extrusionOk="0" h="2558" w="2543">
                  <a:moveTo>
                    <a:pt x="0" y="1"/>
                  </a:moveTo>
                  <a:lnTo>
                    <a:pt x="267" y="2558"/>
                  </a:lnTo>
                  <a:lnTo>
                    <a:pt x="2279" y="2558"/>
                  </a:lnTo>
                  <a:lnTo>
                    <a:pt x="2543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5847561" y="1390486"/>
              <a:ext cx="61592" cy="83363"/>
            </a:xfrm>
            <a:custGeom>
              <a:rect b="b" l="l" r="r" t="t"/>
              <a:pathLst>
                <a:path extrusionOk="0" h="2554" w="1887">
                  <a:moveTo>
                    <a:pt x="0" y="0"/>
                  </a:moveTo>
                  <a:lnTo>
                    <a:pt x="267" y="2554"/>
                  </a:lnTo>
                  <a:lnTo>
                    <a:pt x="1620" y="255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5920381" y="1390486"/>
              <a:ext cx="93514" cy="83363"/>
            </a:xfrm>
            <a:custGeom>
              <a:rect b="b" l="l" r="r" t="t"/>
              <a:pathLst>
                <a:path extrusionOk="0" h="2554" w="2865">
                  <a:moveTo>
                    <a:pt x="267" y="0"/>
                  </a:moveTo>
                  <a:lnTo>
                    <a:pt x="0" y="2554"/>
                  </a:lnTo>
                  <a:lnTo>
                    <a:pt x="1924" y="2554"/>
                  </a:lnTo>
                  <a:cubicBezTo>
                    <a:pt x="2461" y="2554"/>
                    <a:pt x="2865" y="2150"/>
                    <a:pt x="2865" y="1612"/>
                  </a:cubicBez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5930891" y="1287409"/>
              <a:ext cx="83004" cy="83493"/>
            </a:xfrm>
            <a:custGeom>
              <a:rect b="b" l="l" r="r" t="t"/>
              <a:pathLst>
                <a:path extrusionOk="0" h="2558" w="2543">
                  <a:moveTo>
                    <a:pt x="264" y="1"/>
                  </a:moveTo>
                  <a:lnTo>
                    <a:pt x="1" y="2558"/>
                  </a:lnTo>
                  <a:lnTo>
                    <a:pt x="2543" y="2558"/>
                  </a:lnTo>
                  <a:lnTo>
                    <a:pt x="2543" y="716"/>
                  </a:lnTo>
                  <a:cubicBezTo>
                    <a:pt x="2543" y="323"/>
                    <a:pt x="2220" y="4"/>
                    <a:pt x="1828" y="4"/>
                  </a:cubicBez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5679040" y="1234075"/>
              <a:ext cx="146749" cy="136827"/>
            </a:xfrm>
            <a:custGeom>
              <a:rect b="b" l="l" r="r" t="t"/>
              <a:pathLst>
                <a:path extrusionOk="0" h="4192" w="4496">
                  <a:moveTo>
                    <a:pt x="338" y="0"/>
                  </a:moveTo>
                  <a:cubicBezTo>
                    <a:pt x="193" y="0"/>
                    <a:pt x="60" y="104"/>
                    <a:pt x="38" y="245"/>
                  </a:cubicBezTo>
                  <a:cubicBezTo>
                    <a:pt x="0" y="438"/>
                    <a:pt x="149" y="601"/>
                    <a:pt x="330" y="601"/>
                  </a:cubicBezTo>
                  <a:cubicBezTo>
                    <a:pt x="913" y="601"/>
                    <a:pt x="1252" y="599"/>
                    <a:pt x="1449" y="599"/>
                  </a:cubicBezTo>
                  <a:cubicBezTo>
                    <a:pt x="1745" y="599"/>
                    <a:pt x="1722" y="602"/>
                    <a:pt x="1724" y="615"/>
                  </a:cubicBezTo>
                  <a:cubicBezTo>
                    <a:pt x="2031" y="2313"/>
                    <a:pt x="1898" y="1516"/>
                    <a:pt x="2317" y="4192"/>
                  </a:cubicBezTo>
                  <a:lnTo>
                    <a:pt x="4496" y="4192"/>
                  </a:lnTo>
                  <a:lnTo>
                    <a:pt x="4229" y="1616"/>
                  </a:lnTo>
                  <a:lnTo>
                    <a:pt x="2513" y="1616"/>
                  </a:lnTo>
                  <a:lnTo>
                    <a:pt x="2313" y="508"/>
                  </a:lnTo>
                  <a:cubicBezTo>
                    <a:pt x="2257" y="215"/>
                    <a:pt x="20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5721636" y="1390486"/>
              <a:ext cx="293466" cy="178214"/>
            </a:xfrm>
            <a:custGeom>
              <a:rect b="b" l="l" r="r" t="t"/>
              <a:pathLst>
                <a:path extrusionOk="0" h="5460" w="8991">
                  <a:moveTo>
                    <a:pt x="1101" y="0"/>
                  </a:moveTo>
                  <a:lnTo>
                    <a:pt x="1408" y="1957"/>
                  </a:lnTo>
                  <a:lnTo>
                    <a:pt x="641" y="1961"/>
                  </a:lnTo>
                  <a:cubicBezTo>
                    <a:pt x="282" y="1961"/>
                    <a:pt x="0" y="2279"/>
                    <a:pt x="44" y="2639"/>
                  </a:cubicBezTo>
                  <a:lnTo>
                    <a:pt x="130" y="3324"/>
                  </a:lnTo>
                  <a:cubicBezTo>
                    <a:pt x="167" y="3625"/>
                    <a:pt x="426" y="3854"/>
                    <a:pt x="730" y="3854"/>
                  </a:cubicBezTo>
                  <a:lnTo>
                    <a:pt x="1253" y="3854"/>
                  </a:lnTo>
                  <a:cubicBezTo>
                    <a:pt x="878" y="4585"/>
                    <a:pt x="1408" y="5459"/>
                    <a:pt x="2235" y="5459"/>
                  </a:cubicBezTo>
                  <a:cubicBezTo>
                    <a:pt x="3058" y="5459"/>
                    <a:pt x="3591" y="4585"/>
                    <a:pt x="3217" y="3854"/>
                  </a:cubicBezTo>
                  <a:lnTo>
                    <a:pt x="6074" y="3854"/>
                  </a:lnTo>
                  <a:cubicBezTo>
                    <a:pt x="5696" y="4585"/>
                    <a:pt x="6230" y="5459"/>
                    <a:pt x="7053" y="5459"/>
                  </a:cubicBezTo>
                  <a:cubicBezTo>
                    <a:pt x="7879" y="5459"/>
                    <a:pt x="8413" y="4585"/>
                    <a:pt x="8035" y="3854"/>
                  </a:cubicBezTo>
                  <a:lnTo>
                    <a:pt x="8654" y="3854"/>
                  </a:lnTo>
                  <a:cubicBezTo>
                    <a:pt x="8802" y="3854"/>
                    <a:pt x="8932" y="3751"/>
                    <a:pt x="8958" y="3606"/>
                  </a:cubicBezTo>
                  <a:cubicBezTo>
                    <a:pt x="8991" y="3417"/>
                    <a:pt x="8843" y="3254"/>
                    <a:pt x="8661" y="3254"/>
                  </a:cubicBezTo>
                  <a:cubicBezTo>
                    <a:pt x="345" y="3254"/>
                    <a:pt x="719" y="3254"/>
                    <a:pt x="719" y="3250"/>
                  </a:cubicBezTo>
                  <a:cubicBezTo>
                    <a:pt x="626" y="2520"/>
                    <a:pt x="630" y="2568"/>
                    <a:pt x="637" y="2565"/>
                  </a:cubicBezTo>
                  <a:cubicBezTo>
                    <a:pt x="821" y="2564"/>
                    <a:pt x="1009" y="2564"/>
                    <a:pt x="1200" y="2564"/>
                  </a:cubicBezTo>
                  <a:cubicBezTo>
                    <a:pt x="1966" y="2564"/>
                    <a:pt x="2782" y="2568"/>
                    <a:pt x="3517" y="2568"/>
                  </a:cubicBezTo>
                  <a:lnTo>
                    <a:pt x="3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4"/>
          <p:cNvGrpSpPr/>
          <p:nvPr/>
        </p:nvGrpSpPr>
        <p:grpSpPr>
          <a:xfrm>
            <a:off x="3083147" y="1791525"/>
            <a:ext cx="5707078" cy="1076100"/>
            <a:chOff x="3159347" y="1791525"/>
            <a:chExt cx="5707078" cy="1076100"/>
          </a:xfrm>
        </p:grpSpPr>
        <p:sp>
          <p:nvSpPr>
            <p:cNvPr id="347" name="Google Shape;347;p4"/>
            <p:cNvSpPr/>
            <p:nvPr/>
          </p:nvSpPr>
          <p:spPr>
            <a:xfrm flipH="1">
              <a:off x="3159347" y="2032567"/>
              <a:ext cx="594000" cy="59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4"/>
            <p:cNvCxnSpPr>
              <a:stCxn id="349" idx="3"/>
              <a:endCxn id="347" idx="2"/>
            </p:cNvCxnSpPr>
            <p:nvPr/>
          </p:nvCxnSpPr>
          <p:spPr>
            <a:xfrm flipH="1">
              <a:off x="3753225" y="2329575"/>
              <a:ext cx="1180500" cy="600"/>
            </a:xfrm>
            <a:prstGeom prst="bentConnector3">
              <a:avLst>
                <a:gd fmla="val 4354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50" name="Google Shape;350;p4"/>
            <p:cNvGrpSpPr/>
            <p:nvPr/>
          </p:nvGrpSpPr>
          <p:grpSpPr>
            <a:xfrm flipH="1">
              <a:off x="4663425" y="1791525"/>
              <a:ext cx="4203000" cy="1076100"/>
              <a:chOff x="284072" y="1722375"/>
              <a:chExt cx="4203000" cy="1076100"/>
            </a:xfrm>
          </p:grpSpPr>
          <p:sp>
            <p:nvSpPr>
              <p:cNvPr id="349" name="Google Shape;349;p4"/>
              <p:cNvSpPr/>
              <p:nvPr/>
            </p:nvSpPr>
            <p:spPr>
              <a:xfrm>
                <a:off x="284072" y="1722375"/>
                <a:ext cx="3932700" cy="10761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 </a:t>
                </a:r>
                <a:r>
                  <a:rPr b="1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November</a:t>
                </a:r>
                <a:r>
                  <a:rPr b="0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, the</a:t>
                </a:r>
                <a:r>
                  <a:rPr b="1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total sales</a:t>
                </a:r>
                <a:r>
                  <a:rPr b="0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always </a:t>
                </a:r>
                <a:r>
                  <a:rPr b="1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experience drastic increase</a:t>
                </a:r>
                <a:r>
                  <a:rPr b="0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because of Black Friday events, but it cannot be maintained since it </a:t>
                </a:r>
                <a:r>
                  <a:rPr b="1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decreases dramatically afterwards</a:t>
                </a:r>
                <a:r>
                  <a:rPr b="0" i="0" lang="en" sz="13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.</a:t>
                </a:r>
                <a:endParaRPr b="0" i="0" sz="13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cxnSp>
            <p:nvCxnSpPr>
              <p:cNvPr id="351" name="Google Shape;351;p4"/>
              <p:cNvCxnSpPr>
                <a:stCxn id="349" idx="3"/>
              </p:cNvCxnSpPr>
              <p:nvPr/>
            </p:nvCxnSpPr>
            <p:spPr>
              <a:xfrm>
                <a:off x="4216772" y="2260425"/>
                <a:ext cx="270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52" name="Google Shape;352;p4"/>
          <p:cNvGrpSpPr/>
          <p:nvPr/>
        </p:nvGrpSpPr>
        <p:grpSpPr>
          <a:xfrm>
            <a:off x="2555921" y="4109127"/>
            <a:ext cx="39016" cy="80133"/>
            <a:chOff x="5679269" y="911200"/>
            <a:chExt cx="34533" cy="70927"/>
          </a:xfrm>
        </p:grpSpPr>
        <p:sp>
          <p:nvSpPr>
            <p:cNvPr id="353" name="Google Shape;353;p4"/>
            <p:cNvSpPr/>
            <p:nvPr/>
          </p:nvSpPr>
          <p:spPr>
            <a:xfrm>
              <a:off x="5679269" y="911200"/>
              <a:ext cx="4145" cy="15047"/>
            </a:xfrm>
            <a:custGeom>
              <a:rect b="b" l="l" r="r" t="t"/>
              <a:pathLst>
                <a:path extrusionOk="0" h="461" w="127">
                  <a:moveTo>
                    <a:pt x="127" y="1"/>
                  </a:moveTo>
                  <a:cubicBezTo>
                    <a:pt x="1" y="145"/>
                    <a:pt x="5" y="364"/>
                    <a:pt x="97" y="438"/>
                  </a:cubicBezTo>
                  <a:cubicBezTo>
                    <a:pt x="108" y="445"/>
                    <a:pt x="116" y="453"/>
                    <a:pt x="127" y="460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5702998" y="956439"/>
              <a:ext cx="10804" cy="25688"/>
            </a:xfrm>
            <a:custGeom>
              <a:rect b="b" l="l" r="r" t="t"/>
              <a:pathLst>
                <a:path extrusionOk="0" h="787" w="331">
                  <a:moveTo>
                    <a:pt x="0" y="1"/>
                  </a:moveTo>
                  <a:lnTo>
                    <a:pt x="0" y="786"/>
                  </a:lnTo>
                  <a:cubicBezTo>
                    <a:pt x="263" y="597"/>
                    <a:pt x="330" y="1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4"/>
          <p:cNvSpPr txBox="1"/>
          <p:nvPr/>
        </p:nvSpPr>
        <p:spPr>
          <a:xfrm>
            <a:off x="2451725" y="963413"/>
            <a:ext cx="630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i="0" sz="29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6" name="Google Shape;356;p4"/>
          <p:cNvSpPr txBox="1"/>
          <p:nvPr/>
        </p:nvSpPr>
        <p:spPr>
          <a:xfrm>
            <a:off x="3064975" y="2033738"/>
            <a:ext cx="630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i="0" sz="29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7" name="Google Shape;357;p4"/>
          <p:cNvSpPr txBox="1"/>
          <p:nvPr/>
        </p:nvSpPr>
        <p:spPr>
          <a:xfrm>
            <a:off x="3064975" y="3093713"/>
            <a:ext cx="630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i="0" sz="29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8" name="Google Shape;358;p4"/>
          <p:cNvSpPr txBox="1"/>
          <p:nvPr/>
        </p:nvSpPr>
        <p:spPr>
          <a:xfrm>
            <a:off x="2070725" y="4019988"/>
            <a:ext cx="630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i="0" sz="29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Methodology</a:t>
            </a:r>
            <a:endParaRPr sz="2400"/>
          </a:p>
        </p:txBody>
      </p:sp>
      <p:grpSp>
        <p:nvGrpSpPr>
          <p:cNvPr id="364" name="Google Shape;364;p5"/>
          <p:cNvGrpSpPr/>
          <p:nvPr/>
        </p:nvGrpSpPr>
        <p:grpSpPr>
          <a:xfrm>
            <a:off x="4405425" y="1340375"/>
            <a:ext cx="4385300" cy="3424400"/>
            <a:chOff x="4405425" y="1340375"/>
            <a:chExt cx="4385300" cy="3424400"/>
          </a:xfrm>
        </p:grpSpPr>
        <p:sp>
          <p:nvSpPr>
            <p:cNvPr id="365" name="Google Shape;365;p5"/>
            <p:cNvSpPr/>
            <p:nvPr/>
          </p:nvSpPr>
          <p:spPr>
            <a:xfrm>
              <a:off x="4645985" y="1480243"/>
              <a:ext cx="617773" cy="617603"/>
            </a:xfrm>
            <a:custGeom>
              <a:rect b="b" l="l" r="r" t="t"/>
              <a:pathLst>
                <a:path extrusionOk="0" h="3469" w="3470">
                  <a:moveTo>
                    <a:pt x="0" y="1735"/>
                  </a:moveTo>
                  <a:cubicBezTo>
                    <a:pt x="0" y="2693"/>
                    <a:pt x="777" y="3469"/>
                    <a:pt x="1735" y="3469"/>
                  </a:cubicBezTo>
                  <a:lnTo>
                    <a:pt x="1735" y="3469"/>
                  </a:lnTo>
                  <a:cubicBezTo>
                    <a:pt x="2693" y="3469"/>
                    <a:pt x="3469" y="2693"/>
                    <a:pt x="3469" y="1735"/>
                  </a:cubicBezTo>
                  <a:lnTo>
                    <a:pt x="3469" y="1735"/>
                  </a:lnTo>
                  <a:cubicBezTo>
                    <a:pt x="3469" y="777"/>
                    <a:pt x="2693" y="0"/>
                    <a:pt x="1735" y="0"/>
                  </a:cubicBezTo>
                  <a:lnTo>
                    <a:pt x="1735" y="0"/>
                  </a:lnTo>
                  <a:cubicBezTo>
                    <a:pt x="777" y="0"/>
                    <a:pt x="0" y="777"/>
                    <a:pt x="0" y="17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8308174" y="1682369"/>
              <a:ext cx="308886" cy="308891"/>
            </a:xfrm>
            <a:custGeom>
              <a:rect b="b" l="l" r="r" t="t"/>
              <a:pathLst>
                <a:path extrusionOk="0" h="1735" w="1735">
                  <a:moveTo>
                    <a:pt x="1" y="868"/>
                  </a:moveTo>
                  <a:cubicBezTo>
                    <a:pt x="1" y="1345"/>
                    <a:pt x="391" y="1735"/>
                    <a:pt x="868" y="1735"/>
                  </a:cubicBezTo>
                  <a:lnTo>
                    <a:pt x="868" y="1735"/>
                  </a:lnTo>
                  <a:cubicBezTo>
                    <a:pt x="1349" y="1735"/>
                    <a:pt x="1735" y="1345"/>
                    <a:pt x="1735" y="868"/>
                  </a:cubicBezTo>
                  <a:lnTo>
                    <a:pt x="1735" y="868"/>
                  </a:lnTo>
                  <a:cubicBezTo>
                    <a:pt x="1735" y="387"/>
                    <a:pt x="1349" y="1"/>
                    <a:pt x="868" y="1"/>
                  </a:cubicBezTo>
                  <a:lnTo>
                    <a:pt x="868" y="1"/>
                  </a:lnTo>
                  <a:cubicBezTo>
                    <a:pt x="391" y="1"/>
                    <a:pt x="1" y="387"/>
                    <a:pt x="1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368760" y="2408017"/>
              <a:ext cx="179991" cy="179993"/>
            </a:xfrm>
            <a:custGeom>
              <a:rect b="b" l="l" r="r" t="t"/>
              <a:pathLst>
                <a:path extrusionOk="0" h="1011" w="1011">
                  <a:moveTo>
                    <a:pt x="0" y="507"/>
                  </a:moveTo>
                  <a:cubicBezTo>
                    <a:pt x="0" y="785"/>
                    <a:pt x="226" y="1010"/>
                    <a:pt x="508" y="1010"/>
                  </a:cubicBezTo>
                  <a:lnTo>
                    <a:pt x="508" y="1010"/>
                  </a:lnTo>
                  <a:cubicBezTo>
                    <a:pt x="785" y="1010"/>
                    <a:pt x="1011" y="785"/>
                    <a:pt x="1011" y="507"/>
                  </a:cubicBezTo>
                  <a:lnTo>
                    <a:pt x="1011" y="507"/>
                  </a:lnTo>
                  <a:cubicBezTo>
                    <a:pt x="1011" y="226"/>
                    <a:pt x="785" y="0"/>
                    <a:pt x="508" y="0"/>
                  </a:cubicBezTo>
                  <a:lnTo>
                    <a:pt x="508" y="0"/>
                  </a:lnTo>
                  <a:cubicBezTo>
                    <a:pt x="226" y="0"/>
                    <a:pt x="0" y="226"/>
                    <a:pt x="0" y="5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4405425" y="4273588"/>
              <a:ext cx="841560" cy="440993"/>
            </a:xfrm>
            <a:custGeom>
              <a:rect b="b" l="l" r="r" t="t"/>
              <a:pathLst>
                <a:path extrusionOk="0" h="2477" w="4727">
                  <a:moveTo>
                    <a:pt x="2480" y="1"/>
                  </a:moveTo>
                  <a:cubicBezTo>
                    <a:pt x="1917" y="1"/>
                    <a:pt x="1462" y="447"/>
                    <a:pt x="1444" y="1002"/>
                  </a:cubicBezTo>
                  <a:cubicBezTo>
                    <a:pt x="1318" y="950"/>
                    <a:pt x="1184" y="920"/>
                    <a:pt x="1037" y="920"/>
                  </a:cubicBezTo>
                  <a:cubicBezTo>
                    <a:pt x="464" y="920"/>
                    <a:pt x="0" y="1384"/>
                    <a:pt x="0" y="1960"/>
                  </a:cubicBezTo>
                  <a:cubicBezTo>
                    <a:pt x="0" y="2147"/>
                    <a:pt x="52" y="2325"/>
                    <a:pt x="139" y="2476"/>
                  </a:cubicBezTo>
                  <a:lnTo>
                    <a:pt x="4588" y="2476"/>
                  </a:lnTo>
                  <a:cubicBezTo>
                    <a:pt x="4674" y="2325"/>
                    <a:pt x="4726" y="2147"/>
                    <a:pt x="4726" y="1960"/>
                  </a:cubicBezTo>
                  <a:cubicBezTo>
                    <a:pt x="4726" y="1384"/>
                    <a:pt x="4262" y="920"/>
                    <a:pt x="3690" y="920"/>
                  </a:cubicBezTo>
                  <a:cubicBezTo>
                    <a:pt x="3629" y="920"/>
                    <a:pt x="3569" y="928"/>
                    <a:pt x="3512" y="937"/>
                  </a:cubicBezTo>
                  <a:cubicBezTo>
                    <a:pt x="3460" y="413"/>
                    <a:pt x="3018" y="1"/>
                    <a:pt x="2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4951095" y="4057460"/>
              <a:ext cx="706433" cy="664071"/>
            </a:xfrm>
            <a:custGeom>
              <a:rect b="b" l="l" r="r" t="t"/>
              <a:pathLst>
                <a:path extrusionOk="0" h="3730" w="3968">
                  <a:moveTo>
                    <a:pt x="1" y="1"/>
                  </a:moveTo>
                  <a:lnTo>
                    <a:pt x="1" y="3729"/>
                  </a:lnTo>
                  <a:lnTo>
                    <a:pt x="3968" y="3729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4951095" y="4057460"/>
              <a:ext cx="706433" cy="132280"/>
            </a:xfrm>
            <a:custGeom>
              <a:rect b="b" l="l" r="r" t="t"/>
              <a:pathLst>
                <a:path extrusionOk="0" h="743" w="3968">
                  <a:moveTo>
                    <a:pt x="1" y="1"/>
                  </a:moveTo>
                  <a:lnTo>
                    <a:pt x="1" y="742"/>
                  </a:lnTo>
                  <a:lnTo>
                    <a:pt x="3968" y="742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5777879" y="2558452"/>
              <a:ext cx="344493" cy="348414"/>
            </a:xfrm>
            <a:custGeom>
              <a:rect b="b" l="l" r="r" t="t"/>
              <a:pathLst>
                <a:path extrusionOk="0" h="1957" w="1935">
                  <a:moveTo>
                    <a:pt x="0" y="1956"/>
                  </a:moveTo>
                  <a:lnTo>
                    <a:pt x="269" y="1470"/>
                  </a:lnTo>
                  <a:cubicBezTo>
                    <a:pt x="269" y="1462"/>
                    <a:pt x="269" y="1449"/>
                    <a:pt x="269" y="1440"/>
                  </a:cubicBezTo>
                  <a:lnTo>
                    <a:pt x="269" y="226"/>
                  </a:lnTo>
                  <a:cubicBezTo>
                    <a:pt x="269" y="105"/>
                    <a:pt x="369" y="1"/>
                    <a:pt x="490" y="1"/>
                  </a:cubicBezTo>
                  <a:lnTo>
                    <a:pt x="1713" y="1"/>
                  </a:lnTo>
                  <a:cubicBezTo>
                    <a:pt x="1834" y="1"/>
                    <a:pt x="1934" y="105"/>
                    <a:pt x="1934" y="226"/>
                  </a:cubicBezTo>
                  <a:lnTo>
                    <a:pt x="1934" y="1440"/>
                  </a:lnTo>
                  <a:cubicBezTo>
                    <a:pt x="1934" y="1566"/>
                    <a:pt x="1834" y="1666"/>
                    <a:pt x="1713" y="1666"/>
                  </a:cubicBezTo>
                  <a:lnTo>
                    <a:pt x="616" y="16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5909801" y="2653342"/>
              <a:ext cx="144562" cy="125337"/>
            </a:xfrm>
            <a:custGeom>
              <a:rect b="b" l="l" r="r" t="t"/>
              <a:pathLst>
                <a:path extrusionOk="0" h="704" w="812">
                  <a:moveTo>
                    <a:pt x="1" y="209"/>
                  </a:moveTo>
                  <a:cubicBezTo>
                    <a:pt x="1" y="92"/>
                    <a:pt x="92" y="1"/>
                    <a:pt x="209" y="1"/>
                  </a:cubicBezTo>
                  <a:cubicBezTo>
                    <a:pt x="300" y="1"/>
                    <a:pt x="378" y="62"/>
                    <a:pt x="404" y="144"/>
                  </a:cubicBezTo>
                  <a:cubicBezTo>
                    <a:pt x="430" y="62"/>
                    <a:pt x="512" y="1"/>
                    <a:pt x="603" y="1"/>
                  </a:cubicBezTo>
                  <a:cubicBezTo>
                    <a:pt x="716" y="1"/>
                    <a:pt x="811" y="92"/>
                    <a:pt x="811" y="209"/>
                  </a:cubicBezTo>
                  <a:cubicBezTo>
                    <a:pt x="811" y="317"/>
                    <a:pt x="443" y="647"/>
                    <a:pt x="408" y="699"/>
                  </a:cubicBezTo>
                  <a:cubicBezTo>
                    <a:pt x="408" y="703"/>
                    <a:pt x="404" y="703"/>
                    <a:pt x="404" y="703"/>
                  </a:cubicBezTo>
                  <a:cubicBezTo>
                    <a:pt x="404" y="703"/>
                    <a:pt x="404" y="703"/>
                    <a:pt x="404" y="699"/>
                  </a:cubicBezTo>
                  <a:cubicBezTo>
                    <a:pt x="365" y="647"/>
                    <a:pt x="1" y="317"/>
                    <a:pt x="1" y="2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5855857" y="4642643"/>
              <a:ext cx="256367" cy="98097"/>
            </a:xfrm>
            <a:custGeom>
              <a:rect b="b" l="l" r="r" t="t"/>
              <a:pathLst>
                <a:path extrusionOk="0" h="551" w="1440">
                  <a:moveTo>
                    <a:pt x="26" y="169"/>
                  </a:moveTo>
                  <a:cubicBezTo>
                    <a:pt x="26" y="169"/>
                    <a:pt x="5" y="156"/>
                    <a:pt x="5" y="230"/>
                  </a:cubicBezTo>
                  <a:cubicBezTo>
                    <a:pt x="0" y="304"/>
                    <a:pt x="35" y="464"/>
                    <a:pt x="96" y="507"/>
                  </a:cubicBezTo>
                  <a:cubicBezTo>
                    <a:pt x="161" y="551"/>
                    <a:pt x="1409" y="451"/>
                    <a:pt x="1427" y="330"/>
                  </a:cubicBezTo>
                  <a:cubicBezTo>
                    <a:pt x="1440" y="217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5848914" y="4619499"/>
              <a:ext cx="78868" cy="64093"/>
            </a:xfrm>
            <a:custGeom>
              <a:rect b="b" l="l" r="r" t="t"/>
              <a:pathLst>
                <a:path extrusionOk="0" h="360" w="443">
                  <a:moveTo>
                    <a:pt x="373" y="0"/>
                  </a:moveTo>
                  <a:lnTo>
                    <a:pt x="442" y="199"/>
                  </a:lnTo>
                  <a:cubicBezTo>
                    <a:pt x="442" y="199"/>
                    <a:pt x="317" y="360"/>
                    <a:pt x="78" y="325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895914" y="4640329"/>
              <a:ext cx="163790" cy="64983"/>
            </a:xfrm>
            <a:custGeom>
              <a:rect b="b" l="l" r="r" t="t"/>
              <a:pathLst>
                <a:path extrusionOk="0" h="365" w="920">
                  <a:moveTo>
                    <a:pt x="1" y="195"/>
                  </a:moveTo>
                  <a:cubicBezTo>
                    <a:pt x="1" y="195"/>
                    <a:pt x="699" y="364"/>
                    <a:pt x="811" y="230"/>
                  </a:cubicBezTo>
                  <a:cubicBezTo>
                    <a:pt x="920" y="91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626551" y="3973430"/>
              <a:ext cx="306572" cy="665495"/>
            </a:xfrm>
            <a:custGeom>
              <a:rect b="b" l="l" r="r" t="t"/>
              <a:pathLst>
                <a:path extrusionOk="0" h="3738" w="1722">
                  <a:moveTo>
                    <a:pt x="1245" y="65"/>
                  </a:moveTo>
                  <a:cubicBezTo>
                    <a:pt x="1245" y="65"/>
                    <a:pt x="1496" y="1838"/>
                    <a:pt x="1600" y="2584"/>
                  </a:cubicBezTo>
                  <a:cubicBezTo>
                    <a:pt x="1700" y="3330"/>
                    <a:pt x="1722" y="3607"/>
                    <a:pt x="1722" y="3607"/>
                  </a:cubicBezTo>
                  <a:lnTo>
                    <a:pt x="1201" y="3737"/>
                  </a:lnTo>
                  <a:cubicBezTo>
                    <a:pt x="1201" y="3737"/>
                    <a:pt x="213" y="551"/>
                    <a:pt x="105" y="278"/>
                  </a:cubicBezTo>
                  <a:cubicBezTo>
                    <a:pt x="0" y="0"/>
                    <a:pt x="1245" y="65"/>
                    <a:pt x="1245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608036" y="4644067"/>
              <a:ext cx="254052" cy="120708"/>
            </a:xfrm>
            <a:custGeom>
              <a:rect b="b" l="l" r="r" t="t"/>
              <a:pathLst>
                <a:path extrusionOk="0" h="678" w="1427">
                  <a:moveTo>
                    <a:pt x="61" y="83"/>
                  </a:moveTo>
                  <a:cubicBezTo>
                    <a:pt x="61" y="83"/>
                    <a:pt x="44" y="66"/>
                    <a:pt x="26" y="135"/>
                  </a:cubicBezTo>
                  <a:cubicBezTo>
                    <a:pt x="5" y="205"/>
                    <a:pt x="0" y="369"/>
                    <a:pt x="52" y="426"/>
                  </a:cubicBezTo>
                  <a:cubicBezTo>
                    <a:pt x="100" y="486"/>
                    <a:pt x="1340" y="677"/>
                    <a:pt x="1384" y="560"/>
                  </a:cubicBezTo>
                  <a:cubicBezTo>
                    <a:pt x="1427" y="456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15691" y="4619499"/>
              <a:ext cx="72815" cy="60354"/>
            </a:xfrm>
            <a:custGeom>
              <a:rect b="b" l="l" r="r" t="t"/>
              <a:pathLst>
                <a:path extrusionOk="0" h="339" w="409">
                  <a:moveTo>
                    <a:pt x="387" y="0"/>
                  </a:moveTo>
                  <a:lnTo>
                    <a:pt x="408" y="208"/>
                  </a:lnTo>
                  <a:cubicBezTo>
                    <a:pt x="408" y="208"/>
                    <a:pt x="248" y="338"/>
                    <a:pt x="22" y="243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52010" y="4639438"/>
              <a:ext cx="27239" cy="29554"/>
            </a:xfrm>
            <a:custGeom>
              <a:rect b="b" l="l" r="r" t="t"/>
              <a:pathLst>
                <a:path extrusionOk="0" h="166" w="153">
                  <a:moveTo>
                    <a:pt x="152" y="1"/>
                  </a:moveTo>
                  <a:lnTo>
                    <a:pt x="1" y="166"/>
                  </a:lnTo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553914" y="3923938"/>
              <a:ext cx="212571" cy="696473"/>
            </a:xfrm>
            <a:custGeom>
              <a:rect b="b" l="l" r="r" t="t"/>
              <a:pathLst>
                <a:path extrusionOk="0" h="3912" w="1194">
                  <a:moveTo>
                    <a:pt x="1193" y="352"/>
                  </a:moveTo>
                  <a:cubicBezTo>
                    <a:pt x="1193" y="352"/>
                    <a:pt x="1028" y="2134"/>
                    <a:pt x="955" y="2888"/>
                  </a:cubicBezTo>
                  <a:cubicBezTo>
                    <a:pt x="881" y="3634"/>
                    <a:pt x="833" y="3907"/>
                    <a:pt x="833" y="3907"/>
                  </a:cubicBezTo>
                  <a:lnTo>
                    <a:pt x="300" y="3911"/>
                  </a:lnTo>
                  <a:cubicBezTo>
                    <a:pt x="300" y="3911"/>
                    <a:pt x="75" y="586"/>
                    <a:pt x="40" y="291"/>
                  </a:cubicBezTo>
                  <a:cubicBezTo>
                    <a:pt x="1" y="1"/>
                    <a:pt x="1193" y="352"/>
                    <a:pt x="1193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41768" y="3839018"/>
              <a:ext cx="799900" cy="272750"/>
            </a:xfrm>
            <a:custGeom>
              <a:rect b="b" l="l" r="r" t="t"/>
              <a:pathLst>
                <a:path extrusionOk="0" h="1532" w="4493">
                  <a:moveTo>
                    <a:pt x="811" y="1223"/>
                  </a:moveTo>
                  <a:cubicBezTo>
                    <a:pt x="1" y="768"/>
                    <a:pt x="504" y="1"/>
                    <a:pt x="504" y="1"/>
                  </a:cubicBezTo>
                  <a:cubicBezTo>
                    <a:pt x="504" y="1"/>
                    <a:pt x="3105" y="139"/>
                    <a:pt x="3543" y="317"/>
                  </a:cubicBezTo>
                  <a:cubicBezTo>
                    <a:pt x="3777" y="413"/>
                    <a:pt x="4492" y="1059"/>
                    <a:pt x="3200" y="1297"/>
                  </a:cubicBezTo>
                  <a:cubicBezTo>
                    <a:pt x="2819" y="1366"/>
                    <a:pt x="1362" y="1531"/>
                    <a:pt x="811" y="1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70664" y="3862162"/>
              <a:ext cx="11750" cy="19584"/>
            </a:xfrm>
            <a:custGeom>
              <a:rect b="b" l="l" r="r" t="t"/>
              <a:pathLst>
                <a:path extrusionOk="0" h="110" w="66">
                  <a:moveTo>
                    <a:pt x="22" y="109"/>
                  </a:moveTo>
                  <a:cubicBezTo>
                    <a:pt x="18" y="109"/>
                    <a:pt x="18" y="109"/>
                    <a:pt x="14" y="105"/>
                  </a:cubicBezTo>
                  <a:cubicBezTo>
                    <a:pt x="5" y="105"/>
                    <a:pt x="1" y="96"/>
                    <a:pt x="5" y="83"/>
                  </a:cubicBezTo>
                  <a:cubicBezTo>
                    <a:pt x="14" y="44"/>
                    <a:pt x="27" y="14"/>
                    <a:pt x="27" y="14"/>
                  </a:cubicBezTo>
                  <a:cubicBezTo>
                    <a:pt x="35" y="5"/>
                    <a:pt x="44" y="1"/>
                    <a:pt x="53" y="5"/>
                  </a:cubicBezTo>
                  <a:cubicBezTo>
                    <a:pt x="61" y="9"/>
                    <a:pt x="66" y="22"/>
                    <a:pt x="61" y="31"/>
                  </a:cubicBezTo>
                  <a:cubicBezTo>
                    <a:pt x="61" y="31"/>
                    <a:pt x="48" y="57"/>
                    <a:pt x="40" y="96"/>
                  </a:cubicBezTo>
                  <a:cubicBezTo>
                    <a:pt x="35" y="100"/>
                    <a:pt x="27" y="109"/>
                    <a:pt x="22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268349" y="3900082"/>
              <a:ext cx="613856" cy="687037"/>
            </a:xfrm>
            <a:custGeom>
              <a:rect b="b" l="l" r="r" t="t"/>
              <a:pathLst>
                <a:path extrusionOk="0" h="3859" w="3448">
                  <a:moveTo>
                    <a:pt x="66" y="174"/>
                  </a:moveTo>
                  <a:cubicBezTo>
                    <a:pt x="61" y="174"/>
                    <a:pt x="53" y="169"/>
                    <a:pt x="53" y="165"/>
                  </a:cubicBezTo>
                  <a:cubicBezTo>
                    <a:pt x="22" y="122"/>
                    <a:pt x="5" y="74"/>
                    <a:pt x="1" y="22"/>
                  </a:cubicBezTo>
                  <a:cubicBezTo>
                    <a:pt x="1" y="13"/>
                    <a:pt x="9" y="4"/>
                    <a:pt x="18" y="0"/>
                  </a:cubicBezTo>
                  <a:cubicBezTo>
                    <a:pt x="27" y="0"/>
                    <a:pt x="35" y="9"/>
                    <a:pt x="35" y="17"/>
                  </a:cubicBezTo>
                  <a:cubicBezTo>
                    <a:pt x="40" y="65"/>
                    <a:pt x="57" y="109"/>
                    <a:pt x="83" y="143"/>
                  </a:cubicBezTo>
                  <a:cubicBezTo>
                    <a:pt x="87" y="152"/>
                    <a:pt x="83" y="165"/>
                    <a:pt x="74" y="169"/>
                  </a:cubicBezTo>
                  <a:cubicBezTo>
                    <a:pt x="74" y="174"/>
                    <a:pt x="70" y="174"/>
                    <a:pt x="66" y="174"/>
                  </a:cubicBezTo>
                  <a:close/>
                  <a:moveTo>
                    <a:pt x="304" y="325"/>
                  </a:moveTo>
                  <a:cubicBezTo>
                    <a:pt x="304" y="325"/>
                    <a:pt x="300" y="325"/>
                    <a:pt x="300" y="325"/>
                  </a:cubicBezTo>
                  <a:cubicBezTo>
                    <a:pt x="248" y="312"/>
                    <a:pt x="200" y="291"/>
                    <a:pt x="161" y="269"/>
                  </a:cubicBezTo>
                  <a:cubicBezTo>
                    <a:pt x="152" y="265"/>
                    <a:pt x="152" y="252"/>
                    <a:pt x="157" y="243"/>
                  </a:cubicBezTo>
                  <a:cubicBezTo>
                    <a:pt x="161" y="234"/>
                    <a:pt x="174" y="234"/>
                    <a:pt x="178" y="239"/>
                  </a:cubicBezTo>
                  <a:cubicBezTo>
                    <a:pt x="218" y="260"/>
                    <a:pt x="261" y="278"/>
                    <a:pt x="309" y="291"/>
                  </a:cubicBezTo>
                  <a:cubicBezTo>
                    <a:pt x="317" y="295"/>
                    <a:pt x="326" y="304"/>
                    <a:pt x="322" y="312"/>
                  </a:cubicBezTo>
                  <a:cubicBezTo>
                    <a:pt x="317" y="321"/>
                    <a:pt x="313" y="325"/>
                    <a:pt x="304" y="325"/>
                  </a:cubicBezTo>
                  <a:close/>
                  <a:moveTo>
                    <a:pt x="590" y="377"/>
                  </a:moveTo>
                  <a:cubicBezTo>
                    <a:pt x="590" y="377"/>
                    <a:pt x="590" y="377"/>
                    <a:pt x="586" y="377"/>
                  </a:cubicBezTo>
                  <a:cubicBezTo>
                    <a:pt x="534" y="369"/>
                    <a:pt x="486" y="364"/>
                    <a:pt x="443" y="356"/>
                  </a:cubicBezTo>
                  <a:cubicBezTo>
                    <a:pt x="434" y="356"/>
                    <a:pt x="426" y="347"/>
                    <a:pt x="430" y="338"/>
                  </a:cubicBezTo>
                  <a:cubicBezTo>
                    <a:pt x="430" y="325"/>
                    <a:pt x="439" y="321"/>
                    <a:pt x="447" y="321"/>
                  </a:cubicBezTo>
                  <a:cubicBezTo>
                    <a:pt x="491" y="330"/>
                    <a:pt x="538" y="334"/>
                    <a:pt x="590" y="338"/>
                  </a:cubicBezTo>
                  <a:cubicBezTo>
                    <a:pt x="603" y="343"/>
                    <a:pt x="608" y="351"/>
                    <a:pt x="608" y="360"/>
                  </a:cubicBezTo>
                  <a:cubicBezTo>
                    <a:pt x="608" y="369"/>
                    <a:pt x="599" y="377"/>
                    <a:pt x="590" y="377"/>
                  </a:cubicBezTo>
                  <a:close/>
                  <a:moveTo>
                    <a:pt x="881" y="399"/>
                  </a:moveTo>
                  <a:lnTo>
                    <a:pt x="877" y="399"/>
                  </a:lnTo>
                  <a:cubicBezTo>
                    <a:pt x="829" y="395"/>
                    <a:pt x="781" y="395"/>
                    <a:pt x="733" y="390"/>
                  </a:cubicBezTo>
                  <a:cubicBezTo>
                    <a:pt x="725" y="390"/>
                    <a:pt x="716" y="382"/>
                    <a:pt x="716" y="369"/>
                  </a:cubicBezTo>
                  <a:cubicBezTo>
                    <a:pt x="716" y="360"/>
                    <a:pt x="725" y="351"/>
                    <a:pt x="738" y="356"/>
                  </a:cubicBezTo>
                  <a:cubicBezTo>
                    <a:pt x="781" y="356"/>
                    <a:pt x="829" y="360"/>
                    <a:pt x="881" y="364"/>
                  </a:cubicBezTo>
                  <a:cubicBezTo>
                    <a:pt x="890" y="364"/>
                    <a:pt x="898" y="373"/>
                    <a:pt x="898" y="382"/>
                  </a:cubicBezTo>
                  <a:cubicBezTo>
                    <a:pt x="898" y="390"/>
                    <a:pt x="890" y="399"/>
                    <a:pt x="881" y="399"/>
                  </a:cubicBezTo>
                  <a:close/>
                  <a:moveTo>
                    <a:pt x="1167" y="412"/>
                  </a:moveTo>
                  <a:lnTo>
                    <a:pt x="1167" y="412"/>
                  </a:lnTo>
                  <a:cubicBezTo>
                    <a:pt x="1119" y="412"/>
                    <a:pt x="1072" y="408"/>
                    <a:pt x="1024" y="408"/>
                  </a:cubicBezTo>
                  <a:cubicBezTo>
                    <a:pt x="1015" y="408"/>
                    <a:pt x="1007" y="399"/>
                    <a:pt x="1007" y="386"/>
                  </a:cubicBezTo>
                  <a:cubicBezTo>
                    <a:pt x="1007" y="377"/>
                    <a:pt x="1015" y="373"/>
                    <a:pt x="1024" y="369"/>
                  </a:cubicBezTo>
                  <a:cubicBezTo>
                    <a:pt x="1072" y="373"/>
                    <a:pt x="1119" y="373"/>
                    <a:pt x="1171" y="377"/>
                  </a:cubicBezTo>
                  <a:cubicBezTo>
                    <a:pt x="1180" y="377"/>
                    <a:pt x="1189" y="386"/>
                    <a:pt x="1189" y="395"/>
                  </a:cubicBezTo>
                  <a:cubicBezTo>
                    <a:pt x="1189" y="403"/>
                    <a:pt x="1180" y="412"/>
                    <a:pt x="1167" y="412"/>
                  </a:cubicBezTo>
                  <a:close/>
                  <a:moveTo>
                    <a:pt x="2186" y="421"/>
                  </a:moveTo>
                  <a:cubicBezTo>
                    <a:pt x="2173" y="421"/>
                    <a:pt x="2164" y="412"/>
                    <a:pt x="2164" y="399"/>
                  </a:cubicBezTo>
                  <a:cubicBezTo>
                    <a:pt x="2164" y="390"/>
                    <a:pt x="2173" y="382"/>
                    <a:pt x="2182" y="382"/>
                  </a:cubicBezTo>
                  <a:cubicBezTo>
                    <a:pt x="2238" y="382"/>
                    <a:pt x="2281" y="382"/>
                    <a:pt x="2299" y="382"/>
                  </a:cubicBezTo>
                  <a:cubicBezTo>
                    <a:pt x="2303" y="382"/>
                    <a:pt x="2307" y="382"/>
                    <a:pt x="2307" y="382"/>
                  </a:cubicBezTo>
                  <a:cubicBezTo>
                    <a:pt x="2307" y="382"/>
                    <a:pt x="2316" y="382"/>
                    <a:pt x="2329" y="382"/>
                  </a:cubicBezTo>
                  <a:cubicBezTo>
                    <a:pt x="2338" y="382"/>
                    <a:pt x="2346" y="386"/>
                    <a:pt x="2346" y="399"/>
                  </a:cubicBezTo>
                  <a:cubicBezTo>
                    <a:pt x="2346" y="408"/>
                    <a:pt x="2338" y="416"/>
                    <a:pt x="2329" y="416"/>
                  </a:cubicBezTo>
                  <a:cubicBezTo>
                    <a:pt x="2307" y="416"/>
                    <a:pt x="2312" y="416"/>
                    <a:pt x="2312" y="416"/>
                  </a:cubicBezTo>
                  <a:lnTo>
                    <a:pt x="2312" y="416"/>
                  </a:lnTo>
                  <a:lnTo>
                    <a:pt x="2299" y="416"/>
                  </a:lnTo>
                  <a:cubicBezTo>
                    <a:pt x="2281" y="416"/>
                    <a:pt x="2242" y="416"/>
                    <a:pt x="2186" y="421"/>
                  </a:cubicBezTo>
                  <a:close/>
                  <a:moveTo>
                    <a:pt x="1458" y="421"/>
                  </a:moveTo>
                  <a:lnTo>
                    <a:pt x="1458" y="421"/>
                  </a:lnTo>
                  <a:cubicBezTo>
                    <a:pt x="1410" y="421"/>
                    <a:pt x="1362" y="416"/>
                    <a:pt x="1314" y="416"/>
                  </a:cubicBezTo>
                  <a:cubicBezTo>
                    <a:pt x="1301" y="416"/>
                    <a:pt x="1297" y="408"/>
                    <a:pt x="1297" y="399"/>
                  </a:cubicBezTo>
                  <a:cubicBezTo>
                    <a:pt x="1297" y="390"/>
                    <a:pt x="1306" y="382"/>
                    <a:pt x="1314" y="382"/>
                  </a:cubicBezTo>
                  <a:lnTo>
                    <a:pt x="1314" y="382"/>
                  </a:lnTo>
                  <a:cubicBezTo>
                    <a:pt x="1362" y="382"/>
                    <a:pt x="1410" y="382"/>
                    <a:pt x="1458" y="382"/>
                  </a:cubicBezTo>
                  <a:cubicBezTo>
                    <a:pt x="1471" y="382"/>
                    <a:pt x="1479" y="390"/>
                    <a:pt x="1475" y="403"/>
                  </a:cubicBezTo>
                  <a:cubicBezTo>
                    <a:pt x="1475" y="412"/>
                    <a:pt x="1471" y="421"/>
                    <a:pt x="1458" y="421"/>
                  </a:cubicBezTo>
                  <a:close/>
                  <a:moveTo>
                    <a:pt x="1895" y="421"/>
                  </a:moveTo>
                  <a:cubicBezTo>
                    <a:pt x="1882" y="421"/>
                    <a:pt x="1878" y="412"/>
                    <a:pt x="1878" y="403"/>
                  </a:cubicBezTo>
                  <a:cubicBezTo>
                    <a:pt x="1874" y="395"/>
                    <a:pt x="1882" y="386"/>
                    <a:pt x="1895" y="386"/>
                  </a:cubicBezTo>
                  <a:cubicBezTo>
                    <a:pt x="1947" y="386"/>
                    <a:pt x="1995" y="386"/>
                    <a:pt x="2039" y="386"/>
                  </a:cubicBezTo>
                  <a:lnTo>
                    <a:pt x="2039" y="386"/>
                  </a:lnTo>
                  <a:cubicBezTo>
                    <a:pt x="2047" y="386"/>
                    <a:pt x="2056" y="390"/>
                    <a:pt x="2056" y="403"/>
                  </a:cubicBezTo>
                  <a:cubicBezTo>
                    <a:pt x="2056" y="412"/>
                    <a:pt x="2047" y="421"/>
                    <a:pt x="2039" y="421"/>
                  </a:cubicBezTo>
                  <a:cubicBezTo>
                    <a:pt x="1995" y="421"/>
                    <a:pt x="1947" y="421"/>
                    <a:pt x="1895" y="421"/>
                  </a:cubicBezTo>
                  <a:close/>
                  <a:moveTo>
                    <a:pt x="1748" y="421"/>
                  </a:moveTo>
                  <a:lnTo>
                    <a:pt x="1748" y="421"/>
                  </a:lnTo>
                  <a:cubicBezTo>
                    <a:pt x="1700" y="421"/>
                    <a:pt x="1653" y="421"/>
                    <a:pt x="1605" y="421"/>
                  </a:cubicBezTo>
                  <a:cubicBezTo>
                    <a:pt x="1592" y="421"/>
                    <a:pt x="1588" y="412"/>
                    <a:pt x="1588" y="403"/>
                  </a:cubicBezTo>
                  <a:cubicBezTo>
                    <a:pt x="1588" y="395"/>
                    <a:pt x="1592" y="386"/>
                    <a:pt x="1605" y="386"/>
                  </a:cubicBezTo>
                  <a:lnTo>
                    <a:pt x="1605" y="386"/>
                  </a:lnTo>
                  <a:cubicBezTo>
                    <a:pt x="1653" y="386"/>
                    <a:pt x="1700" y="386"/>
                    <a:pt x="1748" y="386"/>
                  </a:cubicBezTo>
                  <a:cubicBezTo>
                    <a:pt x="1761" y="386"/>
                    <a:pt x="1765" y="395"/>
                    <a:pt x="1765" y="403"/>
                  </a:cubicBezTo>
                  <a:cubicBezTo>
                    <a:pt x="1765" y="412"/>
                    <a:pt x="1761" y="421"/>
                    <a:pt x="1748" y="421"/>
                  </a:cubicBezTo>
                  <a:close/>
                  <a:moveTo>
                    <a:pt x="2602" y="503"/>
                  </a:moveTo>
                  <a:cubicBezTo>
                    <a:pt x="2598" y="503"/>
                    <a:pt x="2593" y="503"/>
                    <a:pt x="2589" y="499"/>
                  </a:cubicBezTo>
                  <a:cubicBezTo>
                    <a:pt x="2554" y="473"/>
                    <a:pt x="2511" y="451"/>
                    <a:pt x="2468" y="438"/>
                  </a:cubicBezTo>
                  <a:cubicBezTo>
                    <a:pt x="2459" y="434"/>
                    <a:pt x="2450" y="425"/>
                    <a:pt x="2455" y="416"/>
                  </a:cubicBezTo>
                  <a:cubicBezTo>
                    <a:pt x="2459" y="403"/>
                    <a:pt x="2468" y="399"/>
                    <a:pt x="2476" y="403"/>
                  </a:cubicBezTo>
                  <a:cubicBezTo>
                    <a:pt x="2528" y="416"/>
                    <a:pt x="2572" y="442"/>
                    <a:pt x="2611" y="468"/>
                  </a:cubicBezTo>
                  <a:cubicBezTo>
                    <a:pt x="2619" y="477"/>
                    <a:pt x="2619" y="486"/>
                    <a:pt x="2615" y="494"/>
                  </a:cubicBezTo>
                  <a:cubicBezTo>
                    <a:pt x="2611" y="499"/>
                    <a:pt x="2606" y="503"/>
                    <a:pt x="2602" y="503"/>
                  </a:cubicBezTo>
                  <a:close/>
                  <a:moveTo>
                    <a:pt x="2763" y="737"/>
                  </a:moveTo>
                  <a:cubicBezTo>
                    <a:pt x="2754" y="737"/>
                    <a:pt x="2750" y="733"/>
                    <a:pt x="2745" y="724"/>
                  </a:cubicBezTo>
                  <a:cubicBezTo>
                    <a:pt x="2732" y="677"/>
                    <a:pt x="2711" y="633"/>
                    <a:pt x="2685" y="598"/>
                  </a:cubicBezTo>
                  <a:cubicBezTo>
                    <a:pt x="2680" y="590"/>
                    <a:pt x="2685" y="577"/>
                    <a:pt x="2689" y="572"/>
                  </a:cubicBezTo>
                  <a:cubicBezTo>
                    <a:pt x="2698" y="568"/>
                    <a:pt x="2711" y="568"/>
                    <a:pt x="2715" y="577"/>
                  </a:cubicBezTo>
                  <a:cubicBezTo>
                    <a:pt x="2741" y="616"/>
                    <a:pt x="2763" y="664"/>
                    <a:pt x="2780" y="711"/>
                  </a:cubicBezTo>
                  <a:cubicBezTo>
                    <a:pt x="2784" y="724"/>
                    <a:pt x="2776" y="733"/>
                    <a:pt x="2767" y="737"/>
                  </a:cubicBezTo>
                  <a:cubicBezTo>
                    <a:pt x="2767" y="737"/>
                    <a:pt x="2763" y="737"/>
                    <a:pt x="2763" y="737"/>
                  </a:cubicBezTo>
                  <a:close/>
                  <a:moveTo>
                    <a:pt x="2810" y="1023"/>
                  </a:moveTo>
                  <a:cubicBezTo>
                    <a:pt x="2802" y="1023"/>
                    <a:pt x="2793" y="1015"/>
                    <a:pt x="2793" y="1006"/>
                  </a:cubicBezTo>
                  <a:cubicBezTo>
                    <a:pt x="2784" y="950"/>
                    <a:pt x="2776" y="906"/>
                    <a:pt x="2776" y="872"/>
                  </a:cubicBezTo>
                  <a:lnTo>
                    <a:pt x="2771" y="863"/>
                  </a:lnTo>
                  <a:cubicBezTo>
                    <a:pt x="2771" y="854"/>
                    <a:pt x="2780" y="841"/>
                    <a:pt x="2789" y="841"/>
                  </a:cubicBezTo>
                  <a:cubicBezTo>
                    <a:pt x="2802" y="841"/>
                    <a:pt x="2806" y="850"/>
                    <a:pt x="2810" y="859"/>
                  </a:cubicBezTo>
                  <a:lnTo>
                    <a:pt x="2810" y="867"/>
                  </a:lnTo>
                  <a:cubicBezTo>
                    <a:pt x="2815" y="902"/>
                    <a:pt x="2819" y="945"/>
                    <a:pt x="2828" y="1002"/>
                  </a:cubicBezTo>
                  <a:cubicBezTo>
                    <a:pt x="2828" y="1010"/>
                    <a:pt x="2823" y="1019"/>
                    <a:pt x="2815" y="1023"/>
                  </a:cubicBezTo>
                  <a:cubicBezTo>
                    <a:pt x="2810" y="1023"/>
                    <a:pt x="2810" y="1023"/>
                    <a:pt x="2810" y="1023"/>
                  </a:cubicBezTo>
                  <a:close/>
                  <a:moveTo>
                    <a:pt x="2862" y="1310"/>
                  </a:moveTo>
                  <a:cubicBezTo>
                    <a:pt x="2854" y="1310"/>
                    <a:pt x="2845" y="1301"/>
                    <a:pt x="2845" y="1292"/>
                  </a:cubicBezTo>
                  <a:cubicBezTo>
                    <a:pt x="2832" y="1244"/>
                    <a:pt x="2823" y="1197"/>
                    <a:pt x="2819" y="1149"/>
                  </a:cubicBezTo>
                  <a:cubicBezTo>
                    <a:pt x="2815" y="1140"/>
                    <a:pt x="2823" y="1132"/>
                    <a:pt x="2832" y="1132"/>
                  </a:cubicBezTo>
                  <a:cubicBezTo>
                    <a:pt x="2841" y="1127"/>
                    <a:pt x="2849" y="1136"/>
                    <a:pt x="2854" y="1145"/>
                  </a:cubicBezTo>
                  <a:cubicBezTo>
                    <a:pt x="2862" y="1188"/>
                    <a:pt x="2871" y="1236"/>
                    <a:pt x="2880" y="1288"/>
                  </a:cubicBezTo>
                  <a:cubicBezTo>
                    <a:pt x="2880" y="1297"/>
                    <a:pt x="2875" y="1305"/>
                    <a:pt x="2867" y="1310"/>
                  </a:cubicBezTo>
                  <a:cubicBezTo>
                    <a:pt x="2862" y="1310"/>
                    <a:pt x="2862" y="1310"/>
                    <a:pt x="2862" y="1310"/>
                  </a:cubicBezTo>
                  <a:close/>
                  <a:moveTo>
                    <a:pt x="2919" y="1591"/>
                  </a:moveTo>
                  <a:cubicBezTo>
                    <a:pt x="2910" y="1591"/>
                    <a:pt x="2901" y="1587"/>
                    <a:pt x="2901" y="1578"/>
                  </a:cubicBezTo>
                  <a:lnTo>
                    <a:pt x="2871" y="1435"/>
                  </a:lnTo>
                  <a:cubicBezTo>
                    <a:pt x="2871" y="1427"/>
                    <a:pt x="2875" y="1418"/>
                    <a:pt x="2884" y="1414"/>
                  </a:cubicBezTo>
                  <a:cubicBezTo>
                    <a:pt x="2897" y="1414"/>
                    <a:pt x="2906" y="1418"/>
                    <a:pt x="2906" y="1431"/>
                  </a:cubicBezTo>
                  <a:lnTo>
                    <a:pt x="2936" y="1570"/>
                  </a:lnTo>
                  <a:cubicBezTo>
                    <a:pt x="2940" y="1583"/>
                    <a:pt x="2932" y="1591"/>
                    <a:pt x="2923" y="1591"/>
                  </a:cubicBezTo>
                  <a:cubicBezTo>
                    <a:pt x="2923" y="1591"/>
                    <a:pt x="2919" y="1591"/>
                    <a:pt x="2919" y="1591"/>
                  </a:cubicBezTo>
                  <a:close/>
                  <a:moveTo>
                    <a:pt x="2979" y="1878"/>
                  </a:moveTo>
                  <a:cubicBezTo>
                    <a:pt x="2971" y="1878"/>
                    <a:pt x="2962" y="1873"/>
                    <a:pt x="2962" y="1864"/>
                  </a:cubicBezTo>
                  <a:lnTo>
                    <a:pt x="2932" y="1721"/>
                  </a:lnTo>
                  <a:cubicBezTo>
                    <a:pt x="2927" y="1713"/>
                    <a:pt x="2936" y="1700"/>
                    <a:pt x="2945" y="1700"/>
                  </a:cubicBezTo>
                  <a:cubicBezTo>
                    <a:pt x="2953" y="1700"/>
                    <a:pt x="2962" y="1704"/>
                    <a:pt x="2966" y="1713"/>
                  </a:cubicBezTo>
                  <a:lnTo>
                    <a:pt x="2997" y="1856"/>
                  </a:lnTo>
                  <a:cubicBezTo>
                    <a:pt x="2997" y="1864"/>
                    <a:pt x="2992" y="1873"/>
                    <a:pt x="2984" y="1878"/>
                  </a:cubicBezTo>
                  <a:cubicBezTo>
                    <a:pt x="2979" y="1878"/>
                    <a:pt x="2979" y="1878"/>
                    <a:pt x="2979" y="1878"/>
                  </a:cubicBezTo>
                  <a:close/>
                  <a:moveTo>
                    <a:pt x="3040" y="2159"/>
                  </a:moveTo>
                  <a:cubicBezTo>
                    <a:pt x="3031" y="2159"/>
                    <a:pt x="3023" y="2155"/>
                    <a:pt x="3023" y="2146"/>
                  </a:cubicBezTo>
                  <a:lnTo>
                    <a:pt x="2992" y="2003"/>
                  </a:lnTo>
                  <a:cubicBezTo>
                    <a:pt x="2988" y="1995"/>
                    <a:pt x="2997" y="1986"/>
                    <a:pt x="3005" y="1982"/>
                  </a:cubicBezTo>
                  <a:cubicBezTo>
                    <a:pt x="3014" y="1982"/>
                    <a:pt x="3027" y="1986"/>
                    <a:pt x="3027" y="1999"/>
                  </a:cubicBezTo>
                  <a:lnTo>
                    <a:pt x="3057" y="2138"/>
                  </a:lnTo>
                  <a:cubicBezTo>
                    <a:pt x="3062" y="2151"/>
                    <a:pt x="3053" y="2159"/>
                    <a:pt x="3044" y="2159"/>
                  </a:cubicBezTo>
                  <a:cubicBezTo>
                    <a:pt x="3044" y="2159"/>
                    <a:pt x="3040" y="2159"/>
                    <a:pt x="3040" y="2159"/>
                  </a:cubicBezTo>
                  <a:close/>
                  <a:moveTo>
                    <a:pt x="3105" y="2445"/>
                  </a:moveTo>
                  <a:cubicBezTo>
                    <a:pt x="3096" y="2445"/>
                    <a:pt x="3088" y="2437"/>
                    <a:pt x="3088" y="2432"/>
                  </a:cubicBezTo>
                  <a:lnTo>
                    <a:pt x="3053" y="2289"/>
                  </a:lnTo>
                  <a:cubicBezTo>
                    <a:pt x="3053" y="2281"/>
                    <a:pt x="3057" y="2268"/>
                    <a:pt x="3066" y="2268"/>
                  </a:cubicBezTo>
                  <a:cubicBezTo>
                    <a:pt x="3079" y="2263"/>
                    <a:pt x="3088" y="2272"/>
                    <a:pt x="3088" y="2281"/>
                  </a:cubicBezTo>
                  <a:lnTo>
                    <a:pt x="3122" y="2424"/>
                  </a:lnTo>
                  <a:cubicBezTo>
                    <a:pt x="3122" y="2432"/>
                    <a:pt x="3118" y="2441"/>
                    <a:pt x="3105" y="2445"/>
                  </a:cubicBezTo>
                  <a:cubicBezTo>
                    <a:pt x="3105" y="2445"/>
                    <a:pt x="3105" y="2445"/>
                    <a:pt x="3105" y="2445"/>
                  </a:cubicBezTo>
                  <a:close/>
                  <a:moveTo>
                    <a:pt x="3166" y="2727"/>
                  </a:moveTo>
                  <a:cubicBezTo>
                    <a:pt x="3157" y="2727"/>
                    <a:pt x="3153" y="2723"/>
                    <a:pt x="3148" y="2714"/>
                  </a:cubicBezTo>
                  <a:lnTo>
                    <a:pt x="3118" y="2571"/>
                  </a:lnTo>
                  <a:cubicBezTo>
                    <a:pt x="3114" y="2563"/>
                    <a:pt x="3122" y="2554"/>
                    <a:pt x="3131" y="2550"/>
                  </a:cubicBezTo>
                  <a:cubicBezTo>
                    <a:pt x="3140" y="2550"/>
                    <a:pt x="3153" y="2554"/>
                    <a:pt x="3153" y="2563"/>
                  </a:cubicBezTo>
                  <a:lnTo>
                    <a:pt x="3183" y="2706"/>
                  </a:lnTo>
                  <a:cubicBezTo>
                    <a:pt x="3187" y="2714"/>
                    <a:pt x="3179" y="2727"/>
                    <a:pt x="3170" y="2727"/>
                  </a:cubicBezTo>
                  <a:cubicBezTo>
                    <a:pt x="3170" y="2727"/>
                    <a:pt x="3170" y="2727"/>
                    <a:pt x="3166" y="2727"/>
                  </a:cubicBezTo>
                  <a:close/>
                  <a:moveTo>
                    <a:pt x="3231" y="3009"/>
                  </a:moveTo>
                  <a:cubicBezTo>
                    <a:pt x="3222" y="3009"/>
                    <a:pt x="3218" y="3005"/>
                    <a:pt x="3213" y="2996"/>
                  </a:cubicBezTo>
                  <a:lnTo>
                    <a:pt x="3183" y="2857"/>
                  </a:lnTo>
                  <a:cubicBezTo>
                    <a:pt x="3179" y="2844"/>
                    <a:pt x="3187" y="2836"/>
                    <a:pt x="3196" y="2836"/>
                  </a:cubicBezTo>
                  <a:cubicBezTo>
                    <a:pt x="3205" y="2831"/>
                    <a:pt x="3213" y="2840"/>
                    <a:pt x="3218" y="2849"/>
                  </a:cubicBezTo>
                  <a:lnTo>
                    <a:pt x="3248" y="2987"/>
                  </a:lnTo>
                  <a:cubicBezTo>
                    <a:pt x="3253" y="3000"/>
                    <a:pt x="3244" y="3009"/>
                    <a:pt x="3235" y="3009"/>
                  </a:cubicBezTo>
                  <a:cubicBezTo>
                    <a:pt x="3235" y="3009"/>
                    <a:pt x="3235" y="3009"/>
                    <a:pt x="3231" y="3009"/>
                  </a:cubicBezTo>
                  <a:close/>
                  <a:moveTo>
                    <a:pt x="3296" y="3295"/>
                  </a:moveTo>
                  <a:cubicBezTo>
                    <a:pt x="3287" y="3295"/>
                    <a:pt x="3283" y="3287"/>
                    <a:pt x="3279" y="3282"/>
                  </a:cubicBezTo>
                  <a:lnTo>
                    <a:pt x="3248" y="3139"/>
                  </a:lnTo>
                  <a:cubicBezTo>
                    <a:pt x="3244" y="3131"/>
                    <a:pt x="3253" y="3118"/>
                    <a:pt x="3261" y="3118"/>
                  </a:cubicBezTo>
                  <a:cubicBezTo>
                    <a:pt x="3270" y="3113"/>
                    <a:pt x="3279" y="3122"/>
                    <a:pt x="3283" y="3131"/>
                  </a:cubicBezTo>
                  <a:lnTo>
                    <a:pt x="3313" y="3274"/>
                  </a:lnTo>
                  <a:cubicBezTo>
                    <a:pt x="3318" y="3282"/>
                    <a:pt x="3309" y="3291"/>
                    <a:pt x="3300" y="3295"/>
                  </a:cubicBezTo>
                  <a:cubicBezTo>
                    <a:pt x="3300" y="3295"/>
                    <a:pt x="3300" y="3295"/>
                    <a:pt x="3296" y="3295"/>
                  </a:cubicBezTo>
                  <a:close/>
                  <a:moveTo>
                    <a:pt x="3365" y="3577"/>
                  </a:moveTo>
                  <a:cubicBezTo>
                    <a:pt x="3357" y="3577"/>
                    <a:pt x="3348" y="3573"/>
                    <a:pt x="3344" y="3564"/>
                  </a:cubicBezTo>
                  <a:lnTo>
                    <a:pt x="3313" y="3421"/>
                  </a:lnTo>
                  <a:cubicBezTo>
                    <a:pt x="3309" y="3412"/>
                    <a:pt x="3318" y="3404"/>
                    <a:pt x="3326" y="3399"/>
                  </a:cubicBezTo>
                  <a:cubicBezTo>
                    <a:pt x="3335" y="3399"/>
                    <a:pt x="3344" y="3404"/>
                    <a:pt x="3348" y="3412"/>
                  </a:cubicBezTo>
                  <a:lnTo>
                    <a:pt x="3383" y="3555"/>
                  </a:lnTo>
                  <a:cubicBezTo>
                    <a:pt x="3383" y="3564"/>
                    <a:pt x="3378" y="3573"/>
                    <a:pt x="3365" y="3577"/>
                  </a:cubicBezTo>
                  <a:cubicBezTo>
                    <a:pt x="3365" y="3577"/>
                    <a:pt x="3365" y="3577"/>
                    <a:pt x="3365" y="3577"/>
                  </a:cubicBezTo>
                  <a:close/>
                  <a:moveTo>
                    <a:pt x="3430" y="3859"/>
                  </a:moveTo>
                  <a:cubicBezTo>
                    <a:pt x="3422" y="3859"/>
                    <a:pt x="3413" y="3855"/>
                    <a:pt x="3413" y="3846"/>
                  </a:cubicBezTo>
                  <a:lnTo>
                    <a:pt x="3378" y="3703"/>
                  </a:lnTo>
                  <a:cubicBezTo>
                    <a:pt x="3378" y="3694"/>
                    <a:pt x="3383" y="3685"/>
                    <a:pt x="3391" y="3681"/>
                  </a:cubicBezTo>
                  <a:cubicBezTo>
                    <a:pt x="3404" y="3681"/>
                    <a:pt x="3413" y="3685"/>
                    <a:pt x="3413" y="3699"/>
                  </a:cubicBezTo>
                  <a:lnTo>
                    <a:pt x="3448" y="3837"/>
                  </a:lnTo>
                  <a:cubicBezTo>
                    <a:pt x="3448" y="3846"/>
                    <a:pt x="3443" y="3859"/>
                    <a:pt x="3435" y="3859"/>
                  </a:cubicBezTo>
                  <a:cubicBezTo>
                    <a:pt x="3430" y="3859"/>
                    <a:pt x="3430" y="3859"/>
                    <a:pt x="3430" y="385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881316" y="4604723"/>
              <a:ext cx="10148" cy="19584"/>
            </a:xfrm>
            <a:custGeom>
              <a:rect b="b" l="l" r="r" t="t"/>
              <a:pathLst>
                <a:path extrusionOk="0" h="110" w="57">
                  <a:moveTo>
                    <a:pt x="35" y="109"/>
                  </a:moveTo>
                  <a:cubicBezTo>
                    <a:pt x="26" y="109"/>
                    <a:pt x="18" y="100"/>
                    <a:pt x="18" y="96"/>
                  </a:cubicBezTo>
                  <a:lnTo>
                    <a:pt x="0" y="22"/>
                  </a:lnTo>
                  <a:cubicBezTo>
                    <a:pt x="0" y="14"/>
                    <a:pt x="5" y="5"/>
                    <a:pt x="13" y="1"/>
                  </a:cubicBezTo>
                  <a:cubicBezTo>
                    <a:pt x="26" y="1"/>
                    <a:pt x="35" y="5"/>
                    <a:pt x="35" y="14"/>
                  </a:cubicBezTo>
                  <a:lnTo>
                    <a:pt x="52" y="87"/>
                  </a:lnTo>
                  <a:cubicBezTo>
                    <a:pt x="57" y="96"/>
                    <a:pt x="48" y="105"/>
                    <a:pt x="39" y="109"/>
                  </a:cubicBezTo>
                  <a:cubicBezTo>
                    <a:pt x="39" y="109"/>
                    <a:pt x="35" y="109"/>
                    <a:pt x="35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48093" y="4111581"/>
              <a:ext cx="11038" cy="493335"/>
            </a:xfrm>
            <a:custGeom>
              <a:rect b="b" l="l" r="r" t="t"/>
              <a:pathLst>
                <a:path extrusionOk="0" h="2771" w="62">
                  <a:moveTo>
                    <a:pt x="44" y="178"/>
                  </a:moveTo>
                  <a:lnTo>
                    <a:pt x="44" y="178"/>
                  </a:lnTo>
                  <a:cubicBezTo>
                    <a:pt x="31" y="178"/>
                    <a:pt x="27" y="174"/>
                    <a:pt x="27" y="161"/>
                  </a:cubicBezTo>
                  <a:lnTo>
                    <a:pt x="27" y="17"/>
                  </a:lnTo>
                  <a:cubicBezTo>
                    <a:pt x="27" y="9"/>
                    <a:pt x="36" y="0"/>
                    <a:pt x="44" y="0"/>
                  </a:cubicBezTo>
                  <a:lnTo>
                    <a:pt x="44" y="0"/>
                  </a:lnTo>
                  <a:cubicBezTo>
                    <a:pt x="53" y="0"/>
                    <a:pt x="62" y="9"/>
                    <a:pt x="62" y="17"/>
                  </a:cubicBezTo>
                  <a:lnTo>
                    <a:pt x="62" y="161"/>
                  </a:lnTo>
                  <a:cubicBezTo>
                    <a:pt x="62" y="174"/>
                    <a:pt x="53" y="178"/>
                    <a:pt x="44" y="178"/>
                  </a:cubicBezTo>
                  <a:close/>
                  <a:moveTo>
                    <a:pt x="40" y="468"/>
                  </a:moveTo>
                  <a:lnTo>
                    <a:pt x="40" y="468"/>
                  </a:lnTo>
                  <a:cubicBezTo>
                    <a:pt x="31" y="468"/>
                    <a:pt x="23" y="460"/>
                    <a:pt x="23" y="451"/>
                  </a:cubicBezTo>
                  <a:lnTo>
                    <a:pt x="23" y="308"/>
                  </a:lnTo>
                  <a:cubicBezTo>
                    <a:pt x="23" y="295"/>
                    <a:pt x="31" y="286"/>
                    <a:pt x="40" y="286"/>
                  </a:cubicBezTo>
                  <a:cubicBezTo>
                    <a:pt x="49" y="291"/>
                    <a:pt x="62" y="295"/>
                    <a:pt x="62" y="308"/>
                  </a:cubicBezTo>
                  <a:lnTo>
                    <a:pt x="57" y="451"/>
                  </a:lnTo>
                  <a:cubicBezTo>
                    <a:pt x="57" y="460"/>
                    <a:pt x="49" y="468"/>
                    <a:pt x="40" y="468"/>
                  </a:cubicBezTo>
                  <a:close/>
                  <a:moveTo>
                    <a:pt x="40" y="759"/>
                  </a:moveTo>
                  <a:lnTo>
                    <a:pt x="40" y="759"/>
                  </a:lnTo>
                  <a:cubicBezTo>
                    <a:pt x="27" y="759"/>
                    <a:pt x="18" y="750"/>
                    <a:pt x="18" y="742"/>
                  </a:cubicBezTo>
                  <a:lnTo>
                    <a:pt x="23" y="594"/>
                  </a:lnTo>
                  <a:cubicBezTo>
                    <a:pt x="23" y="585"/>
                    <a:pt x="27" y="577"/>
                    <a:pt x="40" y="577"/>
                  </a:cubicBezTo>
                  <a:cubicBezTo>
                    <a:pt x="49" y="577"/>
                    <a:pt x="57" y="585"/>
                    <a:pt x="57" y="594"/>
                  </a:cubicBezTo>
                  <a:lnTo>
                    <a:pt x="57" y="742"/>
                  </a:lnTo>
                  <a:cubicBezTo>
                    <a:pt x="57" y="750"/>
                    <a:pt x="49" y="759"/>
                    <a:pt x="40" y="759"/>
                  </a:cubicBezTo>
                  <a:close/>
                  <a:moveTo>
                    <a:pt x="36" y="1045"/>
                  </a:moveTo>
                  <a:lnTo>
                    <a:pt x="36" y="1045"/>
                  </a:lnTo>
                  <a:cubicBezTo>
                    <a:pt x="27" y="1045"/>
                    <a:pt x="18" y="1041"/>
                    <a:pt x="18" y="1028"/>
                  </a:cubicBezTo>
                  <a:lnTo>
                    <a:pt x="18" y="885"/>
                  </a:lnTo>
                  <a:cubicBezTo>
                    <a:pt x="18" y="876"/>
                    <a:pt x="27" y="867"/>
                    <a:pt x="36" y="867"/>
                  </a:cubicBezTo>
                  <a:cubicBezTo>
                    <a:pt x="49" y="867"/>
                    <a:pt x="57" y="876"/>
                    <a:pt x="53" y="885"/>
                  </a:cubicBezTo>
                  <a:lnTo>
                    <a:pt x="53" y="1028"/>
                  </a:lnTo>
                  <a:cubicBezTo>
                    <a:pt x="53" y="1041"/>
                    <a:pt x="44" y="1045"/>
                    <a:pt x="36" y="1045"/>
                  </a:cubicBezTo>
                  <a:close/>
                  <a:moveTo>
                    <a:pt x="31" y="1336"/>
                  </a:moveTo>
                  <a:lnTo>
                    <a:pt x="31" y="1336"/>
                  </a:lnTo>
                  <a:cubicBezTo>
                    <a:pt x="23" y="1336"/>
                    <a:pt x="14" y="1327"/>
                    <a:pt x="14" y="1318"/>
                  </a:cubicBezTo>
                  <a:lnTo>
                    <a:pt x="18" y="1175"/>
                  </a:lnTo>
                  <a:cubicBezTo>
                    <a:pt x="18" y="1162"/>
                    <a:pt x="23" y="1153"/>
                    <a:pt x="36" y="1153"/>
                  </a:cubicBezTo>
                  <a:lnTo>
                    <a:pt x="36" y="1153"/>
                  </a:lnTo>
                  <a:cubicBezTo>
                    <a:pt x="44" y="1153"/>
                    <a:pt x="53" y="1162"/>
                    <a:pt x="53" y="1175"/>
                  </a:cubicBezTo>
                  <a:lnTo>
                    <a:pt x="53" y="1318"/>
                  </a:lnTo>
                  <a:cubicBezTo>
                    <a:pt x="53" y="1327"/>
                    <a:pt x="44" y="1336"/>
                    <a:pt x="31" y="1336"/>
                  </a:cubicBezTo>
                  <a:close/>
                  <a:moveTo>
                    <a:pt x="31" y="1626"/>
                  </a:moveTo>
                  <a:lnTo>
                    <a:pt x="31" y="1626"/>
                  </a:lnTo>
                  <a:cubicBezTo>
                    <a:pt x="23" y="1626"/>
                    <a:pt x="14" y="1617"/>
                    <a:pt x="14" y="1609"/>
                  </a:cubicBezTo>
                  <a:lnTo>
                    <a:pt x="14" y="1461"/>
                  </a:lnTo>
                  <a:cubicBezTo>
                    <a:pt x="14" y="1453"/>
                    <a:pt x="23" y="1444"/>
                    <a:pt x="31" y="1444"/>
                  </a:cubicBezTo>
                  <a:lnTo>
                    <a:pt x="31" y="1444"/>
                  </a:lnTo>
                  <a:cubicBezTo>
                    <a:pt x="40" y="1444"/>
                    <a:pt x="49" y="1453"/>
                    <a:pt x="49" y="1461"/>
                  </a:cubicBezTo>
                  <a:lnTo>
                    <a:pt x="49" y="1609"/>
                  </a:lnTo>
                  <a:cubicBezTo>
                    <a:pt x="49" y="1617"/>
                    <a:pt x="40" y="1626"/>
                    <a:pt x="31" y="1626"/>
                  </a:cubicBezTo>
                  <a:close/>
                  <a:moveTo>
                    <a:pt x="27" y="1912"/>
                  </a:moveTo>
                  <a:lnTo>
                    <a:pt x="27" y="1912"/>
                  </a:lnTo>
                  <a:cubicBezTo>
                    <a:pt x="18" y="1912"/>
                    <a:pt x="10" y="1908"/>
                    <a:pt x="10" y="1895"/>
                  </a:cubicBezTo>
                  <a:lnTo>
                    <a:pt x="10" y="1752"/>
                  </a:lnTo>
                  <a:cubicBezTo>
                    <a:pt x="10" y="1743"/>
                    <a:pt x="18" y="1734"/>
                    <a:pt x="31" y="1734"/>
                  </a:cubicBezTo>
                  <a:cubicBezTo>
                    <a:pt x="40" y="1734"/>
                    <a:pt x="49" y="1743"/>
                    <a:pt x="49" y="1752"/>
                  </a:cubicBezTo>
                  <a:lnTo>
                    <a:pt x="44" y="1895"/>
                  </a:lnTo>
                  <a:cubicBezTo>
                    <a:pt x="44" y="1908"/>
                    <a:pt x="40" y="1912"/>
                    <a:pt x="27" y="1912"/>
                  </a:cubicBezTo>
                  <a:close/>
                  <a:moveTo>
                    <a:pt x="27" y="2203"/>
                  </a:moveTo>
                  <a:lnTo>
                    <a:pt x="27" y="2203"/>
                  </a:lnTo>
                  <a:cubicBezTo>
                    <a:pt x="14" y="2203"/>
                    <a:pt x="10" y="2194"/>
                    <a:pt x="10" y="2185"/>
                  </a:cubicBezTo>
                  <a:lnTo>
                    <a:pt x="10" y="2042"/>
                  </a:lnTo>
                  <a:cubicBezTo>
                    <a:pt x="10" y="2029"/>
                    <a:pt x="18" y="2021"/>
                    <a:pt x="27" y="2021"/>
                  </a:cubicBezTo>
                  <a:lnTo>
                    <a:pt x="27" y="2021"/>
                  </a:lnTo>
                  <a:cubicBezTo>
                    <a:pt x="36" y="2021"/>
                    <a:pt x="44" y="2029"/>
                    <a:pt x="44" y="2042"/>
                  </a:cubicBezTo>
                  <a:lnTo>
                    <a:pt x="44" y="2185"/>
                  </a:lnTo>
                  <a:cubicBezTo>
                    <a:pt x="44" y="2194"/>
                    <a:pt x="36" y="2203"/>
                    <a:pt x="27" y="2203"/>
                  </a:cubicBezTo>
                  <a:close/>
                  <a:moveTo>
                    <a:pt x="23" y="2493"/>
                  </a:moveTo>
                  <a:lnTo>
                    <a:pt x="23" y="2493"/>
                  </a:lnTo>
                  <a:cubicBezTo>
                    <a:pt x="14" y="2493"/>
                    <a:pt x="5" y="2484"/>
                    <a:pt x="5" y="2476"/>
                  </a:cubicBezTo>
                  <a:lnTo>
                    <a:pt x="5" y="2328"/>
                  </a:lnTo>
                  <a:cubicBezTo>
                    <a:pt x="5" y="2320"/>
                    <a:pt x="14" y="2311"/>
                    <a:pt x="23" y="2311"/>
                  </a:cubicBezTo>
                  <a:cubicBezTo>
                    <a:pt x="36" y="2311"/>
                    <a:pt x="44" y="2320"/>
                    <a:pt x="44" y="2328"/>
                  </a:cubicBezTo>
                  <a:lnTo>
                    <a:pt x="40" y="2476"/>
                  </a:lnTo>
                  <a:cubicBezTo>
                    <a:pt x="40" y="2484"/>
                    <a:pt x="31" y="2493"/>
                    <a:pt x="23" y="2493"/>
                  </a:cubicBezTo>
                  <a:close/>
                  <a:moveTo>
                    <a:pt x="23" y="2771"/>
                  </a:moveTo>
                  <a:lnTo>
                    <a:pt x="18" y="2771"/>
                  </a:lnTo>
                  <a:cubicBezTo>
                    <a:pt x="10" y="2771"/>
                    <a:pt x="1" y="2762"/>
                    <a:pt x="1" y="2753"/>
                  </a:cubicBezTo>
                  <a:lnTo>
                    <a:pt x="5" y="2619"/>
                  </a:lnTo>
                  <a:cubicBezTo>
                    <a:pt x="5" y="2610"/>
                    <a:pt x="14" y="2602"/>
                    <a:pt x="23" y="2602"/>
                  </a:cubicBezTo>
                  <a:lnTo>
                    <a:pt x="23" y="2602"/>
                  </a:lnTo>
                  <a:cubicBezTo>
                    <a:pt x="31" y="2602"/>
                    <a:pt x="40" y="2610"/>
                    <a:pt x="40" y="2619"/>
                  </a:cubicBezTo>
                  <a:lnTo>
                    <a:pt x="40" y="2753"/>
                  </a:lnTo>
                  <a:cubicBezTo>
                    <a:pt x="40" y="2762"/>
                    <a:pt x="31" y="2771"/>
                    <a:pt x="23" y="2771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5172746" y="2790781"/>
              <a:ext cx="502586" cy="479626"/>
            </a:xfrm>
            <a:custGeom>
              <a:rect b="b" l="l" r="r" t="t"/>
              <a:pathLst>
                <a:path extrusionOk="0" h="2694" w="2823">
                  <a:moveTo>
                    <a:pt x="243" y="2351"/>
                  </a:moveTo>
                  <a:cubicBezTo>
                    <a:pt x="239" y="2481"/>
                    <a:pt x="213" y="2593"/>
                    <a:pt x="178" y="2693"/>
                  </a:cubicBezTo>
                  <a:lnTo>
                    <a:pt x="2645" y="2693"/>
                  </a:lnTo>
                  <a:cubicBezTo>
                    <a:pt x="2610" y="2593"/>
                    <a:pt x="2584" y="2481"/>
                    <a:pt x="2580" y="2351"/>
                  </a:cubicBezTo>
                  <a:cubicBezTo>
                    <a:pt x="2562" y="1874"/>
                    <a:pt x="2823" y="1445"/>
                    <a:pt x="2580" y="725"/>
                  </a:cubicBezTo>
                  <a:cubicBezTo>
                    <a:pt x="2333" y="1"/>
                    <a:pt x="1492" y="74"/>
                    <a:pt x="1492" y="74"/>
                  </a:cubicBezTo>
                  <a:lnTo>
                    <a:pt x="1414" y="74"/>
                  </a:lnTo>
                  <a:lnTo>
                    <a:pt x="1331" y="74"/>
                  </a:lnTo>
                  <a:cubicBezTo>
                    <a:pt x="1331" y="74"/>
                    <a:pt x="490" y="1"/>
                    <a:pt x="243" y="725"/>
                  </a:cubicBezTo>
                  <a:cubicBezTo>
                    <a:pt x="0" y="1445"/>
                    <a:pt x="260" y="1874"/>
                    <a:pt x="243" y="2351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5062366" y="3283210"/>
              <a:ext cx="215419" cy="376188"/>
            </a:xfrm>
            <a:custGeom>
              <a:rect b="b" l="l" r="r" t="t"/>
              <a:pathLst>
                <a:path extrusionOk="0" h="2113" w="1210">
                  <a:moveTo>
                    <a:pt x="1097" y="1"/>
                  </a:moveTo>
                  <a:cubicBezTo>
                    <a:pt x="1097" y="1"/>
                    <a:pt x="863" y="57"/>
                    <a:pt x="650" y="391"/>
                  </a:cubicBezTo>
                  <a:cubicBezTo>
                    <a:pt x="330" y="898"/>
                    <a:pt x="0" y="1774"/>
                    <a:pt x="217" y="1952"/>
                  </a:cubicBezTo>
                  <a:cubicBezTo>
                    <a:pt x="416" y="2112"/>
                    <a:pt x="928" y="1410"/>
                    <a:pt x="1071" y="1219"/>
                  </a:cubicBezTo>
                  <a:cubicBezTo>
                    <a:pt x="1210" y="1028"/>
                    <a:pt x="1097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571717" y="3283210"/>
              <a:ext cx="204025" cy="385446"/>
            </a:xfrm>
            <a:custGeom>
              <a:rect b="b" l="l" r="r" t="t"/>
              <a:pathLst>
                <a:path extrusionOk="0" h="2165" w="1146">
                  <a:moveTo>
                    <a:pt x="79" y="1"/>
                  </a:moveTo>
                  <a:cubicBezTo>
                    <a:pt x="79" y="1"/>
                    <a:pt x="443" y="1"/>
                    <a:pt x="742" y="777"/>
                  </a:cubicBezTo>
                  <a:cubicBezTo>
                    <a:pt x="881" y="1133"/>
                    <a:pt x="1145" y="1952"/>
                    <a:pt x="976" y="2017"/>
                  </a:cubicBezTo>
                  <a:cubicBezTo>
                    <a:pt x="595" y="2164"/>
                    <a:pt x="1" y="1154"/>
                    <a:pt x="1" y="11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317842" y="3263983"/>
              <a:ext cx="212393" cy="602292"/>
            </a:xfrm>
            <a:custGeom>
              <a:rect b="b" l="l" r="r" t="t"/>
              <a:pathLst>
                <a:path extrusionOk="0" h="3383" w="1193">
                  <a:moveTo>
                    <a:pt x="0" y="70"/>
                  </a:moveTo>
                  <a:lnTo>
                    <a:pt x="195" y="3365"/>
                  </a:lnTo>
                  <a:lnTo>
                    <a:pt x="945" y="3382"/>
                  </a:lnTo>
                  <a:lnTo>
                    <a:pt x="1193" y="83"/>
                  </a:lnTo>
                  <a:cubicBezTo>
                    <a:pt x="971" y="18"/>
                    <a:pt x="724" y="1"/>
                    <a:pt x="477" y="9"/>
                  </a:cubicBezTo>
                  <a:cubicBezTo>
                    <a:pt x="291" y="18"/>
                    <a:pt x="135" y="40"/>
                    <a:pt x="0" y="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480742" y="3272528"/>
              <a:ext cx="170733" cy="597663"/>
            </a:xfrm>
            <a:custGeom>
              <a:rect b="b" l="l" r="r" t="t"/>
              <a:pathLst>
                <a:path extrusionOk="0" h="3357" w="959">
                  <a:moveTo>
                    <a:pt x="780" y="2125"/>
                  </a:moveTo>
                  <a:cubicBezTo>
                    <a:pt x="793" y="2311"/>
                    <a:pt x="824" y="2857"/>
                    <a:pt x="889" y="3356"/>
                  </a:cubicBezTo>
                  <a:lnTo>
                    <a:pt x="0" y="3356"/>
                  </a:lnTo>
                  <a:lnTo>
                    <a:pt x="269" y="0"/>
                  </a:lnTo>
                  <a:cubicBezTo>
                    <a:pt x="481" y="65"/>
                    <a:pt x="594" y="0"/>
                    <a:pt x="715" y="156"/>
                  </a:cubicBezTo>
                  <a:cubicBezTo>
                    <a:pt x="958" y="477"/>
                    <a:pt x="759" y="1717"/>
                    <a:pt x="780" y="2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516171" y="3726325"/>
              <a:ext cx="84387" cy="38812"/>
            </a:xfrm>
            <a:custGeom>
              <a:rect b="b" l="l" r="r" t="t"/>
              <a:pathLst>
                <a:path extrusionOk="0" h="218" w="474">
                  <a:moveTo>
                    <a:pt x="473" y="5"/>
                  </a:moveTo>
                  <a:cubicBezTo>
                    <a:pt x="473" y="122"/>
                    <a:pt x="369" y="217"/>
                    <a:pt x="235" y="217"/>
                  </a:cubicBezTo>
                  <a:cubicBezTo>
                    <a:pt x="170" y="217"/>
                    <a:pt x="113" y="191"/>
                    <a:pt x="70" y="152"/>
                  </a:cubicBezTo>
                  <a:cubicBezTo>
                    <a:pt x="35" y="122"/>
                    <a:pt x="9" y="79"/>
                    <a:pt x="0" y="35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171856" y="3270926"/>
              <a:ext cx="216309" cy="593035"/>
            </a:xfrm>
            <a:custGeom>
              <a:rect b="b" l="l" r="r" t="t"/>
              <a:pathLst>
                <a:path extrusionOk="0" h="3331" w="1215">
                  <a:moveTo>
                    <a:pt x="257" y="3326"/>
                  </a:moveTo>
                  <a:cubicBezTo>
                    <a:pt x="378" y="2680"/>
                    <a:pt x="495" y="1904"/>
                    <a:pt x="460" y="1384"/>
                  </a:cubicBezTo>
                  <a:cubicBezTo>
                    <a:pt x="404" y="469"/>
                    <a:pt x="1" y="40"/>
                    <a:pt x="846" y="1"/>
                  </a:cubicBezTo>
                  <a:lnTo>
                    <a:pt x="1215" y="33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254463" y="3722409"/>
              <a:ext cx="84387" cy="38099"/>
            </a:xfrm>
            <a:custGeom>
              <a:rect b="b" l="l" r="r" t="t"/>
              <a:pathLst>
                <a:path extrusionOk="0" h="214" w="474">
                  <a:moveTo>
                    <a:pt x="473" y="5"/>
                  </a:moveTo>
                  <a:cubicBezTo>
                    <a:pt x="473" y="122"/>
                    <a:pt x="369" y="213"/>
                    <a:pt x="239" y="213"/>
                  </a:cubicBezTo>
                  <a:cubicBezTo>
                    <a:pt x="170" y="213"/>
                    <a:pt x="113" y="192"/>
                    <a:pt x="70" y="153"/>
                  </a:cubicBezTo>
                  <a:cubicBezTo>
                    <a:pt x="35" y="122"/>
                    <a:pt x="9" y="79"/>
                    <a:pt x="1" y="31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378017" y="3169093"/>
              <a:ext cx="91153" cy="124446"/>
            </a:xfrm>
            <a:custGeom>
              <a:rect b="b" l="l" r="r" t="t"/>
              <a:pathLst>
                <a:path extrusionOk="0" h="699" w="512">
                  <a:moveTo>
                    <a:pt x="48" y="351"/>
                  </a:moveTo>
                  <a:cubicBezTo>
                    <a:pt x="44" y="447"/>
                    <a:pt x="0" y="581"/>
                    <a:pt x="0" y="581"/>
                  </a:cubicBezTo>
                  <a:cubicBezTo>
                    <a:pt x="13" y="594"/>
                    <a:pt x="109" y="698"/>
                    <a:pt x="261" y="694"/>
                  </a:cubicBezTo>
                  <a:cubicBezTo>
                    <a:pt x="408" y="694"/>
                    <a:pt x="495" y="599"/>
                    <a:pt x="512" y="581"/>
                  </a:cubicBezTo>
                  <a:cubicBezTo>
                    <a:pt x="508" y="568"/>
                    <a:pt x="499" y="551"/>
                    <a:pt x="495" y="534"/>
                  </a:cubicBezTo>
                  <a:cubicBezTo>
                    <a:pt x="490" y="516"/>
                    <a:pt x="486" y="499"/>
                    <a:pt x="482" y="477"/>
                  </a:cubicBezTo>
                  <a:cubicBezTo>
                    <a:pt x="469" y="438"/>
                    <a:pt x="464" y="390"/>
                    <a:pt x="460" y="343"/>
                  </a:cubicBezTo>
                  <a:cubicBezTo>
                    <a:pt x="451" y="226"/>
                    <a:pt x="473" y="126"/>
                    <a:pt x="490" y="52"/>
                  </a:cubicBezTo>
                  <a:cubicBezTo>
                    <a:pt x="499" y="35"/>
                    <a:pt x="503" y="13"/>
                    <a:pt x="512" y="0"/>
                  </a:cubicBezTo>
                  <a:lnTo>
                    <a:pt x="0" y="0"/>
                  </a:lnTo>
                  <a:cubicBezTo>
                    <a:pt x="9" y="22"/>
                    <a:pt x="18" y="48"/>
                    <a:pt x="26" y="78"/>
                  </a:cubicBezTo>
                  <a:cubicBezTo>
                    <a:pt x="39" y="135"/>
                    <a:pt x="52" y="204"/>
                    <a:pt x="52" y="282"/>
                  </a:cubicBezTo>
                  <a:cubicBezTo>
                    <a:pt x="52" y="304"/>
                    <a:pt x="52" y="325"/>
                    <a:pt x="48" y="35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382646" y="3164464"/>
              <a:ext cx="82785" cy="89730"/>
            </a:xfrm>
            <a:custGeom>
              <a:rect b="b" l="l" r="r" t="t"/>
              <a:pathLst>
                <a:path extrusionOk="0" h="504" w="465">
                  <a:moveTo>
                    <a:pt x="0" y="104"/>
                  </a:moveTo>
                  <a:cubicBezTo>
                    <a:pt x="13" y="161"/>
                    <a:pt x="26" y="230"/>
                    <a:pt x="26" y="308"/>
                  </a:cubicBezTo>
                  <a:cubicBezTo>
                    <a:pt x="143" y="382"/>
                    <a:pt x="300" y="464"/>
                    <a:pt x="456" y="503"/>
                  </a:cubicBezTo>
                  <a:cubicBezTo>
                    <a:pt x="443" y="464"/>
                    <a:pt x="438" y="416"/>
                    <a:pt x="434" y="369"/>
                  </a:cubicBezTo>
                  <a:cubicBezTo>
                    <a:pt x="425" y="252"/>
                    <a:pt x="447" y="152"/>
                    <a:pt x="464" y="78"/>
                  </a:cubicBezTo>
                  <a:cubicBezTo>
                    <a:pt x="451" y="57"/>
                    <a:pt x="438" y="39"/>
                    <a:pt x="430" y="26"/>
                  </a:cubicBezTo>
                  <a:cubicBezTo>
                    <a:pt x="421" y="9"/>
                    <a:pt x="417" y="0"/>
                    <a:pt x="417" y="0"/>
                  </a:cubicBezTo>
                  <a:lnTo>
                    <a:pt x="326" y="26"/>
                  </a:ln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3515" y="2857186"/>
              <a:ext cx="413926" cy="365328"/>
            </a:xfrm>
            <a:custGeom>
              <a:rect b="b" l="l" r="r" t="t"/>
              <a:pathLst>
                <a:path extrusionOk="0" h="2052" w="2325">
                  <a:moveTo>
                    <a:pt x="669" y="1809"/>
                  </a:moveTo>
                  <a:cubicBezTo>
                    <a:pt x="959" y="2051"/>
                    <a:pt x="1349" y="2043"/>
                    <a:pt x="1644" y="1800"/>
                  </a:cubicBezTo>
                  <a:cubicBezTo>
                    <a:pt x="1974" y="1527"/>
                    <a:pt x="2325" y="517"/>
                    <a:pt x="1991" y="243"/>
                  </a:cubicBezTo>
                  <a:cubicBezTo>
                    <a:pt x="1700" y="1"/>
                    <a:pt x="625" y="1"/>
                    <a:pt x="335" y="243"/>
                  </a:cubicBezTo>
                  <a:cubicBezTo>
                    <a:pt x="1" y="517"/>
                    <a:pt x="335" y="1535"/>
                    <a:pt x="669" y="180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556228" y="2989996"/>
              <a:ext cx="79046" cy="92044"/>
            </a:xfrm>
            <a:custGeom>
              <a:rect b="b" l="l" r="r" t="t"/>
              <a:pathLst>
                <a:path extrusionOk="0" h="517" w="444">
                  <a:moveTo>
                    <a:pt x="62" y="70"/>
                  </a:moveTo>
                  <a:cubicBezTo>
                    <a:pt x="88" y="13"/>
                    <a:pt x="252" y="0"/>
                    <a:pt x="348" y="70"/>
                  </a:cubicBezTo>
                  <a:cubicBezTo>
                    <a:pt x="443" y="139"/>
                    <a:pt x="339" y="438"/>
                    <a:pt x="239" y="477"/>
                  </a:cubicBezTo>
                  <a:cubicBezTo>
                    <a:pt x="153" y="512"/>
                    <a:pt x="62" y="516"/>
                    <a:pt x="31" y="477"/>
                  </a:cubicBezTo>
                  <a:cubicBezTo>
                    <a:pt x="1" y="443"/>
                    <a:pt x="18" y="169"/>
                    <a:pt x="6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205148" y="2989996"/>
              <a:ext cx="79581" cy="92044"/>
            </a:xfrm>
            <a:custGeom>
              <a:rect b="b" l="l" r="r" t="t"/>
              <a:pathLst>
                <a:path extrusionOk="0" h="517" w="447">
                  <a:moveTo>
                    <a:pt x="382" y="70"/>
                  </a:moveTo>
                  <a:cubicBezTo>
                    <a:pt x="356" y="13"/>
                    <a:pt x="195" y="0"/>
                    <a:pt x="96" y="70"/>
                  </a:cubicBezTo>
                  <a:cubicBezTo>
                    <a:pt x="0" y="139"/>
                    <a:pt x="104" y="438"/>
                    <a:pt x="208" y="477"/>
                  </a:cubicBezTo>
                  <a:cubicBezTo>
                    <a:pt x="291" y="512"/>
                    <a:pt x="382" y="516"/>
                    <a:pt x="412" y="477"/>
                  </a:cubicBezTo>
                  <a:cubicBezTo>
                    <a:pt x="447" y="443"/>
                    <a:pt x="425" y="169"/>
                    <a:pt x="38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408105" y="3007798"/>
              <a:ext cx="65872" cy="86525"/>
            </a:xfrm>
            <a:custGeom>
              <a:rect b="b" l="l" r="r" t="t"/>
              <a:pathLst>
                <a:path extrusionOk="0" h="486" w="370">
                  <a:moveTo>
                    <a:pt x="161" y="486"/>
                  </a:moveTo>
                  <a:cubicBezTo>
                    <a:pt x="144" y="486"/>
                    <a:pt x="126" y="477"/>
                    <a:pt x="122" y="460"/>
                  </a:cubicBezTo>
                  <a:cubicBezTo>
                    <a:pt x="113" y="438"/>
                    <a:pt x="122" y="412"/>
                    <a:pt x="144" y="403"/>
                  </a:cubicBezTo>
                  <a:cubicBezTo>
                    <a:pt x="148" y="399"/>
                    <a:pt x="274" y="347"/>
                    <a:pt x="248" y="234"/>
                  </a:cubicBezTo>
                  <a:cubicBezTo>
                    <a:pt x="243" y="217"/>
                    <a:pt x="235" y="204"/>
                    <a:pt x="217" y="195"/>
                  </a:cubicBezTo>
                  <a:cubicBezTo>
                    <a:pt x="178" y="169"/>
                    <a:pt x="100" y="182"/>
                    <a:pt x="79" y="187"/>
                  </a:cubicBezTo>
                  <a:cubicBezTo>
                    <a:pt x="57" y="195"/>
                    <a:pt x="31" y="182"/>
                    <a:pt x="26" y="160"/>
                  </a:cubicBezTo>
                  <a:cubicBezTo>
                    <a:pt x="22" y="147"/>
                    <a:pt x="13" y="126"/>
                    <a:pt x="5" y="52"/>
                  </a:cubicBezTo>
                  <a:cubicBezTo>
                    <a:pt x="0" y="30"/>
                    <a:pt x="18" y="9"/>
                    <a:pt x="44" y="4"/>
                  </a:cubicBezTo>
                  <a:cubicBezTo>
                    <a:pt x="70" y="0"/>
                    <a:pt x="92" y="17"/>
                    <a:pt x="92" y="43"/>
                  </a:cubicBezTo>
                  <a:cubicBezTo>
                    <a:pt x="96" y="65"/>
                    <a:pt x="96" y="82"/>
                    <a:pt x="100" y="95"/>
                  </a:cubicBezTo>
                  <a:cubicBezTo>
                    <a:pt x="144" y="87"/>
                    <a:pt x="209" y="87"/>
                    <a:pt x="261" y="117"/>
                  </a:cubicBezTo>
                  <a:cubicBezTo>
                    <a:pt x="300" y="139"/>
                    <a:pt x="321" y="169"/>
                    <a:pt x="334" y="213"/>
                  </a:cubicBezTo>
                  <a:cubicBezTo>
                    <a:pt x="369" y="360"/>
                    <a:pt x="248" y="455"/>
                    <a:pt x="178" y="486"/>
                  </a:cubicBezTo>
                  <a:cubicBezTo>
                    <a:pt x="174" y="486"/>
                    <a:pt x="165" y="486"/>
                    <a:pt x="161" y="486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489110" y="2949049"/>
              <a:ext cx="51095" cy="37209"/>
            </a:xfrm>
            <a:custGeom>
              <a:rect b="b" l="l" r="r" t="t"/>
              <a:pathLst>
                <a:path extrusionOk="0" h="209" w="287">
                  <a:moveTo>
                    <a:pt x="235" y="209"/>
                  </a:moveTo>
                  <a:cubicBezTo>
                    <a:pt x="218" y="209"/>
                    <a:pt x="200" y="196"/>
                    <a:pt x="196" y="178"/>
                  </a:cubicBezTo>
                  <a:cubicBezTo>
                    <a:pt x="192" y="170"/>
                    <a:pt x="157" y="92"/>
                    <a:pt x="57" y="113"/>
                  </a:cubicBezTo>
                  <a:cubicBezTo>
                    <a:pt x="31" y="118"/>
                    <a:pt x="9" y="100"/>
                    <a:pt x="5" y="74"/>
                  </a:cubicBezTo>
                  <a:cubicBezTo>
                    <a:pt x="1" y="53"/>
                    <a:pt x="18" y="31"/>
                    <a:pt x="40" y="27"/>
                  </a:cubicBezTo>
                  <a:cubicBezTo>
                    <a:pt x="183" y="1"/>
                    <a:pt x="257" y="96"/>
                    <a:pt x="278" y="152"/>
                  </a:cubicBezTo>
                  <a:cubicBezTo>
                    <a:pt x="287" y="174"/>
                    <a:pt x="274" y="200"/>
                    <a:pt x="248" y="209"/>
                  </a:cubicBezTo>
                  <a:cubicBezTo>
                    <a:pt x="244" y="209"/>
                    <a:pt x="239" y="209"/>
                    <a:pt x="235" y="2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296122" y="2946022"/>
              <a:ext cx="51095" cy="37921"/>
            </a:xfrm>
            <a:custGeom>
              <a:rect b="b" l="l" r="r" t="t"/>
              <a:pathLst>
                <a:path extrusionOk="0" h="213" w="287">
                  <a:moveTo>
                    <a:pt x="48" y="213"/>
                  </a:moveTo>
                  <a:cubicBezTo>
                    <a:pt x="44" y="213"/>
                    <a:pt x="40" y="208"/>
                    <a:pt x="35" y="208"/>
                  </a:cubicBezTo>
                  <a:cubicBezTo>
                    <a:pt x="14" y="200"/>
                    <a:pt x="1" y="178"/>
                    <a:pt x="9" y="152"/>
                  </a:cubicBezTo>
                  <a:cubicBezTo>
                    <a:pt x="27" y="100"/>
                    <a:pt x="101" y="0"/>
                    <a:pt x="244" y="26"/>
                  </a:cubicBezTo>
                  <a:cubicBezTo>
                    <a:pt x="270" y="31"/>
                    <a:pt x="287" y="52"/>
                    <a:pt x="283" y="78"/>
                  </a:cubicBezTo>
                  <a:cubicBezTo>
                    <a:pt x="278" y="100"/>
                    <a:pt x="252" y="117"/>
                    <a:pt x="231" y="113"/>
                  </a:cubicBezTo>
                  <a:cubicBezTo>
                    <a:pt x="122" y="96"/>
                    <a:pt x="92" y="178"/>
                    <a:pt x="92" y="182"/>
                  </a:cubicBezTo>
                  <a:cubicBezTo>
                    <a:pt x="88" y="200"/>
                    <a:pt x="70" y="213"/>
                    <a:pt x="48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497655" y="2991598"/>
              <a:ext cx="17091" cy="34895"/>
            </a:xfrm>
            <a:custGeom>
              <a:rect b="b" l="l" r="r" t="t"/>
              <a:pathLst>
                <a:path extrusionOk="0" h="196" w="96">
                  <a:moveTo>
                    <a:pt x="0" y="100"/>
                  </a:moveTo>
                  <a:cubicBezTo>
                    <a:pt x="0" y="152"/>
                    <a:pt x="22" y="195"/>
                    <a:pt x="48" y="195"/>
                  </a:cubicBezTo>
                  <a:cubicBezTo>
                    <a:pt x="74" y="195"/>
                    <a:pt x="96" y="152"/>
                    <a:pt x="96" y="100"/>
                  </a:cubicBezTo>
                  <a:cubicBezTo>
                    <a:pt x="96" y="43"/>
                    <a:pt x="74" y="0"/>
                    <a:pt x="48" y="0"/>
                  </a:cubicBezTo>
                  <a:cubicBezTo>
                    <a:pt x="22" y="0"/>
                    <a:pt x="0" y="43"/>
                    <a:pt x="0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323896" y="2991598"/>
              <a:ext cx="16379" cy="34895"/>
            </a:xfrm>
            <a:custGeom>
              <a:rect b="b" l="l" r="r" t="t"/>
              <a:pathLst>
                <a:path extrusionOk="0" h="196" w="92">
                  <a:moveTo>
                    <a:pt x="1" y="100"/>
                  </a:moveTo>
                  <a:cubicBezTo>
                    <a:pt x="1" y="152"/>
                    <a:pt x="23" y="195"/>
                    <a:pt x="44" y="195"/>
                  </a:cubicBezTo>
                  <a:cubicBezTo>
                    <a:pt x="70" y="195"/>
                    <a:pt x="92" y="152"/>
                    <a:pt x="92" y="100"/>
                  </a:cubicBezTo>
                  <a:cubicBezTo>
                    <a:pt x="92" y="43"/>
                    <a:pt x="70" y="0"/>
                    <a:pt x="44" y="0"/>
                  </a:cubicBezTo>
                  <a:cubicBezTo>
                    <a:pt x="23" y="0"/>
                    <a:pt x="1" y="43"/>
                    <a:pt x="1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587206" y="3006908"/>
              <a:ext cx="21720" cy="42728"/>
            </a:xfrm>
            <a:custGeom>
              <a:rect b="b" l="l" r="r" t="t"/>
              <a:pathLst>
                <a:path extrusionOk="0" h="240" w="122">
                  <a:moveTo>
                    <a:pt x="18" y="109"/>
                  </a:moveTo>
                  <a:cubicBezTo>
                    <a:pt x="0" y="170"/>
                    <a:pt x="9" y="226"/>
                    <a:pt x="35" y="235"/>
                  </a:cubicBezTo>
                  <a:cubicBezTo>
                    <a:pt x="61" y="239"/>
                    <a:pt x="52" y="183"/>
                    <a:pt x="70" y="122"/>
                  </a:cubicBezTo>
                  <a:cubicBezTo>
                    <a:pt x="87" y="57"/>
                    <a:pt x="122" y="14"/>
                    <a:pt x="96" y="9"/>
                  </a:cubicBezTo>
                  <a:cubicBezTo>
                    <a:pt x="65" y="1"/>
                    <a:pt x="31" y="44"/>
                    <a:pt x="18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233633" y="3006908"/>
              <a:ext cx="21720" cy="42728"/>
            </a:xfrm>
            <a:custGeom>
              <a:rect b="b" l="l" r="r" t="t"/>
              <a:pathLst>
                <a:path extrusionOk="0" h="240" w="122">
                  <a:moveTo>
                    <a:pt x="105" y="109"/>
                  </a:moveTo>
                  <a:cubicBezTo>
                    <a:pt x="122" y="170"/>
                    <a:pt x="113" y="226"/>
                    <a:pt x="87" y="235"/>
                  </a:cubicBezTo>
                  <a:cubicBezTo>
                    <a:pt x="61" y="239"/>
                    <a:pt x="66" y="183"/>
                    <a:pt x="53" y="122"/>
                  </a:cubicBezTo>
                  <a:cubicBezTo>
                    <a:pt x="35" y="57"/>
                    <a:pt x="1" y="14"/>
                    <a:pt x="27" y="9"/>
                  </a:cubicBezTo>
                  <a:cubicBezTo>
                    <a:pt x="53" y="1"/>
                    <a:pt x="87" y="44"/>
                    <a:pt x="105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488398" y="3059427"/>
              <a:ext cx="66584" cy="21008"/>
            </a:xfrm>
            <a:custGeom>
              <a:rect b="b" l="l" r="r" t="t"/>
              <a:pathLst>
                <a:path extrusionOk="0" h="118" w="374">
                  <a:moveTo>
                    <a:pt x="0" y="57"/>
                  </a:moveTo>
                  <a:cubicBezTo>
                    <a:pt x="0" y="92"/>
                    <a:pt x="83" y="118"/>
                    <a:pt x="187" y="118"/>
                  </a:cubicBezTo>
                  <a:cubicBezTo>
                    <a:pt x="291" y="118"/>
                    <a:pt x="373" y="92"/>
                    <a:pt x="373" y="57"/>
                  </a:cubicBezTo>
                  <a:cubicBezTo>
                    <a:pt x="373" y="27"/>
                    <a:pt x="291" y="1"/>
                    <a:pt x="187" y="1"/>
                  </a:cubicBezTo>
                  <a:cubicBezTo>
                    <a:pt x="83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83126" y="3059427"/>
              <a:ext cx="67296" cy="21008"/>
            </a:xfrm>
            <a:custGeom>
              <a:rect b="b" l="l" r="r" t="t"/>
              <a:pathLst>
                <a:path extrusionOk="0" h="118" w="378">
                  <a:moveTo>
                    <a:pt x="0" y="57"/>
                  </a:moveTo>
                  <a:cubicBezTo>
                    <a:pt x="0" y="92"/>
                    <a:pt x="87" y="118"/>
                    <a:pt x="187" y="118"/>
                  </a:cubicBezTo>
                  <a:cubicBezTo>
                    <a:pt x="291" y="118"/>
                    <a:pt x="377" y="92"/>
                    <a:pt x="377" y="57"/>
                  </a:cubicBezTo>
                  <a:cubicBezTo>
                    <a:pt x="377" y="27"/>
                    <a:pt x="291" y="1"/>
                    <a:pt x="187" y="1"/>
                  </a:cubicBezTo>
                  <a:cubicBezTo>
                    <a:pt x="87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85673" y="3118889"/>
              <a:ext cx="76554" cy="40236"/>
            </a:xfrm>
            <a:custGeom>
              <a:rect b="b" l="l" r="r" t="t"/>
              <a:pathLst>
                <a:path extrusionOk="0" h="226" w="430">
                  <a:moveTo>
                    <a:pt x="1" y="26"/>
                  </a:moveTo>
                  <a:cubicBezTo>
                    <a:pt x="5" y="57"/>
                    <a:pt x="18" y="109"/>
                    <a:pt x="53" y="152"/>
                  </a:cubicBezTo>
                  <a:cubicBezTo>
                    <a:pt x="79" y="183"/>
                    <a:pt x="118" y="213"/>
                    <a:pt x="183" y="217"/>
                  </a:cubicBezTo>
                  <a:cubicBezTo>
                    <a:pt x="257" y="226"/>
                    <a:pt x="309" y="209"/>
                    <a:pt x="343" y="183"/>
                  </a:cubicBezTo>
                  <a:cubicBezTo>
                    <a:pt x="395" y="148"/>
                    <a:pt x="417" y="100"/>
                    <a:pt x="430" y="70"/>
                  </a:cubicBezTo>
                  <a:cubicBezTo>
                    <a:pt x="430" y="57"/>
                    <a:pt x="421" y="44"/>
                    <a:pt x="408" y="39"/>
                  </a:cubicBezTo>
                  <a:lnTo>
                    <a:pt x="27" y="0"/>
                  </a:lnTo>
                  <a:cubicBezTo>
                    <a:pt x="14" y="0"/>
                    <a:pt x="1" y="13"/>
                    <a:pt x="1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5225087" y="2843299"/>
              <a:ext cx="397725" cy="150796"/>
            </a:xfrm>
            <a:custGeom>
              <a:rect b="b" l="l" r="r" t="t"/>
              <a:pathLst>
                <a:path extrusionOk="0" h="847" w="2234">
                  <a:moveTo>
                    <a:pt x="1479" y="282"/>
                  </a:moveTo>
                  <a:cubicBezTo>
                    <a:pt x="1479" y="282"/>
                    <a:pt x="1943" y="495"/>
                    <a:pt x="2060" y="833"/>
                  </a:cubicBezTo>
                  <a:cubicBezTo>
                    <a:pt x="2060" y="833"/>
                    <a:pt x="2234" y="677"/>
                    <a:pt x="2078" y="339"/>
                  </a:cubicBezTo>
                  <a:cubicBezTo>
                    <a:pt x="1922" y="1"/>
                    <a:pt x="1120" y="27"/>
                    <a:pt x="794" y="57"/>
                  </a:cubicBezTo>
                  <a:cubicBezTo>
                    <a:pt x="469" y="92"/>
                    <a:pt x="1" y="170"/>
                    <a:pt x="114" y="846"/>
                  </a:cubicBezTo>
                  <a:cubicBezTo>
                    <a:pt x="114" y="846"/>
                    <a:pt x="673" y="386"/>
                    <a:pt x="1479" y="282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5421992" y="3250809"/>
              <a:ext cx="92043" cy="82074"/>
            </a:xfrm>
            <a:custGeom>
              <a:rect b="b" l="l" r="r" t="t"/>
              <a:pathLst>
                <a:path extrusionOk="0" h="461" w="517">
                  <a:moveTo>
                    <a:pt x="230" y="1"/>
                  </a:moveTo>
                  <a:cubicBezTo>
                    <a:pt x="230" y="1"/>
                    <a:pt x="382" y="44"/>
                    <a:pt x="451" y="105"/>
                  </a:cubicBezTo>
                  <a:cubicBezTo>
                    <a:pt x="516" y="166"/>
                    <a:pt x="243" y="460"/>
                    <a:pt x="243" y="460"/>
                  </a:cubicBezTo>
                  <a:lnTo>
                    <a:pt x="1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331729" y="3250809"/>
              <a:ext cx="92043" cy="82074"/>
            </a:xfrm>
            <a:custGeom>
              <a:rect b="b" l="l" r="r" t="t"/>
              <a:pathLst>
                <a:path extrusionOk="0" h="461" w="517">
                  <a:moveTo>
                    <a:pt x="286" y="1"/>
                  </a:moveTo>
                  <a:cubicBezTo>
                    <a:pt x="286" y="1"/>
                    <a:pt x="135" y="44"/>
                    <a:pt x="65" y="105"/>
                  </a:cubicBezTo>
                  <a:cubicBezTo>
                    <a:pt x="0" y="166"/>
                    <a:pt x="273" y="460"/>
                    <a:pt x="273" y="460"/>
                  </a:cubicBezTo>
                  <a:lnTo>
                    <a:pt x="516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627263" y="3427592"/>
              <a:ext cx="30266" cy="179281"/>
            </a:xfrm>
            <a:custGeom>
              <a:rect b="b" l="l" r="r" t="t"/>
              <a:pathLst>
                <a:path extrusionOk="0" h="1007" w="170">
                  <a:moveTo>
                    <a:pt x="40" y="1"/>
                  </a:moveTo>
                  <a:lnTo>
                    <a:pt x="170" y="1007"/>
                  </a:lnTo>
                  <a:lnTo>
                    <a:pt x="1" y="751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781617" y="3144347"/>
              <a:ext cx="120706" cy="173050"/>
            </a:xfrm>
            <a:custGeom>
              <a:rect b="b" l="l" r="r" t="t"/>
              <a:pathLst>
                <a:path extrusionOk="0" h="972" w="678">
                  <a:moveTo>
                    <a:pt x="677" y="764"/>
                  </a:moveTo>
                  <a:cubicBezTo>
                    <a:pt x="677" y="764"/>
                    <a:pt x="404" y="0"/>
                    <a:pt x="205" y="87"/>
                  </a:cubicBezTo>
                  <a:cubicBezTo>
                    <a:pt x="1" y="178"/>
                    <a:pt x="296" y="972"/>
                    <a:pt x="296" y="97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758473" y="3191347"/>
              <a:ext cx="146165" cy="157739"/>
            </a:xfrm>
            <a:custGeom>
              <a:rect b="b" l="l" r="r" t="t"/>
              <a:pathLst>
                <a:path extrusionOk="0" h="886" w="821">
                  <a:moveTo>
                    <a:pt x="573" y="885"/>
                  </a:moveTo>
                  <a:cubicBezTo>
                    <a:pt x="573" y="885"/>
                    <a:pt x="820" y="543"/>
                    <a:pt x="803" y="482"/>
                  </a:cubicBezTo>
                  <a:cubicBezTo>
                    <a:pt x="790" y="426"/>
                    <a:pt x="742" y="426"/>
                    <a:pt x="729" y="378"/>
                  </a:cubicBezTo>
                  <a:cubicBezTo>
                    <a:pt x="712" y="330"/>
                    <a:pt x="643" y="322"/>
                    <a:pt x="604" y="261"/>
                  </a:cubicBezTo>
                  <a:cubicBezTo>
                    <a:pt x="565" y="200"/>
                    <a:pt x="426" y="122"/>
                    <a:pt x="391" y="92"/>
                  </a:cubicBezTo>
                  <a:cubicBezTo>
                    <a:pt x="356" y="62"/>
                    <a:pt x="400" y="1"/>
                    <a:pt x="400" y="1"/>
                  </a:cubicBezTo>
                  <a:lnTo>
                    <a:pt x="326" y="105"/>
                  </a:lnTo>
                  <a:cubicBezTo>
                    <a:pt x="326" y="105"/>
                    <a:pt x="265" y="300"/>
                    <a:pt x="252" y="352"/>
                  </a:cubicBezTo>
                  <a:cubicBezTo>
                    <a:pt x="235" y="400"/>
                    <a:pt x="213" y="374"/>
                    <a:pt x="196" y="317"/>
                  </a:cubicBezTo>
                  <a:cubicBezTo>
                    <a:pt x="183" y="261"/>
                    <a:pt x="83" y="179"/>
                    <a:pt x="40" y="179"/>
                  </a:cubicBezTo>
                  <a:cubicBezTo>
                    <a:pt x="1" y="183"/>
                    <a:pt x="1" y="248"/>
                    <a:pt x="57" y="317"/>
                  </a:cubicBezTo>
                  <a:cubicBezTo>
                    <a:pt x="118" y="387"/>
                    <a:pt x="148" y="595"/>
                    <a:pt x="174" y="643"/>
                  </a:cubicBezTo>
                  <a:cubicBezTo>
                    <a:pt x="196" y="695"/>
                    <a:pt x="265" y="868"/>
                    <a:pt x="265" y="868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5697586" y="3323445"/>
              <a:ext cx="163790" cy="340581"/>
            </a:xfrm>
            <a:custGeom>
              <a:rect b="b" l="l" r="r" t="t"/>
              <a:pathLst>
                <a:path extrusionOk="0" h="1913" w="920">
                  <a:moveTo>
                    <a:pt x="156" y="1847"/>
                  </a:moveTo>
                  <a:cubicBezTo>
                    <a:pt x="156" y="1847"/>
                    <a:pt x="469" y="1912"/>
                    <a:pt x="560" y="1743"/>
                  </a:cubicBezTo>
                  <a:cubicBezTo>
                    <a:pt x="724" y="1435"/>
                    <a:pt x="920" y="156"/>
                    <a:pt x="920" y="156"/>
                  </a:cubicBezTo>
                  <a:cubicBezTo>
                    <a:pt x="881" y="117"/>
                    <a:pt x="798" y="52"/>
                    <a:pt x="677" y="22"/>
                  </a:cubicBezTo>
                  <a:cubicBezTo>
                    <a:pt x="577" y="0"/>
                    <a:pt x="490" y="5"/>
                    <a:pt x="443" y="13"/>
                  </a:cubicBezTo>
                  <a:cubicBezTo>
                    <a:pt x="295" y="547"/>
                    <a:pt x="148" y="1076"/>
                    <a:pt x="0" y="16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5763102" y="3323445"/>
              <a:ext cx="98274" cy="68009"/>
            </a:xfrm>
            <a:custGeom>
              <a:rect b="b" l="l" r="r" t="t"/>
              <a:pathLst>
                <a:path extrusionOk="0" h="382" w="552">
                  <a:moveTo>
                    <a:pt x="504" y="373"/>
                  </a:moveTo>
                  <a:cubicBezTo>
                    <a:pt x="504" y="373"/>
                    <a:pt x="504" y="373"/>
                    <a:pt x="504" y="378"/>
                  </a:cubicBezTo>
                  <a:cubicBezTo>
                    <a:pt x="508" y="378"/>
                    <a:pt x="513" y="378"/>
                    <a:pt x="517" y="382"/>
                  </a:cubicBezTo>
                  <a:cubicBezTo>
                    <a:pt x="539" y="243"/>
                    <a:pt x="552" y="156"/>
                    <a:pt x="552" y="156"/>
                  </a:cubicBezTo>
                  <a:cubicBezTo>
                    <a:pt x="513" y="117"/>
                    <a:pt x="430" y="52"/>
                    <a:pt x="309" y="22"/>
                  </a:cubicBezTo>
                  <a:cubicBezTo>
                    <a:pt x="209" y="0"/>
                    <a:pt x="122" y="5"/>
                    <a:pt x="75" y="13"/>
                  </a:cubicBezTo>
                  <a:cubicBezTo>
                    <a:pt x="49" y="104"/>
                    <a:pt x="27" y="191"/>
                    <a:pt x="1" y="278"/>
                  </a:cubicBezTo>
                  <a:cubicBezTo>
                    <a:pt x="5" y="278"/>
                    <a:pt x="10" y="282"/>
                    <a:pt x="14" y="282"/>
                  </a:cubicBezTo>
                  <a:lnTo>
                    <a:pt x="27" y="230"/>
                  </a:lnTo>
                  <a:cubicBezTo>
                    <a:pt x="75" y="221"/>
                    <a:pt x="161" y="217"/>
                    <a:pt x="261" y="239"/>
                  </a:cubicBezTo>
                  <a:cubicBezTo>
                    <a:pt x="382" y="269"/>
                    <a:pt x="465" y="334"/>
                    <a:pt x="504" y="373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847658" y="3259354"/>
              <a:ext cx="94357" cy="160766"/>
            </a:xfrm>
            <a:custGeom>
              <a:rect b="b" l="l" r="r" t="t"/>
              <a:pathLst>
                <a:path extrusionOk="0" h="903" w="530">
                  <a:moveTo>
                    <a:pt x="296" y="217"/>
                  </a:moveTo>
                  <a:cubicBezTo>
                    <a:pt x="313" y="278"/>
                    <a:pt x="309" y="313"/>
                    <a:pt x="270" y="274"/>
                  </a:cubicBezTo>
                  <a:cubicBezTo>
                    <a:pt x="239" y="252"/>
                    <a:pt x="152" y="178"/>
                    <a:pt x="105" y="135"/>
                  </a:cubicBezTo>
                  <a:lnTo>
                    <a:pt x="1" y="759"/>
                  </a:lnTo>
                  <a:cubicBezTo>
                    <a:pt x="57" y="820"/>
                    <a:pt x="278" y="902"/>
                    <a:pt x="278" y="902"/>
                  </a:cubicBezTo>
                  <a:lnTo>
                    <a:pt x="530" y="720"/>
                  </a:lnTo>
                  <a:cubicBezTo>
                    <a:pt x="530" y="720"/>
                    <a:pt x="495" y="534"/>
                    <a:pt x="491" y="482"/>
                  </a:cubicBezTo>
                  <a:cubicBezTo>
                    <a:pt x="482" y="430"/>
                    <a:pt x="400" y="235"/>
                    <a:pt x="413" y="144"/>
                  </a:cubicBezTo>
                  <a:cubicBezTo>
                    <a:pt x="426" y="57"/>
                    <a:pt x="391" y="1"/>
                    <a:pt x="352" y="18"/>
                  </a:cubicBezTo>
                  <a:cubicBezTo>
                    <a:pt x="317" y="40"/>
                    <a:pt x="278" y="161"/>
                    <a:pt x="296" y="217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891632" y="3363501"/>
              <a:ext cx="289659" cy="284322"/>
            </a:xfrm>
            <a:custGeom>
              <a:rect b="b" l="l" r="r" t="t"/>
              <a:pathLst>
                <a:path extrusionOk="0" h="1597" w="1627">
                  <a:moveTo>
                    <a:pt x="1627" y="1254"/>
                  </a:moveTo>
                  <a:cubicBezTo>
                    <a:pt x="1627" y="1254"/>
                    <a:pt x="1319" y="1596"/>
                    <a:pt x="1154" y="1505"/>
                  </a:cubicBezTo>
                  <a:cubicBezTo>
                    <a:pt x="846" y="1341"/>
                    <a:pt x="1" y="382"/>
                    <a:pt x="1" y="382"/>
                  </a:cubicBezTo>
                  <a:cubicBezTo>
                    <a:pt x="14" y="326"/>
                    <a:pt x="53" y="231"/>
                    <a:pt x="144" y="140"/>
                  </a:cubicBezTo>
                  <a:cubicBezTo>
                    <a:pt x="218" y="62"/>
                    <a:pt x="296" y="23"/>
                    <a:pt x="343" y="1"/>
                  </a:cubicBezTo>
                  <a:cubicBezTo>
                    <a:pt x="751" y="361"/>
                    <a:pt x="1154" y="721"/>
                    <a:pt x="1562" y="10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4891632" y="3363501"/>
              <a:ext cx="88304" cy="92044"/>
            </a:xfrm>
            <a:custGeom>
              <a:rect b="b" l="l" r="r" t="t"/>
              <a:pathLst>
                <a:path extrusionOk="0" h="517" w="496">
                  <a:moveTo>
                    <a:pt x="131" y="512"/>
                  </a:moveTo>
                  <a:cubicBezTo>
                    <a:pt x="118" y="499"/>
                    <a:pt x="109" y="486"/>
                    <a:pt x="109" y="486"/>
                  </a:cubicBezTo>
                  <a:cubicBezTo>
                    <a:pt x="122" y="434"/>
                    <a:pt x="161" y="339"/>
                    <a:pt x="252" y="244"/>
                  </a:cubicBezTo>
                  <a:cubicBezTo>
                    <a:pt x="326" y="170"/>
                    <a:pt x="404" y="131"/>
                    <a:pt x="452" y="109"/>
                  </a:cubicBezTo>
                  <a:lnTo>
                    <a:pt x="491" y="144"/>
                  </a:lnTo>
                  <a:cubicBezTo>
                    <a:pt x="491" y="144"/>
                    <a:pt x="495" y="140"/>
                    <a:pt x="495" y="140"/>
                  </a:cubicBezTo>
                  <a:lnTo>
                    <a:pt x="343" y="1"/>
                  </a:lnTo>
                  <a:cubicBezTo>
                    <a:pt x="296" y="23"/>
                    <a:pt x="218" y="62"/>
                    <a:pt x="144" y="140"/>
                  </a:cubicBezTo>
                  <a:cubicBezTo>
                    <a:pt x="53" y="231"/>
                    <a:pt x="14" y="326"/>
                    <a:pt x="1" y="378"/>
                  </a:cubicBezTo>
                  <a:cubicBezTo>
                    <a:pt x="1" y="378"/>
                    <a:pt x="49" y="434"/>
                    <a:pt x="122" y="517"/>
                  </a:cubicBezTo>
                  <a:cubicBezTo>
                    <a:pt x="127" y="517"/>
                    <a:pt x="127" y="517"/>
                    <a:pt x="131" y="512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4796029" y="3239237"/>
              <a:ext cx="95781" cy="165395"/>
            </a:xfrm>
            <a:custGeom>
              <a:rect b="b" l="l" r="r" t="t"/>
              <a:pathLst>
                <a:path extrusionOk="0" h="929" w="538">
                  <a:moveTo>
                    <a:pt x="373" y="929"/>
                  </a:moveTo>
                  <a:cubicBezTo>
                    <a:pt x="373" y="929"/>
                    <a:pt x="109" y="786"/>
                    <a:pt x="78" y="694"/>
                  </a:cubicBezTo>
                  <a:cubicBezTo>
                    <a:pt x="44" y="603"/>
                    <a:pt x="109" y="599"/>
                    <a:pt x="109" y="599"/>
                  </a:cubicBezTo>
                  <a:cubicBezTo>
                    <a:pt x="109" y="599"/>
                    <a:pt x="9" y="482"/>
                    <a:pt x="9" y="434"/>
                  </a:cubicBezTo>
                  <a:cubicBezTo>
                    <a:pt x="0" y="339"/>
                    <a:pt x="48" y="326"/>
                    <a:pt x="48" y="326"/>
                  </a:cubicBezTo>
                  <a:cubicBezTo>
                    <a:pt x="48" y="326"/>
                    <a:pt x="9" y="278"/>
                    <a:pt x="31" y="192"/>
                  </a:cubicBezTo>
                  <a:cubicBezTo>
                    <a:pt x="52" y="105"/>
                    <a:pt x="87" y="87"/>
                    <a:pt x="117" y="109"/>
                  </a:cubicBezTo>
                  <a:cubicBezTo>
                    <a:pt x="143" y="131"/>
                    <a:pt x="161" y="244"/>
                    <a:pt x="286" y="361"/>
                  </a:cubicBezTo>
                  <a:cubicBezTo>
                    <a:pt x="286" y="361"/>
                    <a:pt x="195" y="209"/>
                    <a:pt x="200" y="109"/>
                  </a:cubicBezTo>
                  <a:cubicBezTo>
                    <a:pt x="204" y="9"/>
                    <a:pt x="265" y="1"/>
                    <a:pt x="295" y="40"/>
                  </a:cubicBezTo>
                  <a:cubicBezTo>
                    <a:pt x="325" y="83"/>
                    <a:pt x="273" y="96"/>
                    <a:pt x="538" y="369"/>
                  </a:cubicBezTo>
                  <a:lnTo>
                    <a:pt x="503" y="907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792477" y="3054086"/>
              <a:ext cx="124445" cy="232514"/>
            </a:xfrm>
            <a:custGeom>
              <a:rect b="b" l="l" r="r" t="t"/>
              <a:pathLst>
                <a:path extrusionOk="0" h="1306" w="699">
                  <a:moveTo>
                    <a:pt x="699" y="1227"/>
                  </a:moveTo>
                  <a:cubicBezTo>
                    <a:pt x="699" y="1271"/>
                    <a:pt x="660" y="1305"/>
                    <a:pt x="616" y="1305"/>
                  </a:cubicBezTo>
                  <a:lnTo>
                    <a:pt x="83" y="1305"/>
                  </a:lnTo>
                  <a:cubicBezTo>
                    <a:pt x="40" y="1305"/>
                    <a:pt x="1" y="1271"/>
                    <a:pt x="1" y="1227"/>
                  </a:cubicBezTo>
                  <a:lnTo>
                    <a:pt x="1" y="78"/>
                  </a:lnTo>
                  <a:cubicBezTo>
                    <a:pt x="1" y="35"/>
                    <a:pt x="40" y="0"/>
                    <a:pt x="83" y="0"/>
                  </a:cubicBezTo>
                  <a:lnTo>
                    <a:pt x="616" y="0"/>
                  </a:lnTo>
                  <a:cubicBezTo>
                    <a:pt x="660" y="0"/>
                    <a:pt x="699" y="35"/>
                    <a:pt x="699" y="78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798709" y="3068685"/>
              <a:ext cx="112160" cy="203138"/>
            </a:xfrm>
            <a:custGeom>
              <a:rect b="b" l="l" r="r" t="t"/>
              <a:pathLst>
                <a:path extrusionOk="0" h="1141" w="630">
                  <a:moveTo>
                    <a:pt x="629" y="1141"/>
                  </a:moveTo>
                  <a:lnTo>
                    <a:pt x="0" y="114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749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798709" y="3074025"/>
              <a:ext cx="112160" cy="192456"/>
            </a:xfrm>
            <a:custGeom>
              <a:rect b="b" l="l" r="r" t="t"/>
              <a:pathLst>
                <a:path extrusionOk="0" h="1081" w="630">
                  <a:moveTo>
                    <a:pt x="629" y="1081"/>
                  </a:moveTo>
                  <a:lnTo>
                    <a:pt x="0" y="108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6216195" y="1340375"/>
              <a:ext cx="1733146" cy="3266230"/>
            </a:xfrm>
            <a:custGeom>
              <a:rect b="b" l="l" r="r" t="t"/>
              <a:pathLst>
                <a:path extrusionOk="0" h="18346" w="9735">
                  <a:moveTo>
                    <a:pt x="9735" y="17201"/>
                  </a:moveTo>
                  <a:cubicBezTo>
                    <a:pt x="9735" y="17834"/>
                    <a:pt x="9236" y="18345"/>
                    <a:pt x="8616" y="18345"/>
                  </a:cubicBezTo>
                  <a:lnTo>
                    <a:pt x="1120" y="18345"/>
                  </a:lnTo>
                  <a:cubicBezTo>
                    <a:pt x="500" y="18345"/>
                    <a:pt x="1" y="17834"/>
                    <a:pt x="1" y="17201"/>
                  </a:cubicBezTo>
                  <a:lnTo>
                    <a:pt x="1" y="1150"/>
                  </a:lnTo>
                  <a:cubicBezTo>
                    <a:pt x="1" y="517"/>
                    <a:pt x="500" y="1"/>
                    <a:pt x="1120" y="1"/>
                  </a:cubicBezTo>
                  <a:lnTo>
                    <a:pt x="8616" y="1"/>
                  </a:lnTo>
                  <a:cubicBezTo>
                    <a:pt x="9236" y="1"/>
                    <a:pt x="9735" y="517"/>
                    <a:pt x="9735" y="1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6301117" y="1626112"/>
              <a:ext cx="1563303" cy="2695628"/>
            </a:xfrm>
            <a:custGeom>
              <a:rect b="b" l="l" r="r" t="t"/>
              <a:pathLst>
                <a:path extrusionOk="0" h="15141" w="8781">
                  <a:moveTo>
                    <a:pt x="8781" y="15140"/>
                  </a:moveTo>
                  <a:lnTo>
                    <a:pt x="1" y="15140"/>
                  </a:lnTo>
                  <a:lnTo>
                    <a:pt x="1" y="0"/>
                  </a:lnTo>
                  <a:lnTo>
                    <a:pt x="8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6651663" y="2394843"/>
              <a:ext cx="1035971" cy="774452"/>
            </a:xfrm>
            <a:custGeom>
              <a:rect b="b" l="l" r="r" t="t"/>
              <a:pathLst>
                <a:path extrusionOk="0" h="4350" w="5819">
                  <a:moveTo>
                    <a:pt x="165" y="2021"/>
                  </a:moveTo>
                  <a:lnTo>
                    <a:pt x="438" y="3625"/>
                  </a:lnTo>
                  <a:cubicBezTo>
                    <a:pt x="443" y="3634"/>
                    <a:pt x="508" y="4232"/>
                    <a:pt x="863" y="4206"/>
                  </a:cubicBezTo>
                  <a:cubicBezTo>
                    <a:pt x="1288" y="4171"/>
                    <a:pt x="3551" y="4171"/>
                    <a:pt x="3647" y="4171"/>
                  </a:cubicBezTo>
                  <a:cubicBezTo>
                    <a:pt x="3668" y="4171"/>
                    <a:pt x="4128" y="4193"/>
                    <a:pt x="4254" y="3760"/>
                  </a:cubicBezTo>
                  <a:cubicBezTo>
                    <a:pt x="4345" y="3434"/>
                    <a:pt x="4488" y="2138"/>
                    <a:pt x="4570" y="1297"/>
                  </a:cubicBezTo>
                  <a:close/>
                  <a:moveTo>
                    <a:pt x="833" y="4349"/>
                  </a:moveTo>
                  <a:cubicBezTo>
                    <a:pt x="378" y="4349"/>
                    <a:pt x="299" y="3673"/>
                    <a:pt x="295" y="3643"/>
                  </a:cubicBezTo>
                  <a:lnTo>
                    <a:pt x="0" y="1904"/>
                  </a:lnTo>
                  <a:lnTo>
                    <a:pt x="4588" y="1149"/>
                  </a:lnTo>
                  <a:cubicBezTo>
                    <a:pt x="4622" y="807"/>
                    <a:pt x="4644" y="573"/>
                    <a:pt x="4644" y="564"/>
                  </a:cubicBezTo>
                  <a:lnTo>
                    <a:pt x="4644" y="555"/>
                  </a:lnTo>
                  <a:cubicBezTo>
                    <a:pt x="4683" y="365"/>
                    <a:pt x="4865" y="1"/>
                    <a:pt x="5251" y="1"/>
                  </a:cubicBezTo>
                  <a:lnTo>
                    <a:pt x="5819" y="1"/>
                  </a:lnTo>
                  <a:lnTo>
                    <a:pt x="5819" y="148"/>
                  </a:lnTo>
                  <a:lnTo>
                    <a:pt x="5251" y="148"/>
                  </a:lnTo>
                  <a:cubicBezTo>
                    <a:pt x="4900" y="148"/>
                    <a:pt x="4796" y="542"/>
                    <a:pt x="4787" y="586"/>
                  </a:cubicBezTo>
                  <a:cubicBezTo>
                    <a:pt x="4770" y="751"/>
                    <a:pt x="4531" y="3304"/>
                    <a:pt x="4392" y="3799"/>
                  </a:cubicBezTo>
                  <a:cubicBezTo>
                    <a:pt x="4236" y="4345"/>
                    <a:pt x="3647" y="4315"/>
                    <a:pt x="3642" y="4315"/>
                  </a:cubicBezTo>
                  <a:cubicBezTo>
                    <a:pt x="3621" y="4315"/>
                    <a:pt x="1292" y="4315"/>
                    <a:pt x="872" y="4349"/>
                  </a:cubicBezTo>
                  <a:cubicBezTo>
                    <a:pt x="859" y="4349"/>
                    <a:pt x="846" y="4349"/>
                    <a:pt x="833" y="4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7256084" y="2636429"/>
              <a:ext cx="25637" cy="507400"/>
            </a:xfrm>
            <a:custGeom>
              <a:rect b="b" l="l" r="r" t="t"/>
              <a:pathLst>
                <a:path extrusionOk="0" h="2850" w="144">
                  <a:moveTo>
                    <a:pt x="143" y="2849"/>
                  </a:moveTo>
                  <a:lnTo>
                    <a:pt x="0" y="2849"/>
                  </a:lnTo>
                  <a:lnTo>
                    <a:pt x="0" y="1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7052949" y="2674349"/>
              <a:ext cx="25637" cy="469478"/>
            </a:xfrm>
            <a:custGeom>
              <a:rect b="b" l="l" r="r" t="t"/>
              <a:pathLst>
                <a:path extrusionOk="0" h="2637" w="144">
                  <a:moveTo>
                    <a:pt x="144" y="2636"/>
                  </a:moveTo>
                  <a:lnTo>
                    <a:pt x="1" y="2636"/>
                  </a:lnTo>
                  <a:lnTo>
                    <a:pt x="1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6849991" y="2699807"/>
              <a:ext cx="26527" cy="456304"/>
            </a:xfrm>
            <a:custGeom>
              <a:rect b="b" l="l" r="r" t="t"/>
              <a:pathLst>
                <a:path extrusionOk="0" h="2563" w="149">
                  <a:moveTo>
                    <a:pt x="148" y="2563"/>
                  </a:moveTo>
                  <a:lnTo>
                    <a:pt x="1" y="2563"/>
                  </a:lnTo>
                  <a:lnTo>
                    <a:pt x="1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6771301" y="3142745"/>
              <a:ext cx="599079" cy="154534"/>
            </a:xfrm>
            <a:custGeom>
              <a:rect b="b" l="l" r="r" t="t"/>
              <a:pathLst>
                <a:path extrusionOk="0" h="868" w="3365">
                  <a:moveTo>
                    <a:pt x="2927" y="868"/>
                  </a:moveTo>
                  <a:lnTo>
                    <a:pt x="0" y="868"/>
                  </a:lnTo>
                  <a:lnTo>
                    <a:pt x="0" y="725"/>
                  </a:lnTo>
                  <a:lnTo>
                    <a:pt x="2927" y="725"/>
                  </a:lnTo>
                  <a:cubicBezTo>
                    <a:pt x="3139" y="725"/>
                    <a:pt x="3209" y="473"/>
                    <a:pt x="3222" y="426"/>
                  </a:cubicBezTo>
                  <a:lnTo>
                    <a:pt x="3204" y="9"/>
                  </a:lnTo>
                  <a:lnTo>
                    <a:pt x="3348" y="1"/>
                  </a:lnTo>
                  <a:lnTo>
                    <a:pt x="3365" y="439"/>
                  </a:lnTo>
                  <a:lnTo>
                    <a:pt x="3365" y="447"/>
                  </a:lnTo>
                  <a:cubicBezTo>
                    <a:pt x="3335" y="595"/>
                    <a:pt x="3209" y="868"/>
                    <a:pt x="2927" y="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6829874" y="3297096"/>
              <a:ext cx="92043" cy="92044"/>
            </a:xfrm>
            <a:custGeom>
              <a:rect b="b" l="l" r="r" t="t"/>
              <a:pathLst>
                <a:path extrusionOk="0" h="517" w="517">
                  <a:moveTo>
                    <a:pt x="517" y="261"/>
                  </a:moveTo>
                  <a:cubicBezTo>
                    <a:pt x="517" y="404"/>
                    <a:pt x="400" y="517"/>
                    <a:pt x="257" y="517"/>
                  </a:cubicBezTo>
                  <a:cubicBezTo>
                    <a:pt x="114" y="517"/>
                    <a:pt x="1" y="404"/>
                    <a:pt x="1" y="261"/>
                  </a:cubicBezTo>
                  <a:cubicBezTo>
                    <a:pt x="1" y="118"/>
                    <a:pt x="114" y="1"/>
                    <a:pt x="257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7178818" y="3297096"/>
              <a:ext cx="92043" cy="92044"/>
            </a:xfrm>
            <a:custGeom>
              <a:rect b="b" l="l" r="r" t="t"/>
              <a:pathLst>
                <a:path extrusionOk="0" h="517" w="517">
                  <a:moveTo>
                    <a:pt x="517" y="261"/>
                  </a:moveTo>
                  <a:cubicBezTo>
                    <a:pt x="517" y="404"/>
                    <a:pt x="400" y="517"/>
                    <a:pt x="256" y="517"/>
                  </a:cubicBezTo>
                  <a:cubicBezTo>
                    <a:pt x="113" y="517"/>
                    <a:pt x="1" y="404"/>
                    <a:pt x="1" y="261"/>
                  </a:cubicBezTo>
                  <a:cubicBezTo>
                    <a:pt x="1" y="118"/>
                    <a:pt x="113" y="1"/>
                    <a:pt x="256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446391" y="2532282"/>
              <a:ext cx="402175" cy="402359"/>
            </a:xfrm>
            <a:custGeom>
              <a:rect b="b" l="l" r="r" t="t"/>
              <a:pathLst>
                <a:path extrusionOk="0" h="2260" w="2259">
                  <a:moveTo>
                    <a:pt x="2259" y="1128"/>
                  </a:moveTo>
                  <a:cubicBezTo>
                    <a:pt x="2259" y="1752"/>
                    <a:pt x="1756" y="2259"/>
                    <a:pt x="1132" y="2259"/>
                  </a:cubicBezTo>
                  <a:cubicBezTo>
                    <a:pt x="507" y="2259"/>
                    <a:pt x="0" y="1752"/>
                    <a:pt x="0" y="1128"/>
                  </a:cubicBezTo>
                  <a:cubicBezTo>
                    <a:pt x="0" y="503"/>
                    <a:pt x="507" y="0"/>
                    <a:pt x="1132" y="0"/>
                  </a:cubicBezTo>
                  <a:cubicBezTo>
                    <a:pt x="1756" y="0"/>
                    <a:pt x="2259" y="503"/>
                    <a:pt x="2259" y="1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551253" y="2681292"/>
              <a:ext cx="188536" cy="145989"/>
            </a:xfrm>
            <a:custGeom>
              <a:rect b="b" l="l" r="r" t="t"/>
              <a:pathLst>
                <a:path extrusionOk="0" h="820" w="1059">
                  <a:moveTo>
                    <a:pt x="473" y="820"/>
                  </a:moveTo>
                  <a:cubicBezTo>
                    <a:pt x="443" y="820"/>
                    <a:pt x="413" y="807"/>
                    <a:pt x="391" y="785"/>
                  </a:cubicBezTo>
                  <a:lnTo>
                    <a:pt x="53" y="473"/>
                  </a:lnTo>
                  <a:cubicBezTo>
                    <a:pt x="5" y="429"/>
                    <a:pt x="1" y="356"/>
                    <a:pt x="44" y="308"/>
                  </a:cubicBezTo>
                  <a:cubicBezTo>
                    <a:pt x="87" y="260"/>
                    <a:pt x="165" y="256"/>
                    <a:pt x="213" y="299"/>
                  </a:cubicBezTo>
                  <a:lnTo>
                    <a:pt x="460" y="525"/>
                  </a:lnTo>
                  <a:lnTo>
                    <a:pt x="833" y="56"/>
                  </a:lnTo>
                  <a:cubicBezTo>
                    <a:pt x="872" y="4"/>
                    <a:pt x="950" y="0"/>
                    <a:pt x="998" y="39"/>
                  </a:cubicBezTo>
                  <a:cubicBezTo>
                    <a:pt x="1050" y="82"/>
                    <a:pt x="1059" y="156"/>
                    <a:pt x="1020" y="208"/>
                  </a:cubicBezTo>
                  <a:lnTo>
                    <a:pt x="564" y="772"/>
                  </a:lnTo>
                  <a:cubicBezTo>
                    <a:pt x="543" y="798"/>
                    <a:pt x="512" y="815"/>
                    <a:pt x="482" y="815"/>
                  </a:cubicBezTo>
                  <a:cubicBezTo>
                    <a:pt x="478" y="815"/>
                    <a:pt x="473" y="820"/>
                    <a:pt x="473" y="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694035" y="1880694"/>
              <a:ext cx="758953" cy="270435"/>
            </a:xfrm>
            <a:custGeom>
              <a:rect b="b" l="l" r="r" t="t"/>
              <a:pathLst>
                <a:path extrusionOk="0" h="1519" w="4263">
                  <a:moveTo>
                    <a:pt x="4263" y="760"/>
                  </a:moveTo>
                  <a:cubicBezTo>
                    <a:pt x="4263" y="1176"/>
                    <a:pt x="3968" y="1518"/>
                    <a:pt x="3604" y="1518"/>
                  </a:cubicBezTo>
                  <a:lnTo>
                    <a:pt x="660" y="1518"/>
                  </a:lnTo>
                  <a:cubicBezTo>
                    <a:pt x="296" y="1518"/>
                    <a:pt x="1" y="1176"/>
                    <a:pt x="1" y="760"/>
                  </a:cubicBezTo>
                  <a:cubicBezTo>
                    <a:pt x="1" y="339"/>
                    <a:pt x="296" y="1"/>
                    <a:pt x="660" y="1"/>
                  </a:cubicBezTo>
                  <a:lnTo>
                    <a:pt x="3604" y="1"/>
                  </a:lnTo>
                  <a:cubicBezTo>
                    <a:pt x="3968" y="1"/>
                    <a:pt x="4263" y="339"/>
                    <a:pt x="4263" y="7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6866904" y="1946387"/>
              <a:ext cx="127649" cy="149905"/>
            </a:xfrm>
            <a:custGeom>
              <a:rect b="b" l="l" r="r" t="t"/>
              <a:pathLst>
                <a:path extrusionOk="0" h="842" w="717">
                  <a:moveTo>
                    <a:pt x="482" y="581"/>
                  </a:moveTo>
                  <a:cubicBezTo>
                    <a:pt x="482" y="560"/>
                    <a:pt x="474" y="542"/>
                    <a:pt x="465" y="529"/>
                  </a:cubicBezTo>
                  <a:cubicBezTo>
                    <a:pt x="452" y="516"/>
                    <a:pt x="439" y="508"/>
                    <a:pt x="422" y="508"/>
                  </a:cubicBezTo>
                  <a:lnTo>
                    <a:pt x="231" y="508"/>
                  </a:lnTo>
                  <a:lnTo>
                    <a:pt x="231" y="651"/>
                  </a:lnTo>
                  <a:lnTo>
                    <a:pt x="413" y="651"/>
                  </a:lnTo>
                  <a:cubicBezTo>
                    <a:pt x="430" y="651"/>
                    <a:pt x="448" y="642"/>
                    <a:pt x="461" y="629"/>
                  </a:cubicBezTo>
                  <a:cubicBezTo>
                    <a:pt x="474" y="620"/>
                    <a:pt x="482" y="603"/>
                    <a:pt x="482" y="581"/>
                  </a:cubicBezTo>
                  <a:close/>
                  <a:moveTo>
                    <a:pt x="231" y="200"/>
                  </a:moveTo>
                  <a:lnTo>
                    <a:pt x="231" y="330"/>
                  </a:lnTo>
                  <a:lnTo>
                    <a:pt x="387" y="330"/>
                  </a:lnTo>
                  <a:cubicBezTo>
                    <a:pt x="404" y="330"/>
                    <a:pt x="417" y="321"/>
                    <a:pt x="430" y="313"/>
                  </a:cubicBezTo>
                  <a:cubicBezTo>
                    <a:pt x="443" y="304"/>
                    <a:pt x="452" y="287"/>
                    <a:pt x="452" y="261"/>
                  </a:cubicBezTo>
                  <a:cubicBezTo>
                    <a:pt x="452" y="239"/>
                    <a:pt x="448" y="222"/>
                    <a:pt x="435" y="213"/>
                  </a:cubicBezTo>
                  <a:cubicBezTo>
                    <a:pt x="422" y="204"/>
                    <a:pt x="409" y="200"/>
                    <a:pt x="396" y="200"/>
                  </a:cubicBezTo>
                  <a:close/>
                  <a:moveTo>
                    <a:pt x="716" y="629"/>
                  </a:moveTo>
                  <a:cubicBezTo>
                    <a:pt x="716" y="664"/>
                    <a:pt x="708" y="699"/>
                    <a:pt x="690" y="725"/>
                  </a:cubicBezTo>
                  <a:cubicBezTo>
                    <a:pt x="677" y="751"/>
                    <a:pt x="656" y="777"/>
                    <a:pt x="625" y="794"/>
                  </a:cubicBezTo>
                  <a:cubicBezTo>
                    <a:pt x="599" y="811"/>
                    <a:pt x="565" y="824"/>
                    <a:pt x="530" y="829"/>
                  </a:cubicBezTo>
                  <a:cubicBezTo>
                    <a:pt x="495" y="837"/>
                    <a:pt x="456" y="842"/>
                    <a:pt x="413" y="842"/>
                  </a:cubicBezTo>
                  <a:lnTo>
                    <a:pt x="1" y="842"/>
                  </a:lnTo>
                  <a:lnTo>
                    <a:pt x="1" y="0"/>
                  </a:lnTo>
                  <a:lnTo>
                    <a:pt x="487" y="0"/>
                  </a:lnTo>
                  <a:cubicBezTo>
                    <a:pt x="517" y="0"/>
                    <a:pt x="543" y="9"/>
                    <a:pt x="569" y="22"/>
                  </a:cubicBezTo>
                  <a:cubicBezTo>
                    <a:pt x="591" y="35"/>
                    <a:pt x="612" y="48"/>
                    <a:pt x="630" y="70"/>
                  </a:cubicBezTo>
                  <a:cubicBezTo>
                    <a:pt x="643" y="92"/>
                    <a:pt x="656" y="113"/>
                    <a:pt x="664" y="139"/>
                  </a:cubicBezTo>
                  <a:cubicBezTo>
                    <a:pt x="677" y="165"/>
                    <a:pt x="682" y="191"/>
                    <a:pt x="682" y="217"/>
                  </a:cubicBezTo>
                  <a:cubicBezTo>
                    <a:pt x="682" y="256"/>
                    <a:pt x="669" y="295"/>
                    <a:pt x="651" y="330"/>
                  </a:cubicBezTo>
                  <a:cubicBezTo>
                    <a:pt x="630" y="365"/>
                    <a:pt x="599" y="395"/>
                    <a:pt x="560" y="412"/>
                  </a:cubicBezTo>
                  <a:cubicBezTo>
                    <a:pt x="608" y="425"/>
                    <a:pt x="647" y="451"/>
                    <a:pt x="673" y="486"/>
                  </a:cubicBezTo>
                  <a:cubicBezTo>
                    <a:pt x="703" y="521"/>
                    <a:pt x="716" y="568"/>
                    <a:pt x="716" y="6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7010577" y="1946387"/>
              <a:ext cx="135305" cy="151508"/>
            </a:xfrm>
            <a:custGeom>
              <a:rect b="b" l="l" r="r" t="t"/>
              <a:pathLst>
                <a:path extrusionOk="0" h="851" w="760">
                  <a:moveTo>
                    <a:pt x="378" y="646"/>
                  </a:moveTo>
                  <a:cubicBezTo>
                    <a:pt x="404" y="646"/>
                    <a:pt x="425" y="638"/>
                    <a:pt x="447" y="629"/>
                  </a:cubicBezTo>
                  <a:cubicBezTo>
                    <a:pt x="464" y="616"/>
                    <a:pt x="482" y="599"/>
                    <a:pt x="490" y="581"/>
                  </a:cubicBezTo>
                  <a:cubicBezTo>
                    <a:pt x="503" y="560"/>
                    <a:pt x="512" y="538"/>
                    <a:pt x="516" y="512"/>
                  </a:cubicBezTo>
                  <a:cubicBezTo>
                    <a:pt x="525" y="490"/>
                    <a:pt x="525" y="460"/>
                    <a:pt x="525" y="434"/>
                  </a:cubicBezTo>
                  <a:lnTo>
                    <a:pt x="525" y="0"/>
                  </a:lnTo>
                  <a:lnTo>
                    <a:pt x="759" y="0"/>
                  </a:lnTo>
                  <a:lnTo>
                    <a:pt x="759" y="434"/>
                  </a:lnTo>
                  <a:cubicBezTo>
                    <a:pt x="759" y="495"/>
                    <a:pt x="751" y="547"/>
                    <a:pt x="733" y="599"/>
                  </a:cubicBezTo>
                  <a:cubicBezTo>
                    <a:pt x="720" y="651"/>
                    <a:pt x="698" y="694"/>
                    <a:pt x="664" y="729"/>
                  </a:cubicBezTo>
                  <a:cubicBezTo>
                    <a:pt x="633" y="768"/>
                    <a:pt x="594" y="798"/>
                    <a:pt x="547" y="820"/>
                  </a:cubicBezTo>
                  <a:cubicBezTo>
                    <a:pt x="499" y="837"/>
                    <a:pt x="443" y="850"/>
                    <a:pt x="378" y="850"/>
                  </a:cubicBezTo>
                  <a:cubicBezTo>
                    <a:pt x="308" y="850"/>
                    <a:pt x="252" y="837"/>
                    <a:pt x="204" y="816"/>
                  </a:cubicBezTo>
                  <a:cubicBezTo>
                    <a:pt x="157" y="794"/>
                    <a:pt x="118" y="764"/>
                    <a:pt x="87" y="725"/>
                  </a:cubicBezTo>
                  <a:cubicBezTo>
                    <a:pt x="57" y="690"/>
                    <a:pt x="35" y="642"/>
                    <a:pt x="18" y="594"/>
                  </a:cubicBezTo>
                  <a:cubicBezTo>
                    <a:pt x="5" y="542"/>
                    <a:pt x="0" y="490"/>
                    <a:pt x="0" y="434"/>
                  </a:cubicBezTo>
                  <a:lnTo>
                    <a:pt x="0" y="0"/>
                  </a:lnTo>
                  <a:lnTo>
                    <a:pt x="230" y="0"/>
                  </a:lnTo>
                  <a:lnTo>
                    <a:pt x="230" y="434"/>
                  </a:lnTo>
                  <a:cubicBezTo>
                    <a:pt x="230" y="460"/>
                    <a:pt x="230" y="490"/>
                    <a:pt x="239" y="516"/>
                  </a:cubicBezTo>
                  <a:cubicBezTo>
                    <a:pt x="243" y="538"/>
                    <a:pt x="252" y="564"/>
                    <a:pt x="265" y="581"/>
                  </a:cubicBezTo>
                  <a:cubicBezTo>
                    <a:pt x="274" y="603"/>
                    <a:pt x="291" y="616"/>
                    <a:pt x="308" y="629"/>
                  </a:cubicBezTo>
                  <a:cubicBezTo>
                    <a:pt x="326" y="638"/>
                    <a:pt x="352" y="646"/>
                    <a:pt x="378" y="6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7154961" y="1946387"/>
              <a:ext cx="143672" cy="149905"/>
            </a:xfrm>
            <a:custGeom>
              <a:rect b="b" l="l" r="r" t="t"/>
              <a:pathLst>
                <a:path extrusionOk="0" h="842" w="807">
                  <a:moveTo>
                    <a:pt x="252" y="0"/>
                  </a:moveTo>
                  <a:lnTo>
                    <a:pt x="399" y="365"/>
                  </a:lnTo>
                  <a:lnTo>
                    <a:pt x="555" y="0"/>
                  </a:lnTo>
                  <a:lnTo>
                    <a:pt x="807" y="0"/>
                  </a:lnTo>
                  <a:lnTo>
                    <a:pt x="516" y="564"/>
                  </a:lnTo>
                  <a:lnTo>
                    <a:pt x="516" y="842"/>
                  </a:lnTo>
                  <a:lnTo>
                    <a:pt x="286" y="842"/>
                  </a:lnTo>
                  <a:lnTo>
                    <a:pt x="286" y="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8187016" y="3747155"/>
              <a:ext cx="228594" cy="566863"/>
            </a:xfrm>
            <a:custGeom>
              <a:rect b="b" l="l" r="r" t="t"/>
              <a:pathLst>
                <a:path extrusionOk="0" h="3184" w="1284">
                  <a:moveTo>
                    <a:pt x="1283" y="1"/>
                  </a:moveTo>
                  <a:lnTo>
                    <a:pt x="91" y="35"/>
                  </a:lnTo>
                  <a:cubicBezTo>
                    <a:pt x="91" y="35"/>
                    <a:pt x="0" y="2099"/>
                    <a:pt x="174" y="2550"/>
                  </a:cubicBezTo>
                  <a:cubicBezTo>
                    <a:pt x="347" y="3001"/>
                    <a:pt x="1266" y="3183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8071117" y="4627866"/>
              <a:ext cx="261174" cy="119105"/>
            </a:xfrm>
            <a:custGeom>
              <a:rect b="b" l="l" r="r" t="t"/>
              <a:pathLst>
                <a:path extrusionOk="0" h="669" w="1467">
                  <a:moveTo>
                    <a:pt x="1414" y="96"/>
                  </a:moveTo>
                  <a:cubicBezTo>
                    <a:pt x="1414" y="96"/>
                    <a:pt x="1436" y="74"/>
                    <a:pt x="1453" y="148"/>
                  </a:cubicBezTo>
                  <a:cubicBezTo>
                    <a:pt x="1466" y="222"/>
                    <a:pt x="1466" y="391"/>
                    <a:pt x="1414" y="447"/>
                  </a:cubicBezTo>
                  <a:cubicBezTo>
                    <a:pt x="1362" y="508"/>
                    <a:pt x="83" y="668"/>
                    <a:pt x="40" y="547"/>
                  </a:cubicBezTo>
                  <a:cubicBezTo>
                    <a:pt x="1" y="434"/>
                    <a:pt x="101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8251820" y="4602408"/>
              <a:ext cx="74952" cy="62668"/>
            </a:xfrm>
            <a:custGeom>
              <a:rect b="b" l="l" r="r" t="t"/>
              <a:pathLst>
                <a:path extrusionOk="0" h="352" w="421">
                  <a:moveTo>
                    <a:pt x="26" y="1"/>
                  </a:moveTo>
                  <a:lnTo>
                    <a:pt x="0" y="213"/>
                  </a:lnTo>
                  <a:cubicBezTo>
                    <a:pt x="0" y="213"/>
                    <a:pt x="161" y="352"/>
                    <a:pt x="395" y="261"/>
                  </a:cubicBezTo>
                  <a:lnTo>
                    <a:pt x="421" y="18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8202327" y="3991945"/>
              <a:ext cx="198684" cy="613687"/>
            </a:xfrm>
            <a:custGeom>
              <a:rect b="b" l="l" r="r" t="t"/>
              <a:pathLst>
                <a:path extrusionOk="0" h="3447" w="1116">
                  <a:moveTo>
                    <a:pt x="1" y="451"/>
                  </a:moveTo>
                  <a:cubicBezTo>
                    <a:pt x="1" y="451"/>
                    <a:pt x="57" y="1600"/>
                    <a:pt x="109" y="2372"/>
                  </a:cubicBezTo>
                  <a:cubicBezTo>
                    <a:pt x="166" y="3143"/>
                    <a:pt x="205" y="3425"/>
                    <a:pt x="205" y="3425"/>
                  </a:cubicBezTo>
                  <a:lnTo>
                    <a:pt x="751" y="3447"/>
                  </a:lnTo>
                  <a:cubicBezTo>
                    <a:pt x="751" y="3447"/>
                    <a:pt x="1020" y="598"/>
                    <a:pt x="1067" y="299"/>
                  </a:cubicBezTo>
                  <a:cubicBezTo>
                    <a:pt x="1115" y="0"/>
                    <a:pt x="1" y="451"/>
                    <a:pt x="1" y="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8403148" y="3762643"/>
              <a:ext cx="244795" cy="572204"/>
            </a:xfrm>
            <a:custGeom>
              <a:rect b="b" l="l" r="r" t="t"/>
              <a:pathLst>
                <a:path extrusionOk="0" h="3214" w="1375">
                  <a:moveTo>
                    <a:pt x="0" y="35"/>
                  </a:moveTo>
                  <a:lnTo>
                    <a:pt x="1179" y="0"/>
                  </a:lnTo>
                  <a:cubicBezTo>
                    <a:pt x="1179" y="0"/>
                    <a:pt x="1375" y="2069"/>
                    <a:pt x="1223" y="2528"/>
                  </a:cubicBezTo>
                  <a:cubicBezTo>
                    <a:pt x="1071" y="2988"/>
                    <a:pt x="165" y="3213"/>
                    <a:pt x="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8528127" y="4640329"/>
              <a:ext cx="262598" cy="111984"/>
            </a:xfrm>
            <a:custGeom>
              <a:rect b="b" l="l" r="r" t="t"/>
              <a:pathLst>
                <a:path extrusionOk="0" h="629" w="1475">
                  <a:moveTo>
                    <a:pt x="48" y="117"/>
                  </a:moveTo>
                  <a:cubicBezTo>
                    <a:pt x="48" y="117"/>
                    <a:pt x="26" y="100"/>
                    <a:pt x="13" y="174"/>
                  </a:cubicBezTo>
                  <a:cubicBezTo>
                    <a:pt x="0" y="247"/>
                    <a:pt x="9" y="412"/>
                    <a:pt x="65" y="468"/>
                  </a:cubicBezTo>
                  <a:cubicBezTo>
                    <a:pt x="122" y="525"/>
                    <a:pt x="1405" y="629"/>
                    <a:pt x="1444" y="503"/>
                  </a:cubicBezTo>
                  <a:cubicBezTo>
                    <a:pt x="1475" y="390"/>
                    <a:pt x="447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8530441" y="4615582"/>
              <a:ext cx="77444" cy="63380"/>
            </a:xfrm>
            <a:custGeom>
              <a:rect b="b" l="l" r="r" t="t"/>
              <a:pathLst>
                <a:path extrusionOk="0" h="356" w="435">
                  <a:moveTo>
                    <a:pt x="395" y="0"/>
                  </a:moveTo>
                  <a:lnTo>
                    <a:pt x="434" y="213"/>
                  </a:lnTo>
                  <a:cubicBezTo>
                    <a:pt x="434" y="213"/>
                    <a:pt x="282" y="356"/>
                    <a:pt x="39" y="278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8428607" y="4011885"/>
              <a:ext cx="201533" cy="610838"/>
            </a:xfrm>
            <a:custGeom>
              <a:rect b="b" l="l" r="r" t="t"/>
              <a:pathLst>
                <a:path extrusionOk="0" h="3431" w="1132">
                  <a:moveTo>
                    <a:pt x="1132" y="400"/>
                  </a:moveTo>
                  <a:cubicBezTo>
                    <a:pt x="1132" y="400"/>
                    <a:pt x="1132" y="1553"/>
                    <a:pt x="1114" y="2329"/>
                  </a:cubicBezTo>
                  <a:cubicBezTo>
                    <a:pt x="1097" y="3101"/>
                    <a:pt x="1071" y="3383"/>
                    <a:pt x="1071" y="3383"/>
                  </a:cubicBezTo>
                  <a:lnTo>
                    <a:pt x="525" y="3430"/>
                  </a:lnTo>
                  <a:cubicBezTo>
                    <a:pt x="525" y="3430"/>
                    <a:pt x="126" y="595"/>
                    <a:pt x="65" y="300"/>
                  </a:cubicBezTo>
                  <a:cubicBezTo>
                    <a:pt x="0" y="1"/>
                    <a:pt x="1132" y="400"/>
                    <a:pt x="1132" y="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8360598" y="3042514"/>
              <a:ext cx="93645" cy="155959"/>
            </a:xfrm>
            <a:custGeom>
              <a:rect b="b" l="l" r="r" t="t"/>
              <a:pathLst>
                <a:path extrusionOk="0" h="876" w="526">
                  <a:moveTo>
                    <a:pt x="473" y="360"/>
                  </a:moveTo>
                  <a:cubicBezTo>
                    <a:pt x="482" y="460"/>
                    <a:pt x="525" y="599"/>
                    <a:pt x="525" y="599"/>
                  </a:cubicBezTo>
                  <a:cubicBezTo>
                    <a:pt x="512" y="612"/>
                    <a:pt x="417" y="876"/>
                    <a:pt x="256" y="872"/>
                  </a:cubicBezTo>
                  <a:cubicBezTo>
                    <a:pt x="109" y="872"/>
                    <a:pt x="14" y="616"/>
                    <a:pt x="1" y="599"/>
                  </a:cubicBezTo>
                  <a:cubicBezTo>
                    <a:pt x="5" y="585"/>
                    <a:pt x="9" y="568"/>
                    <a:pt x="14" y="551"/>
                  </a:cubicBezTo>
                  <a:cubicBezTo>
                    <a:pt x="22" y="533"/>
                    <a:pt x="27" y="512"/>
                    <a:pt x="31" y="494"/>
                  </a:cubicBezTo>
                  <a:cubicBezTo>
                    <a:pt x="40" y="451"/>
                    <a:pt x="48" y="403"/>
                    <a:pt x="53" y="351"/>
                  </a:cubicBezTo>
                  <a:cubicBezTo>
                    <a:pt x="57" y="230"/>
                    <a:pt x="40" y="130"/>
                    <a:pt x="18" y="57"/>
                  </a:cubicBezTo>
                  <a:cubicBezTo>
                    <a:pt x="14" y="35"/>
                    <a:pt x="5" y="18"/>
                    <a:pt x="1" y="0"/>
                  </a:cubicBezTo>
                  <a:lnTo>
                    <a:pt x="525" y="0"/>
                  </a:lnTo>
                  <a:cubicBezTo>
                    <a:pt x="517" y="22"/>
                    <a:pt x="508" y="52"/>
                    <a:pt x="499" y="83"/>
                  </a:cubicBezTo>
                  <a:cubicBezTo>
                    <a:pt x="482" y="139"/>
                    <a:pt x="473" y="208"/>
                    <a:pt x="469" y="291"/>
                  </a:cubicBezTo>
                  <a:cubicBezTo>
                    <a:pt x="469" y="312"/>
                    <a:pt x="473" y="338"/>
                    <a:pt x="473" y="360"/>
                  </a:cubicBez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8363625" y="3038598"/>
              <a:ext cx="85990" cy="92044"/>
            </a:xfrm>
            <a:custGeom>
              <a:rect b="b" l="l" r="r" t="t"/>
              <a:pathLst>
                <a:path extrusionOk="0" h="517" w="483">
                  <a:moveTo>
                    <a:pt x="482" y="105"/>
                  </a:moveTo>
                  <a:cubicBezTo>
                    <a:pt x="465" y="161"/>
                    <a:pt x="456" y="230"/>
                    <a:pt x="452" y="313"/>
                  </a:cubicBezTo>
                  <a:cubicBezTo>
                    <a:pt x="330" y="391"/>
                    <a:pt x="174" y="473"/>
                    <a:pt x="14" y="516"/>
                  </a:cubicBezTo>
                  <a:cubicBezTo>
                    <a:pt x="23" y="473"/>
                    <a:pt x="31" y="425"/>
                    <a:pt x="36" y="373"/>
                  </a:cubicBezTo>
                  <a:cubicBezTo>
                    <a:pt x="40" y="252"/>
                    <a:pt x="23" y="152"/>
                    <a:pt x="1" y="79"/>
                  </a:cubicBezTo>
                  <a:cubicBezTo>
                    <a:pt x="14" y="53"/>
                    <a:pt x="27" y="35"/>
                    <a:pt x="36" y="22"/>
                  </a:cubicBezTo>
                  <a:cubicBezTo>
                    <a:pt x="44" y="5"/>
                    <a:pt x="53" y="0"/>
                    <a:pt x="53" y="0"/>
                  </a:cubicBezTo>
                  <a:lnTo>
                    <a:pt x="144" y="22"/>
                  </a:ln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8229388" y="2723663"/>
              <a:ext cx="420157" cy="388472"/>
            </a:xfrm>
            <a:custGeom>
              <a:rect b="b" l="l" r="r" t="t"/>
              <a:pathLst>
                <a:path extrusionOk="0" h="2182" w="2360">
                  <a:moveTo>
                    <a:pt x="1557" y="1982"/>
                  </a:moveTo>
                  <a:cubicBezTo>
                    <a:pt x="1219" y="2181"/>
                    <a:pt x="642" y="2090"/>
                    <a:pt x="382" y="1800"/>
                  </a:cubicBezTo>
                  <a:cubicBezTo>
                    <a:pt x="92" y="1470"/>
                    <a:pt x="1" y="425"/>
                    <a:pt x="382" y="200"/>
                  </a:cubicBezTo>
                  <a:cubicBezTo>
                    <a:pt x="716" y="1"/>
                    <a:pt x="1804" y="165"/>
                    <a:pt x="2064" y="460"/>
                  </a:cubicBezTo>
                  <a:cubicBezTo>
                    <a:pt x="2359" y="790"/>
                    <a:pt x="1934" y="1756"/>
                    <a:pt x="1557" y="198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8244877" y="2723663"/>
              <a:ext cx="382236" cy="254056"/>
            </a:xfrm>
            <a:custGeom>
              <a:rect b="b" l="l" r="r" t="t"/>
              <a:pathLst>
                <a:path extrusionOk="0" h="1427" w="2147">
                  <a:moveTo>
                    <a:pt x="1977" y="460"/>
                  </a:moveTo>
                  <a:cubicBezTo>
                    <a:pt x="1717" y="165"/>
                    <a:pt x="629" y="1"/>
                    <a:pt x="295" y="200"/>
                  </a:cubicBezTo>
                  <a:cubicBezTo>
                    <a:pt x="57" y="343"/>
                    <a:pt x="0" y="807"/>
                    <a:pt x="70" y="1215"/>
                  </a:cubicBezTo>
                  <a:cubicBezTo>
                    <a:pt x="78" y="1223"/>
                    <a:pt x="91" y="1215"/>
                    <a:pt x="91" y="1202"/>
                  </a:cubicBezTo>
                  <a:cubicBezTo>
                    <a:pt x="87" y="1093"/>
                    <a:pt x="87" y="738"/>
                    <a:pt x="217" y="430"/>
                  </a:cubicBezTo>
                  <a:cubicBezTo>
                    <a:pt x="217" y="430"/>
                    <a:pt x="577" y="629"/>
                    <a:pt x="1102" y="616"/>
                  </a:cubicBezTo>
                  <a:cubicBezTo>
                    <a:pt x="1626" y="603"/>
                    <a:pt x="1787" y="573"/>
                    <a:pt x="1787" y="573"/>
                  </a:cubicBezTo>
                  <a:cubicBezTo>
                    <a:pt x="1787" y="573"/>
                    <a:pt x="1865" y="703"/>
                    <a:pt x="1930" y="781"/>
                  </a:cubicBezTo>
                  <a:cubicBezTo>
                    <a:pt x="2012" y="876"/>
                    <a:pt x="2003" y="1054"/>
                    <a:pt x="1873" y="1405"/>
                  </a:cubicBezTo>
                  <a:cubicBezTo>
                    <a:pt x="1869" y="1418"/>
                    <a:pt x="1882" y="1427"/>
                    <a:pt x="1891" y="1418"/>
                  </a:cubicBezTo>
                  <a:cubicBezTo>
                    <a:pt x="1899" y="1410"/>
                    <a:pt x="1912" y="1397"/>
                    <a:pt x="1925" y="1388"/>
                  </a:cubicBezTo>
                  <a:cubicBezTo>
                    <a:pt x="2081" y="1041"/>
                    <a:pt x="2146" y="647"/>
                    <a:pt x="1977" y="460"/>
                  </a:cubicBez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8196986" y="2846326"/>
              <a:ext cx="75842" cy="98987"/>
            </a:xfrm>
            <a:custGeom>
              <a:rect b="b" l="l" r="r" t="t"/>
              <a:pathLst>
                <a:path extrusionOk="0" h="556" w="426">
                  <a:moveTo>
                    <a:pt x="395" y="101"/>
                  </a:moveTo>
                  <a:cubicBezTo>
                    <a:pt x="378" y="40"/>
                    <a:pt x="217" y="1"/>
                    <a:pt x="109" y="57"/>
                  </a:cubicBezTo>
                  <a:cubicBezTo>
                    <a:pt x="0" y="109"/>
                    <a:pt x="57" y="434"/>
                    <a:pt x="157" y="491"/>
                  </a:cubicBezTo>
                  <a:cubicBezTo>
                    <a:pt x="239" y="539"/>
                    <a:pt x="326" y="556"/>
                    <a:pt x="365" y="521"/>
                  </a:cubicBezTo>
                  <a:cubicBezTo>
                    <a:pt x="404" y="487"/>
                    <a:pt x="425" y="209"/>
                    <a:pt x="395" y="10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8565870" y="2908102"/>
              <a:ext cx="89728" cy="92044"/>
            </a:xfrm>
            <a:custGeom>
              <a:rect b="b" l="l" r="r" t="t"/>
              <a:pathLst>
                <a:path extrusionOk="0" h="517" w="504">
                  <a:moveTo>
                    <a:pt x="127" y="53"/>
                  </a:moveTo>
                  <a:cubicBezTo>
                    <a:pt x="161" y="1"/>
                    <a:pt x="326" y="14"/>
                    <a:pt x="413" y="96"/>
                  </a:cubicBezTo>
                  <a:cubicBezTo>
                    <a:pt x="504" y="183"/>
                    <a:pt x="352" y="473"/>
                    <a:pt x="239" y="495"/>
                  </a:cubicBezTo>
                  <a:cubicBezTo>
                    <a:pt x="148" y="517"/>
                    <a:pt x="57" y="508"/>
                    <a:pt x="31" y="465"/>
                  </a:cubicBezTo>
                  <a:cubicBezTo>
                    <a:pt x="1" y="421"/>
                    <a:pt x="66" y="148"/>
                    <a:pt x="127" y="53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8366829" y="2891901"/>
              <a:ext cx="74952" cy="85101"/>
            </a:xfrm>
            <a:custGeom>
              <a:rect b="b" l="l" r="r" t="t"/>
              <a:pathLst>
                <a:path extrusionOk="0" h="478" w="421">
                  <a:moveTo>
                    <a:pt x="195" y="478"/>
                  </a:moveTo>
                  <a:cubicBezTo>
                    <a:pt x="187" y="478"/>
                    <a:pt x="178" y="473"/>
                    <a:pt x="174" y="469"/>
                  </a:cubicBezTo>
                  <a:cubicBezTo>
                    <a:pt x="104" y="430"/>
                    <a:pt x="0" y="317"/>
                    <a:pt x="57" y="174"/>
                  </a:cubicBezTo>
                  <a:cubicBezTo>
                    <a:pt x="74" y="131"/>
                    <a:pt x="104" y="100"/>
                    <a:pt x="143" y="87"/>
                  </a:cubicBezTo>
                  <a:cubicBezTo>
                    <a:pt x="204" y="61"/>
                    <a:pt x="269" y="74"/>
                    <a:pt x="312" y="87"/>
                  </a:cubicBezTo>
                  <a:cubicBezTo>
                    <a:pt x="317" y="79"/>
                    <a:pt x="321" y="61"/>
                    <a:pt x="330" y="35"/>
                  </a:cubicBezTo>
                  <a:cubicBezTo>
                    <a:pt x="334" y="14"/>
                    <a:pt x="360" y="1"/>
                    <a:pt x="382" y="5"/>
                  </a:cubicBezTo>
                  <a:cubicBezTo>
                    <a:pt x="408" y="14"/>
                    <a:pt x="421" y="35"/>
                    <a:pt x="412" y="61"/>
                  </a:cubicBezTo>
                  <a:cubicBezTo>
                    <a:pt x="395" y="131"/>
                    <a:pt x="382" y="157"/>
                    <a:pt x="378" y="165"/>
                  </a:cubicBezTo>
                  <a:cubicBezTo>
                    <a:pt x="364" y="187"/>
                    <a:pt x="343" y="196"/>
                    <a:pt x="321" y="187"/>
                  </a:cubicBezTo>
                  <a:cubicBezTo>
                    <a:pt x="295" y="174"/>
                    <a:pt x="221" y="152"/>
                    <a:pt x="174" y="170"/>
                  </a:cubicBezTo>
                  <a:cubicBezTo>
                    <a:pt x="161" y="174"/>
                    <a:pt x="148" y="187"/>
                    <a:pt x="139" y="204"/>
                  </a:cubicBezTo>
                  <a:cubicBezTo>
                    <a:pt x="96" y="317"/>
                    <a:pt x="213" y="391"/>
                    <a:pt x="217" y="395"/>
                  </a:cubicBezTo>
                  <a:cubicBezTo>
                    <a:pt x="239" y="408"/>
                    <a:pt x="243" y="434"/>
                    <a:pt x="234" y="456"/>
                  </a:cubicBezTo>
                  <a:cubicBezTo>
                    <a:pt x="226" y="469"/>
                    <a:pt x="208" y="478"/>
                    <a:pt x="195" y="47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8313598" y="2815527"/>
              <a:ext cx="54834" cy="36497"/>
            </a:xfrm>
            <a:custGeom>
              <a:rect b="b" l="l" r="r" t="t"/>
              <a:pathLst>
                <a:path extrusionOk="0" h="205" w="308">
                  <a:moveTo>
                    <a:pt x="52" y="204"/>
                  </a:moveTo>
                  <a:cubicBezTo>
                    <a:pt x="43" y="204"/>
                    <a:pt x="39" y="204"/>
                    <a:pt x="30" y="200"/>
                  </a:cubicBezTo>
                  <a:cubicBezTo>
                    <a:pt x="9" y="187"/>
                    <a:pt x="0" y="161"/>
                    <a:pt x="13" y="139"/>
                  </a:cubicBezTo>
                  <a:cubicBezTo>
                    <a:pt x="39" y="87"/>
                    <a:pt x="130" y="0"/>
                    <a:pt x="269" y="48"/>
                  </a:cubicBezTo>
                  <a:cubicBezTo>
                    <a:pt x="295" y="57"/>
                    <a:pt x="308" y="83"/>
                    <a:pt x="299" y="105"/>
                  </a:cubicBezTo>
                  <a:cubicBezTo>
                    <a:pt x="291" y="131"/>
                    <a:pt x="265" y="144"/>
                    <a:pt x="243" y="135"/>
                  </a:cubicBezTo>
                  <a:cubicBezTo>
                    <a:pt x="135" y="96"/>
                    <a:pt x="91" y="178"/>
                    <a:pt x="91" y="183"/>
                  </a:cubicBezTo>
                  <a:cubicBezTo>
                    <a:pt x="83" y="196"/>
                    <a:pt x="70" y="204"/>
                    <a:pt x="52" y="20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8513528" y="2846326"/>
              <a:ext cx="47891" cy="38099"/>
            </a:xfrm>
            <a:custGeom>
              <a:rect b="b" l="l" r="r" t="t"/>
              <a:pathLst>
                <a:path extrusionOk="0" h="214" w="269">
                  <a:moveTo>
                    <a:pt x="221" y="213"/>
                  </a:moveTo>
                  <a:cubicBezTo>
                    <a:pt x="200" y="213"/>
                    <a:pt x="182" y="200"/>
                    <a:pt x="178" y="179"/>
                  </a:cubicBezTo>
                  <a:cubicBezTo>
                    <a:pt x="174" y="170"/>
                    <a:pt x="152" y="83"/>
                    <a:pt x="48" y="88"/>
                  </a:cubicBezTo>
                  <a:cubicBezTo>
                    <a:pt x="22" y="88"/>
                    <a:pt x="0" y="70"/>
                    <a:pt x="0" y="44"/>
                  </a:cubicBezTo>
                  <a:cubicBezTo>
                    <a:pt x="0" y="18"/>
                    <a:pt x="22" y="1"/>
                    <a:pt x="43" y="1"/>
                  </a:cubicBezTo>
                  <a:cubicBezTo>
                    <a:pt x="48" y="1"/>
                    <a:pt x="48" y="1"/>
                    <a:pt x="52" y="1"/>
                  </a:cubicBezTo>
                  <a:cubicBezTo>
                    <a:pt x="195" y="1"/>
                    <a:pt x="252" y="105"/>
                    <a:pt x="265" y="161"/>
                  </a:cubicBezTo>
                  <a:cubicBezTo>
                    <a:pt x="269" y="187"/>
                    <a:pt x="252" y="209"/>
                    <a:pt x="230" y="213"/>
                  </a:cubicBezTo>
                  <a:cubicBezTo>
                    <a:pt x="226" y="213"/>
                    <a:pt x="221" y="213"/>
                    <a:pt x="221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8333537" y="2860212"/>
              <a:ext cx="19584" cy="37387"/>
            </a:xfrm>
            <a:custGeom>
              <a:rect b="b" l="l" r="r" t="t"/>
              <a:pathLst>
                <a:path extrusionOk="0" h="210" w="110">
                  <a:moveTo>
                    <a:pt x="101" y="114"/>
                  </a:moveTo>
                  <a:cubicBezTo>
                    <a:pt x="96" y="170"/>
                    <a:pt x="66" y="209"/>
                    <a:pt x="40" y="205"/>
                  </a:cubicBezTo>
                  <a:cubicBezTo>
                    <a:pt x="14" y="200"/>
                    <a:pt x="1" y="153"/>
                    <a:pt x="10" y="101"/>
                  </a:cubicBezTo>
                  <a:cubicBezTo>
                    <a:pt x="18" y="44"/>
                    <a:pt x="44" y="1"/>
                    <a:pt x="70" y="5"/>
                  </a:cubicBezTo>
                  <a:cubicBezTo>
                    <a:pt x="96" y="10"/>
                    <a:pt x="109" y="57"/>
                    <a:pt x="101" y="11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8510324" y="2887273"/>
              <a:ext cx="19584" cy="38099"/>
            </a:xfrm>
            <a:custGeom>
              <a:rect b="b" l="l" r="r" t="t"/>
              <a:pathLst>
                <a:path extrusionOk="0" h="214" w="110">
                  <a:moveTo>
                    <a:pt x="100" y="113"/>
                  </a:moveTo>
                  <a:cubicBezTo>
                    <a:pt x="92" y="170"/>
                    <a:pt x="66" y="213"/>
                    <a:pt x="40" y="209"/>
                  </a:cubicBezTo>
                  <a:cubicBezTo>
                    <a:pt x="14" y="204"/>
                    <a:pt x="1" y="157"/>
                    <a:pt x="5" y="100"/>
                  </a:cubicBezTo>
                  <a:cubicBezTo>
                    <a:pt x="14" y="44"/>
                    <a:pt x="44" y="1"/>
                    <a:pt x="70" y="5"/>
                  </a:cubicBezTo>
                  <a:cubicBezTo>
                    <a:pt x="96" y="9"/>
                    <a:pt x="109" y="57"/>
                    <a:pt x="100" y="1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8224759" y="2864129"/>
              <a:ext cx="17091" cy="43441"/>
            </a:xfrm>
            <a:custGeom>
              <a:rect b="b" l="l" r="r" t="t"/>
              <a:pathLst>
                <a:path extrusionOk="0" h="244" w="96">
                  <a:moveTo>
                    <a:pt x="92" y="118"/>
                  </a:moveTo>
                  <a:cubicBezTo>
                    <a:pt x="96" y="183"/>
                    <a:pt x="83" y="239"/>
                    <a:pt x="53" y="243"/>
                  </a:cubicBezTo>
                  <a:cubicBezTo>
                    <a:pt x="27" y="243"/>
                    <a:pt x="40" y="187"/>
                    <a:pt x="35" y="122"/>
                  </a:cubicBezTo>
                  <a:cubicBezTo>
                    <a:pt x="27" y="57"/>
                    <a:pt x="1" y="5"/>
                    <a:pt x="27" y="5"/>
                  </a:cubicBezTo>
                  <a:cubicBezTo>
                    <a:pt x="57" y="1"/>
                    <a:pt x="83" y="53"/>
                    <a:pt x="92" y="11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8600764" y="2926617"/>
              <a:ext cx="26349" cy="43441"/>
            </a:xfrm>
            <a:custGeom>
              <a:rect b="b" l="l" r="r" t="t"/>
              <a:pathLst>
                <a:path extrusionOk="0" h="244" w="148">
                  <a:moveTo>
                    <a:pt x="26" y="105"/>
                  </a:moveTo>
                  <a:cubicBezTo>
                    <a:pt x="0" y="166"/>
                    <a:pt x="0" y="222"/>
                    <a:pt x="26" y="235"/>
                  </a:cubicBezTo>
                  <a:cubicBezTo>
                    <a:pt x="52" y="244"/>
                    <a:pt x="52" y="187"/>
                    <a:pt x="82" y="127"/>
                  </a:cubicBezTo>
                  <a:cubicBezTo>
                    <a:pt x="108" y="66"/>
                    <a:pt x="147" y="27"/>
                    <a:pt x="121" y="14"/>
                  </a:cubicBezTo>
                  <a:cubicBezTo>
                    <a:pt x="95" y="1"/>
                    <a:pt x="52" y="44"/>
                    <a:pt x="26" y="105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8283510" y="2925193"/>
              <a:ext cx="68721" cy="27061"/>
            </a:xfrm>
            <a:custGeom>
              <a:rect b="b" l="l" r="r" t="t"/>
              <a:pathLst>
                <a:path extrusionOk="0" h="152" w="386">
                  <a:moveTo>
                    <a:pt x="382" y="104"/>
                  </a:moveTo>
                  <a:cubicBezTo>
                    <a:pt x="377" y="135"/>
                    <a:pt x="291" y="152"/>
                    <a:pt x="186" y="135"/>
                  </a:cubicBezTo>
                  <a:cubicBezTo>
                    <a:pt x="78" y="117"/>
                    <a:pt x="0" y="78"/>
                    <a:pt x="4" y="48"/>
                  </a:cubicBezTo>
                  <a:cubicBezTo>
                    <a:pt x="9" y="13"/>
                    <a:pt x="100" y="0"/>
                    <a:pt x="204" y="17"/>
                  </a:cubicBezTo>
                  <a:cubicBezTo>
                    <a:pt x="308" y="30"/>
                    <a:pt x="386" y="70"/>
                    <a:pt x="382" y="104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8491808" y="2956704"/>
              <a:ext cx="68899" cy="27239"/>
            </a:xfrm>
            <a:custGeom>
              <a:rect b="b" l="l" r="r" t="t"/>
              <a:pathLst>
                <a:path extrusionOk="0" h="153" w="387">
                  <a:moveTo>
                    <a:pt x="382" y="105"/>
                  </a:moveTo>
                  <a:cubicBezTo>
                    <a:pt x="378" y="140"/>
                    <a:pt x="287" y="153"/>
                    <a:pt x="183" y="135"/>
                  </a:cubicBezTo>
                  <a:cubicBezTo>
                    <a:pt x="79" y="122"/>
                    <a:pt x="1" y="83"/>
                    <a:pt x="5" y="49"/>
                  </a:cubicBezTo>
                  <a:cubicBezTo>
                    <a:pt x="9" y="18"/>
                    <a:pt x="96" y="1"/>
                    <a:pt x="204" y="18"/>
                  </a:cubicBezTo>
                  <a:cubicBezTo>
                    <a:pt x="309" y="36"/>
                    <a:pt x="387" y="75"/>
                    <a:pt x="382" y="105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8369144" y="3005484"/>
              <a:ext cx="78868" cy="39524"/>
            </a:xfrm>
            <a:custGeom>
              <a:rect b="b" l="l" r="r" t="t"/>
              <a:pathLst>
                <a:path extrusionOk="0" h="222" w="443">
                  <a:moveTo>
                    <a:pt x="438" y="48"/>
                  </a:moveTo>
                  <a:cubicBezTo>
                    <a:pt x="430" y="78"/>
                    <a:pt x="412" y="130"/>
                    <a:pt x="369" y="169"/>
                  </a:cubicBezTo>
                  <a:cubicBezTo>
                    <a:pt x="338" y="200"/>
                    <a:pt x="291" y="221"/>
                    <a:pt x="226" y="217"/>
                  </a:cubicBezTo>
                  <a:cubicBezTo>
                    <a:pt x="152" y="213"/>
                    <a:pt x="100" y="186"/>
                    <a:pt x="65" y="156"/>
                  </a:cubicBezTo>
                  <a:cubicBezTo>
                    <a:pt x="22" y="113"/>
                    <a:pt x="5" y="56"/>
                    <a:pt x="0" y="26"/>
                  </a:cubicBezTo>
                  <a:cubicBezTo>
                    <a:pt x="0" y="13"/>
                    <a:pt x="9" y="0"/>
                    <a:pt x="22" y="0"/>
                  </a:cubicBezTo>
                  <a:lnTo>
                    <a:pt x="421" y="22"/>
                  </a:lnTo>
                  <a:cubicBezTo>
                    <a:pt x="434" y="22"/>
                    <a:pt x="443" y="35"/>
                    <a:pt x="43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8230100" y="2631088"/>
              <a:ext cx="419445" cy="332747"/>
            </a:xfrm>
            <a:custGeom>
              <a:rect b="b" l="l" r="r" t="t"/>
              <a:pathLst>
                <a:path extrusionOk="0" h="1869" w="2356">
                  <a:moveTo>
                    <a:pt x="322" y="876"/>
                  </a:moveTo>
                  <a:cubicBezTo>
                    <a:pt x="322" y="876"/>
                    <a:pt x="682" y="1071"/>
                    <a:pt x="1211" y="1058"/>
                  </a:cubicBezTo>
                  <a:cubicBezTo>
                    <a:pt x="1735" y="1045"/>
                    <a:pt x="1891" y="1015"/>
                    <a:pt x="1891" y="1015"/>
                  </a:cubicBezTo>
                  <a:cubicBezTo>
                    <a:pt x="1891" y="1015"/>
                    <a:pt x="1969" y="1149"/>
                    <a:pt x="2034" y="1223"/>
                  </a:cubicBezTo>
                  <a:cubicBezTo>
                    <a:pt x="2121" y="1318"/>
                    <a:pt x="2108" y="1500"/>
                    <a:pt x="1978" y="1852"/>
                  </a:cubicBezTo>
                  <a:cubicBezTo>
                    <a:pt x="1974" y="1860"/>
                    <a:pt x="1987" y="1869"/>
                    <a:pt x="1995" y="1860"/>
                  </a:cubicBezTo>
                  <a:cubicBezTo>
                    <a:pt x="2034" y="1826"/>
                    <a:pt x="2091" y="1774"/>
                    <a:pt x="2104" y="1748"/>
                  </a:cubicBezTo>
                  <a:cubicBezTo>
                    <a:pt x="2130" y="1713"/>
                    <a:pt x="2173" y="1561"/>
                    <a:pt x="2173" y="1561"/>
                  </a:cubicBezTo>
                  <a:cubicBezTo>
                    <a:pt x="2173" y="1561"/>
                    <a:pt x="2355" y="1045"/>
                    <a:pt x="2325" y="919"/>
                  </a:cubicBezTo>
                  <a:cubicBezTo>
                    <a:pt x="2277" y="737"/>
                    <a:pt x="2078" y="772"/>
                    <a:pt x="2078" y="772"/>
                  </a:cubicBezTo>
                  <a:cubicBezTo>
                    <a:pt x="2078" y="772"/>
                    <a:pt x="2108" y="655"/>
                    <a:pt x="2026" y="529"/>
                  </a:cubicBezTo>
                  <a:cubicBezTo>
                    <a:pt x="1835" y="252"/>
                    <a:pt x="898" y="0"/>
                    <a:pt x="378" y="390"/>
                  </a:cubicBezTo>
                  <a:cubicBezTo>
                    <a:pt x="1" y="672"/>
                    <a:pt x="96" y="1245"/>
                    <a:pt x="96" y="1245"/>
                  </a:cubicBezTo>
                  <a:lnTo>
                    <a:pt x="114" y="1587"/>
                  </a:lnTo>
                  <a:cubicBezTo>
                    <a:pt x="114" y="1600"/>
                    <a:pt x="118" y="1613"/>
                    <a:pt x="131" y="1622"/>
                  </a:cubicBezTo>
                  <a:lnTo>
                    <a:pt x="174" y="1656"/>
                  </a:lnTo>
                  <a:cubicBezTo>
                    <a:pt x="183" y="1665"/>
                    <a:pt x="196" y="1661"/>
                    <a:pt x="196" y="1648"/>
                  </a:cubicBezTo>
                  <a:cubicBezTo>
                    <a:pt x="192" y="1535"/>
                    <a:pt x="192" y="1180"/>
                    <a:pt x="322" y="876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8167611" y="3143635"/>
              <a:ext cx="506502" cy="642350"/>
            </a:xfrm>
            <a:custGeom>
              <a:rect b="b" l="l" r="r" t="t"/>
              <a:pathLst>
                <a:path extrusionOk="0" h="3608" w="2845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8167611" y="3143635"/>
              <a:ext cx="506502" cy="642350"/>
            </a:xfrm>
            <a:custGeom>
              <a:rect b="b" l="l" r="r" t="t"/>
              <a:pathLst>
                <a:path extrusionOk="0" h="3608" w="2845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8252532" y="3143635"/>
              <a:ext cx="307462" cy="137443"/>
            </a:xfrm>
            <a:custGeom>
              <a:rect b="b" l="l" r="r" t="t"/>
              <a:pathLst>
                <a:path extrusionOk="0" h="772" w="1727">
                  <a:moveTo>
                    <a:pt x="157" y="386"/>
                  </a:moveTo>
                  <a:cubicBezTo>
                    <a:pt x="417" y="681"/>
                    <a:pt x="993" y="772"/>
                    <a:pt x="1327" y="568"/>
                  </a:cubicBezTo>
                  <a:cubicBezTo>
                    <a:pt x="1466" y="486"/>
                    <a:pt x="1613" y="299"/>
                    <a:pt x="1726" y="87"/>
                  </a:cubicBezTo>
                  <a:cubicBezTo>
                    <a:pt x="1657" y="70"/>
                    <a:pt x="1574" y="57"/>
                    <a:pt x="1475" y="52"/>
                  </a:cubicBezTo>
                  <a:cubicBezTo>
                    <a:pt x="1210" y="0"/>
                    <a:pt x="1102" y="96"/>
                    <a:pt x="963" y="135"/>
                  </a:cubicBezTo>
                  <a:cubicBezTo>
                    <a:pt x="976" y="182"/>
                    <a:pt x="959" y="239"/>
                    <a:pt x="915" y="265"/>
                  </a:cubicBezTo>
                  <a:cubicBezTo>
                    <a:pt x="915" y="291"/>
                    <a:pt x="898" y="317"/>
                    <a:pt x="863" y="317"/>
                  </a:cubicBezTo>
                  <a:cubicBezTo>
                    <a:pt x="833" y="317"/>
                    <a:pt x="816" y="299"/>
                    <a:pt x="811" y="273"/>
                  </a:cubicBezTo>
                  <a:cubicBezTo>
                    <a:pt x="811" y="273"/>
                    <a:pt x="811" y="273"/>
                    <a:pt x="811" y="273"/>
                  </a:cubicBezTo>
                  <a:cubicBezTo>
                    <a:pt x="755" y="247"/>
                    <a:pt x="733" y="178"/>
                    <a:pt x="755" y="122"/>
                  </a:cubicBezTo>
                  <a:cubicBezTo>
                    <a:pt x="621" y="83"/>
                    <a:pt x="417" y="17"/>
                    <a:pt x="252" y="65"/>
                  </a:cubicBezTo>
                  <a:cubicBezTo>
                    <a:pt x="152" y="96"/>
                    <a:pt x="70" y="96"/>
                    <a:pt x="1" y="104"/>
                  </a:cubicBezTo>
                  <a:cubicBezTo>
                    <a:pt x="44" y="221"/>
                    <a:pt x="96" y="317"/>
                    <a:pt x="157" y="386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8346712" y="3155919"/>
              <a:ext cx="102903" cy="49672"/>
            </a:xfrm>
            <a:custGeom>
              <a:rect b="b" l="l" r="r" t="t"/>
              <a:pathLst>
                <a:path extrusionOk="0" h="279" w="578">
                  <a:moveTo>
                    <a:pt x="1" y="1"/>
                  </a:moveTo>
                  <a:lnTo>
                    <a:pt x="334" y="278"/>
                  </a:lnTo>
                  <a:lnTo>
                    <a:pt x="577" y="40"/>
                  </a:lnTo>
                  <a:lnTo>
                    <a:pt x="443" y="27"/>
                  </a:lnTo>
                  <a:lnTo>
                    <a:pt x="334" y="235"/>
                  </a:lnTo>
                  <a:lnTo>
                    <a:pt x="235" y="35"/>
                  </a:lnTo>
                  <a:close/>
                </a:path>
              </a:pathLst>
            </a:custGeom>
            <a:solidFill>
              <a:srgbClr val="2A56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8200013" y="3502542"/>
              <a:ext cx="405558" cy="207055"/>
            </a:xfrm>
            <a:custGeom>
              <a:rect b="b" l="l" r="r" t="t"/>
              <a:pathLst>
                <a:path extrusionOk="0" h="1163" w="2278">
                  <a:moveTo>
                    <a:pt x="2247" y="187"/>
                  </a:moveTo>
                  <a:cubicBezTo>
                    <a:pt x="2047" y="312"/>
                    <a:pt x="1848" y="451"/>
                    <a:pt x="1653" y="586"/>
                  </a:cubicBezTo>
                  <a:cubicBezTo>
                    <a:pt x="1596" y="547"/>
                    <a:pt x="1523" y="490"/>
                    <a:pt x="1497" y="469"/>
                  </a:cubicBezTo>
                  <a:cubicBezTo>
                    <a:pt x="1445" y="429"/>
                    <a:pt x="1219" y="334"/>
                    <a:pt x="1158" y="247"/>
                  </a:cubicBezTo>
                  <a:cubicBezTo>
                    <a:pt x="1098" y="165"/>
                    <a:pt x="1024" y="143"/>
                    <a:pt x="1007" y="191"/>
                  </a:cubicBezTo>
                  <a:cubicBezTo>
                    <a:pt x="994" y="239"/>
                    <a:pt x="1059" y="369"/>
                    <a:pt x="1119" y="403"/>
                  </a:cubicBezTo>
                  <a:cubicBezTo>
                    <a:pt x="1180" y="438"/>
                    <a:pt x="1206" y="473"/>
                    <a:pt x="1141" y="473"/>
                  </a:cubicBezTo>
                  <a:cubicBezTo>
                    <a:pt x="1137" y="473"/>
                    <a:pt x="1124" y="477"/>
                    <a:pt x="1111" y="477"/>
                  </a:cubicBezTo>
                  <a:lnTo>
                    <a:pt x="1106" y="473"/>
                  </a:lnTo>
                  <a:cubicBezTo>
                    <a:pt x="1054" y="473"/>
                    <a:pt x="1011" y="469"/>
                    <a:pt x="972" y="469"/>
                  </a:cubicBezTo>
                  <a:cubicBezTo>
                    <a:pt x="673" y="321"/>
                    <a:pt x="335" y="161"/>
                    <a:pt x="5" y="0"/>
                  </a:cubicBezTo>
                  <a:cubicBezTo>
                    <a:pt x="9" y="78"/>
                    <a:pt x="9" y="148"/>
                    <a:pt x="9" y="200"/>
                  </a:cubicBezTo>
                  <a:cubicBezTo>
                    <a:pt x="1" y="291"/>
                    <a:pt x="9" y="451"/>
                    <a:pt x="18" y="646"/>
                  </a:cubicBezTo>
                  <a:cubicBezTo>
                    <a:pt x="252" y="742"/>
                    <a:pt x="491" y="828"/>
                    <a:pt x="668" y="889"/>
                  </a:cubicBezTo>
                  <a:cubicBezTo>
                    <a:pt x="677" y="911"/>
                    <a:pt x="690" y="932"/>
                    <a:pt x="721" y="958"/>
                  </a:cubicBezTo>
                  <a:cubicBezTo>
                    <a:pt x="760" y="993"/>
                    <a:pt x="937" y="1010"/>
                    <a:pt x="937" y="1010"/>
                  </a:cubicBezTo>
                  <a:cubicBezTo>
                    <a:pt x="937" y="1010"/>
                    <a:pt x="885" y="1067"/>
                    <a:pt x="985" y="1119"/>
                  </a:cubicBezTo>
                  <a:cubicBezTo>
                    <a:pt x="1072" y="1162"/>
                    <a:pt x="1323" y="1102"/>
                    <a:pt x="1401" y="1080"/>
                  </a:cubicBezTo>
                  <a:cubicBezTo>
                    <a:pt x="1510" y="1054"/>
                    <a:pt x="1653" y="993"/>
                    <a:pt x="1653" y="989"/>
                  </a:cubicBezTo>
                  <a:cubicBezTo>
                    <a:pt x="1696" y="989"/>
                    <a:pt x="1739" y="989"/>
                    <a:pt x="1774" y="989"/>
                  </a:cubicBezTo>
                  <a:cubicBezTo>
                    <a:pt x="1943" y="989"/>
                    <a:pt x="2117" y="967"/>
                    <a:pt x="2277" y="919"/>
                  </a:cubicBezTo>
                  <a:cubicBezTo>
                    <a:pt x="2260" y="659"/>
                    <a:pt x="2251" y="408"/>
                    <a:pt x="2247" y="187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8314310" y="3117287"/>
              <a:ext cx="74240" cy="80472"/>
            </a:xfrm>
            <a:custGeom>
              <a:rect b="b" l="l" r="r" t="t"/>
              <a:pathLst>
                <a:path extrusionOk="0" h="452" w="417">
                  <a:moveTo>
                    <a:pt x="300" y="1"/>
                  </a:moveTo>
                  <a:lnTo>
                    <a:pt x="417" y="252"/>
                  </a:lnTo>
                  <a:lnTo>
                    <a:pt x="157" y="452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8425402" y="3115862"/>
              <a:ext cx="74418" cy="80294"/>
            </a:xfrm>
            <a:custGeom>
              <a:rect b="b" l="l" r="r" t="t"/>
              <a:pathLst>
                <a:path extrusionOk="0" h="451" w="418">
                  <a:moveTo>
                    <a:pt x="118" y="0"/>
                  </a:moveTo>
                  <a:lnTo>
                    <a:pt x="1" y="252"/>
                  </a:lnTo>
                  <a:lnTo>
                    <a:pt x="261" y="451"/>
                  </a:lnTo>
                  <a:lnTo>
                    <a:pt x="417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8196986" y="3704784"/>
              <a:ext cx="420869" cy="81184"/>
            </a:xfrm>
            <a:custGeom>
              <a:rect b="b" l="l" r="r" t="t"/>
              <a:pathLst>
                <a:path extrusionOk="0" h="456" w="2364">
                  <a:moveTo>
                    <a:pt x="35" y="0"/>
                  </a:moveTo>
                  <a:cubicBezTo>
                    <a:pt x="31" y="148"/>
                    <a:pt x="22" y="304"/>
                    <a:pt x="0" y="455"/>
                  </a:cubicBezTo>
                  <a:lnTo>
                    <a:pt x="2363" y="434"/>
                  </a:lnTo>
                  <a:cubicBezTo>
                    <a:pt x="2342" y="291"/>
                    <a:pt x="2324" y="143"/>
                    <a:pt x="2311" y="0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8415432" y="3284100"/>
              <a:ext cx="150615" cy="145989"/>
            </a:xfrm>
            <a:custGeom>
              <a:rect b="b" l="l" r="r" t="t"/>
              <a:pathLst>
                <a:path extrusionOk="0" h="820" w="846">
                  <a:moveTo>
                    <a:pt x="846" y="820"/>
                  </a:moveTo>
                  <a:lnTo>
                    <a:pt x="0" y="820"/>
                  </a:lnTo>
                  <a:lnTo>
                    <a:pt x="0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8058121" y="3162862"/>
              <a:ext cx="187646" cy="329721"/>
            </a:xfrm>
            <a:custGeom>
              <a:rect b="b" l="l" r="r" t="t"/>
              <a:pathLst>
                <a:path extrusionOk="0" h="1852" w="1054">
                  <a:moveTo>
                    <a:pt x="1054" y="1"/>
                  </a:moveTo>
                  <a:cubicBezTo>
                    <a:pt x="1054" y="1"/>
                    <a:pt x="754" y="57"/>
                    <a:pt x="581" y="144"/>
                  </a:cubicBezTo>
                  <a:cubicBezTo>
                    <a:pt x="408" y="230"/>
                    <a:pt x="43" y="1475"/>
                    <a:pt x="22" y="1553"/>
                  </a:cubicBezTo>
                  <a:cubicBezTo>
                    <a:pt x="0" y="1626"/>
                    <a:pt x="273" y="1735"/>
                    <a:pt x="421" y="1770"/>
                  </a:cubicBezTo>
                  <a:cubicBezTo>
                    <a:pt x="564" y="1804"/>
                    <a:pt x="650" y="1852"/>
                    <a:pt x="728" y="1574"/>
                  </a:cubicBezTo>
                  <a:cubicBezTo>
                    <a:pt x="806" y="1293"/>
                    <a:pt x="945" y="829"/>
                    <a:pt x="945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8064174" y="3355134"/>
              <a:ext cx="126759" cy="107355"/>
            </a:xfrm>
            <a:custGeom>
              <a:rect b="b" l="l" r="r" t="t"/>
              <a:pathLst>
                <a:path extrusionOk="0" h="603" w="712">
                  <a:moveTo>
                    <a:pt x="96" y="0"/>
                  </a:moveTo>
                  <a:lnTo>
                    <a:pt x="712" y="395"/>
                  </a:lnTo>
                  <a:lnTo>
                    <a:pt x="651" y="603"/>
                  </a:lnTo>
                  <a:lnTo>
                    <a:pt x="1" y="278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8030170" y="3404448"/>
              <a:ext cx="371554" cy="241772"/>
            </a:xfrm>
            <a:custGeom>
              <a:rect b="b" l="l" r="r" t="t"/>
              <a:pathLst>
                <a:path extrusionOk="0" h="1358" w="2087">
                  <a:moveTo>
                    <a:pt x="226" y="9"/>
                  </a:moveTo>
                  <a:cubicBezTo>
                    <a:pt x="226" y="9"/>
                    <a:pt x="1" y="491"/>
                    <a:pt x="174" y="629"/>
                  </a:cubicBezTo>
                  <a:cubicBezTo>
                    <a:pt x="487" y="881"/>
                    <a:pt x="1900" y="1358"/>
                    <a:pt x="1900" y="1358"/>
                  </a:cubicBezTo>
                  <a:cubicBezTo>
                    <a:pt x="1948" y="1314"/>
                    <a:pt x="1974" y="1323"/>
                    <a:pt x="2030" y="1189"/>
                  </a:cubicBezTo>
                  <a:cubicBezTo>
                    <a:pt x="2078" y="1076"/>
                    <a:pt x="2086" y="972"/>
                    <a:pt x="2086" y="911"/>
                  </a:cubicBezTo>
                  <a:cubicBezTo>
                    <a:pt x="1518" y="638"/>
                    <a:pt x="760" y="274"/>
                    <a:pt x="192" y="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8246301" y="3360475"/>
              <a:ext cx="359982" cy="231802"/>
            </a:xfrm>
            <a:custGeom>
              <a:rect b="b" l="l" r="r" t="t"/>
              <a:pathLst>
                <a:path extrusionOk="0" h="1302" w="2022">
                  <a:moveTo>
                    <a:pt x="2021" y="1301"/>
                  </a:moveTo>
                  <a:lnTo>
                    <a:pt x="1" y="1301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8246301" y="3360475"/>
              <a:ext cx="359982" cy="55725"/>
            </a:xfrm>
            <a:custGeom>
              <a:rect b="b" l="l" r="r" t="t"/>
              <a:pathLst>
                <a:path extrusionOk="0" h="313" w="2022">
                  <a:moveTo>
                    <a:pt x="2021" y="313"/>
                  </a:moveTo>
                  <a:lnTo>
                    <a:pt x="1" y="313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8246301" y="3414418"/>
              <a:ext cx="359982" cy="17982"/>
            </a:xfrm>
            <a:custGeom>
              <a:rect b="b" l="l" r="r" t="t"/>
              <a:pathLst>
                <a:path extrusionOk="0" h="101" w="2022">
                  <a:moveTo>
                    <a:pt x="2021" y="101"/>
                  </a:moveTo>
                  <a:lnTo>
                    <a:pt x="1" y="101"/>
                  </a:lnTo>
                  <a:lnTo>
                    <a:pt x="1" y="1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8572101" y="3162862"/>
              <a:ext cx="202423" cy="363013"/>
            </a:xfrm>
            <a:custGeom>
              <a:rect b="b" l="l" r="r" t="t"/>
              <a:pathLst>
                <a:path extrusionOk="0" h="2039" w="1137">
                  <a:moveTo>
                    <a:pt x="1" y="1"/>
                  </a:moveTo>
                  <a:cubicBezTo>
                    <a:pt x="1" y="1"/>
                    <a:pt x="300" y="57"/>
                    <a:pt x="473" y="144"/>
                  </a:cubicBezTo>
                  <a:cubicBezTo>
                    <a:pt x="647" y="230"/>
                    <a:pt x="1098" y="1770"/>
                    <a:pt x="1115" y="1848"/>
                  </a:cubicBezTo>
                  <a:cubicBezTo>
                    <a:pt x="1137" y="1921"/>
                    <a:pt x="785" y="1969"/>
                    <a:pt x="642" y="2004"/>
                  </a:cubicBezTo>
                  <a:cubicBezTo>
                    <a:pt x="495" y="2038"/>
                    <a:pt x="404" y="1852"/>
                    <a:pt x="326" y="1574"/>
                  </a:cubicBezTo>
                  <a:cubicBezTo>
                    <a:pt x="248" y="1293"/>
                    <a:pt x="109" y="829"/>
                    <a:pt x="109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8415432" y="3418334"/>
              <a:ext cx="374580" cy="230199"/>
            </a:xfrm>
            <a:custGeom>
              <a:rect b="b" l="l" r="r" t="t"/>
              <a:pathLst>
                <a:path extrusionOk="0" h="1293" w="2104">
                  <a:moveTo>
                    <a:pt x="1895" y="40"/>
                  </a:moveTo>
                  <a:cubicBezTo>
                    <a:pt x="2060" y="256"/>
                    <a:pt x="2103" y="621"/>
                    <a:pt x="1947" y="777"/>
                  </a:cubicBezTo>
                  <a:cubicBezTo>
                    <a:pt x="1787" y="937"/>
                    <a:pt x="1436" y="1085"/>
                    <a:pt x="1158" y="1180"/>
                  </a:cubicBezTo>
                  <a:cubicBezTo>
                    <a:pt x="967" y="1249"/>
                    <a:pt x="768" y="1280"/>
                    <a:pt x="564" y="1280"/>
                  </a:cubicBezTo>
                  <a:cubicBezTo>
                    <a:pt x="456" y="1280"/>
                    <a:pt x="313" y="1284"/>
                    <a:pt x="144" y="1293"/>
                  </a:cubicBezTo>
                  <a:cubicBezTo>
                    <a:pt x="87" y="1184"/>
                    <a:pt x="5" y="1228"/>
                    <a:pt x="0" y="1167"/>
                  </a:cubicBezTo>
                  <a:cubicBezTo>
                    <a:pt x="538" y="837"/>
                    <a:pt x="1032" y="417"/>
                    <a:pt x="1618" y="174"/>
                  </a:cubicBezTo>
                  <a:cubicBezTo>
                    <a:pt x="1665" y="157"/>
                    <a:pt x="1860" y="1"/>
                    <a:pt x="1895" y="4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8623908" y="3376675"/>
              <a:ext cx="126759" cy="106643"/>
            </a:xfrm>
            <a:custGeom>
              <a:rect b="b" l="l" r="r" t="t"/>
              <a:pathLst>
                <a:path extrusionOk="0" h="599" w="712">
                  <a:moveTo>
                    <a:pt x="616" y="1"/>
                  </a:moveTo>
                  <a:lnTo>
                    <a:pt x="0" y="395"/>
                  </a:lnTo>
                  <a:lnTo>
                    <a:pt x="61" y="599"/>
                  </a:lnTo>
                  <a:lnTo>
                    <a:pt x="711" y="274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8287249" y="3495599"/>
              <a:ext cx="219514" cy="181596"/>
            </a:xfrm>
            <a:custGeom>
              <a:rect b="b" l="l" r="r" t="t"/>
              <a:pathLst>
                <a:path extrusionOk="0" h="1020" w="1233">
                  <a:moveTo>
                    <a:pt x="1167" y="846"/>
                  </a:moveTo>
                  <a:lnTo>
                    <a:pt x="1232" y="490"/>
                  </a:lnTo>
                  <a:cubicBezTo>
                    <a:pt x="1232" y="490"/>
                    <a:pt x="1054" y="364"/>
                    <a:pt x="1007" y="325"/>
                  </a:cubicBezTo>
                  <a:cubicBezTo>
                    <a:pt x="955" y="286"/>
                    <a:pt x="729" y="191"/>
                    <a:pt x="668" y="104"/>
                  </a:cubicBezTo>
                  <a:cubicBezTo>
                    <a:pt x="608" y="22"/>
                    <a:pt x="534" y="0"/>
                    <a:pt x="517" y="48"/>
                  </a:cubicBezTo>
                  <a:cubicBezTo>
                    <a:pt x="504" y="96"/>
                    <a:pt x="569" y="226"/>
                    <a:pt x="629" y="260"/>
                  </a:cubicBezTo>
                  <a:cubicBezTo>
                    <a:pt x="690" y="295"/>
                    <a:pt x="716" y="330"/>
                    <a:pt x="651" y="330"/>
                  </a:cubicBezTo>
                  <a:cubicBezTo>
                    <a:pt x="647" y="330"/>
                    <a:pt x="634" y="334"/>
                    <a:pt x="621" y="334"/>
                  </a:cubicBezTo>
                  <a:lnTo>
                    <a:pt x="616" y="330"/>
                  </a:lnTo>
                  <a:cubicBezTo>
                    <a:pt x="178" y="312"/>
                    <a:pt x="213" y="260"/>
                    <a:pt x="152" y="252"/>
                  </a:cubicBezTo>
                  <a:cubicBezTo>
                    <a:pt x="92" y="243"/>
                    <a:pt x="48" y="299"/>
                    <a:pt x="126" y="386"/>
                  </a:cubicBezTo>
                  <a:cubicBezTo>
                    <a:pt x="204" y="477"/>
                    <a:pt x="404" y="525"/>
                    <a:pt x="404" y="525"/>
                  </a:cubicBezTo>
                  <a:cubicBezTo>
                    <a:pt x="204" y="534"/>
                    <a:pt x="96" y="451"/>
                    <a:pt x="57" y="455"/>
                  </a:cubicBezTo>
                  <a:cubicBezTo>
                    <a:pt x="14" y="455"/>
                    <a:pt x="1" y="499"/>
                    <a:pt x="53" y="590"/>
                  </a:cubicBezTo>
                  <a:cubicBezTo>
                    <a:pt x="105" y="677"/>
                    <a:pt x="174" y="690"/>
                    <a:pt x="174" y="690"/>
                  </a:cubicBezTo>
                  <a:cubicBezTo>
                    <a:pt x="174" y="690"/>
                    <a:pt x="144" y="737"/>
                    <a:pt x="231" y="815"/>
                  </a:cubicBezTo>
                  <a:cubicBezTo>
                    <a:pt x="270" y="850"/>
                    <a:pt x="447" y="867"/>
                    <a:pt x="447" y="867"/>
                  </a:cubicBezTo>
                  <a:cubicBezTo>
                    <a:pt x="447" y="867"/>
                    <a:pt x="395" y="924"/>
                    <a:pt x="495" y="976"/>
                  </a:cubicBezTo>
                  <a:cubicBezTo>
                    <a:pt x="582" y="1019"/>
                    <a:pt x="833" y="958"/>
                    <a:pt x="911" y="937"/>
                  </a:cubicBezTo>
                  <a:cubicBezTo>
                    <a:pt x="1024" y="911"/>
                    <a:pt x="1167" y="846"/>
                    <a:pt x="1167" y="846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8064174" y="3436849"/>
              <a:ext cx="6409" cy="2492"/>
            </a:xfrm>
            <a:custGeom>
              <a:rect b="b" l="l" r="r" t="t"/>
              <a:pathLst>
                <a:path extrusionOk="0" h="14" w="36">
                  <a:moveTo>
                    <a:pt x="1" y="1"/>
                  </a:moveTo>
                  <a:cubicBezTo>
                    <a:pt x="9" y="5"/>
                    <a:pt x="22" y="9"/>
                    <a:pt x="31" y="14"/>
                  </a:cubicBezTo>
                  <a:cubicBezTo>
                    <a:pt x="35" y="9"/>
                    <a:pt x="35" y="9"/>
                    <a:pt x="35" y="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8260188" y="2578569"/>
              <a:ext cx="392384" cy="228597"/>
            </a:xfrm>
            <a:custGeom>
              <a:rect b="b" l="l" r="r" t="t"/>
              <a:pathLst>
                <a:path extrusionOk="0" h="1284" w="2204">
                  <a:moveTo>
                    <a:pt x="2204" y="1284"/>
                  </a:moveTo>
                  <a:cubicBezTo>
                    <a:pt x="2199" y="716"/>
                    <a:pt x="2099" y="243"/>
                    <a:pt x="1263" y="130"/>
                  </a:cubicBezTo>
                  <a:cubicBezTo>
                    <a:pt x="348" y="0"/>
                    <a:pt x="192" y="382"/>
                    <a:pt x="1" y="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8388371" y="2595482"/>
              <a:ext cx="264200" cy="211684"/>
            </a:xfrm>
            <a:custGeom>
              <a:rect b="b" l="l" r="r" t="t"/>
              <a:pathLst>
                <a:path extrusionOk="0" h="1189" w="1484">
                  <a:moveTo>
                    <a:pt x="61" y="35"/>
                  </a:moveTo>
                  <a:cubicBezTo>
                    <a:pt x="859" y="144"/>
                    <a:pt x="985" y="577"/>
                    <a:pt x="998" y="1106"/>
                  </a:cubicBezTo>
                  <a:lnTo>
                    <a:pt x="1484" y="1189"/>
                  </a:lnTo>
                  <a:cubicBezTo>
                    <a:pt x="1479" y="621"/>
                    <a:pt x="1379" y="148"/>
                    <a:pt x="543" y="35"/>
                  </a:cubicBezTo>
                  <a:cubicBezTo>
                    <a:pt x="322" y="5"/>
                    <a:pt x="144" y="1"/>
                    <a:pt x="1" y="27"/>
                  </a:cubicBezTo>
                  <a:cubicBezTo>
                    <a:pt x="22" y="27"/>
                    <a:pt x="40" y="31"/>
                    <a:pt x="61" y="35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8387659" y="2671145"/>
              <a:ext cx="47179" cy="47357"/>
            </a:xfrm>
            <a:custGeom>
              <a:rect b="b" l="l" r="r" t="t"/>
              <a:pathLst>
                <a:path extrusionOk="0" h="266" w="265">
                  <a:moveTo>
                    <a:pt x="265" y="131"/>
                  </a:moveTo>
                  <a:cubicBezTo>
                    <a:pt x="265" y="204"/>
                    <a:pt x="208" y="265"/>
                    <a:pt x="135" y="265"/>
                  </a:cubicBezTo>
                  <a:cubicBezTo>
                    <a:pt x="61" y="265"/>
                    <a:pt x="0" y="204"/>
                    <a:pt x="0" y="131"/>
                  </a:cubicBezTo>
                  <a:cubicBezTo>
                    <a:pt x="0" y="57"/>
                    <a:pt x="61" y="1"/>
                    <a:pt x="135" y="1"/>
                  </a:cubicBezTo>
                  <a:cubicBezTo>
                    <a:pt x="208" y="1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8072719" y="2727580"/>
              <a:ext cx="501161" cy="85101"/>
            </a:xfrm>
            <a:custGeom>
              <a:rect b="b" l="l" r="r" t="t"/>
              <a:pathLst>
                <a:path extrusionOk="0" h="478" w="2815">
                  <a:moveTo>
                    <a:pt x="2814" y="360"/>
                  </a:moveTo>
                  <a:lnTo>
                    <a:pt x="1093" y="61"/>
                  </a:lnTo>
                  <a:cubicBezTo>
                    <a:pt x="1093" y="61"/>
                    <a:pt x="0" y="0"/>
                    <a:pt x="438" y="239"/>
                  </a:cubicBezTo>
                  <a:cubicBezTo>
                    <a:pt x="872" y="477"/>
                    <a:pt x="2814" y="360"/>
                    <a:pt x="2814" y="360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6539680" y="4100009"/>
              <a:ext cx="885534" cy="621520"/>
            </a:xfrm>
            <a:custGeom>
              <a:rect b="b" l="l" r="r" t="t"/>
              <a:pathLst>
                <a:path extrusionOk="0" h="3491" w="4974">
                  <a:moveTo>
                    <a:pt x="4974" y="3490"/>
                  </a:moveTo>
                  <a:lnTo>
                    <a:pt x="1" y="3490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6539680" y="4100009"/>
              <a:ext cx="885534" cy="132814"/>
            </a:xfrm>
            <a:custGeom>
              <a:rect b="b" l="l" r="r" t="t"/>
              <a:pathLst>
                <a:path extrusionOk="0" h="746" w="4974">
                  <a:moveTo>
                    <a:pt x="4974" y="746"/>
                  </a:moveTo>
                  <a:lnTo>
                    <a:pt x="1" y="746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6791419" y="3785787"/>
              <a:ext cx="423183" cy="319039"/>
            </a:xfrm>
            <a:custGeom>
              <a:rect b="b" l="l" r="r" t="t"/>
              <a:pathLst>
                <a:path extrusionOk="0" h="1792" w="2377">
                  <a:moveTo>
                    <a:pt x="2376" y="1791"/>
                  </a:moveTo>
                  <a:lnTo>
                    <a:pt x="0" y="1791"/>
                  </a:lnTo>
                  <a:lnTo>
                    <a:pt x="113" y="157"/>
                  </a:lnTo>
                  <a:lnTo>
                    <a:pt x="126" y="0"/>
                  </a:lnTo>
                  <a:lnTo>
                    <a:pt x="2237" y="0"/>
                  </a:lnTo>
                  <a:lnTo>
                    <a:pt x="224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6811358" y="3824420"/>
              <a:ext cx="379209" cy="191566"/>
            </a:xfrm>
            <a:custGeom>
              <a:rect b="b" l="l" r="r" t="t"/>
              <a:pathLst>
                <a:path extrusionOk="0" h="1076" w="2130">
                  <a:moveTo>
                    <a:pt x="2130" y="18"/>
                  </a:moveTo>
                  <a:cubicBezTo>
                    <a:pt x="2125" y="603"/>
                    <a:pt x="1648" y="1075"/>
                    <a:pt x="1059" y="1075"/>
                  </a:cubicBezTo>
                  <a:cubicBezTo>
                    <a:pt x="764" y="1075"/>
                    <a:pt x="495" y="958"/>
                    <a:pt x="304" y="763"/>
                  </a:cubicBezTo>
                  <a:cubicBezTo>
                    <a:pt x="144" y="603"/>
                    <a:pt x="36" y="395"/>
                    <a:pt x="1" y="156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6890227" y="3585148"/>
              <a:ext cx="222363" cy="247113"/>
            </a:xfrm>
            <a:custGeom>
              <a:rect b="b" l="l" r="r" t="t"/>
              <a:pathLst>
                <a:path extrusionOk="0" h="1388" w="1249">
                  <a:moveTo>
                    <a:pt x="1249" y="1388"/>
                  </a:moveTo>
                  <a:lnTo>
                    <a:pt x="1062" y="1388"/>
                  </a:lnTo>
                  <a:lnTo>
                    <a:pt x="1062" y="585"/>
                  </a:lnTo>
                  <a:cubicBezTo>
                    <a:pt x="1062" y="360"/>
                    <a:pt x="867" y="174"/>
                    <a:pt x="624" y="174"/>
                  </a:cubicBezTo>
                  <a:cubicBezTo>
                    <a:pt x="382" y="174"/>
                    <a:pt x="187" y="360"/>
                    <a:pt x="187" y="585"/>
                  </a:cubicBezTo>
                  <a:lnTo>
                    <a:pt x="187" y="1388"/>
                  </a:lnTo>
                  <a:lnTo>
                    <a:pt x="0" y="1388"/>
                  </a:lnTo>
                  <a:lnTo>
                    <a:pt x="0" y="585"/>
                  </a:lnTo>
                  <a:cubicBezTo>
                    <a:pt x="0" y="260"/>
                    <a:pt x="282" y="0"/>
                    <a:pt x="624" y="0"/>
                  </a:cubicBezTo>
                  <a:cubicBezTo>
                    <a:pt x="971" y="0"/>
                    <a:pt x="1249" y="260"/>
                    <a:pt x="1249" y="5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6811358" y="3785787"/>
              <a:ext cx="379209" cy="191566"/>
            </a:xfrm>
            <a:custGeom>
              <a:rect b="b" l="l" r="r" t="t"/>
              <a:pathLst>
                <a:path extrusionOk="0" h="1076" w="2130">
                  <a:moveTo>
                    <a:pt x="2130" y="18"/>
                  </a:moveTo>
                  <a:cubicBezTo>
                    <a:pt x="2125" y="603"/>
                    <a:pt x="1648" y="1076"/>
                    <a:pt x="1059" y="1076"/>
                  </a:cubicBezTo>
                  <a:cubicBezTo>
                    <a:pt x="764" y="1076"/>
                    <a:pt x="495" y="959"/>
                    <a:pt x="304" y="764"/>
                  </a:cubicBezTo>
                  <a:cubicBezTo>
                    <a:pt x="144" y="603"/>
                    <a:pt x="36" y="395"/>
                    <a:pt x="1" y="157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6976573" y="3896165"/>
              <a:ext cx="47357" cy="47179"/>
            </a:xfrm>
            <a:custGeom>
              <a:rect b="b" l="l" r="r" t="t"/>
              <a:pathLst>
                <a:path extrusionOk="0" h="265" w="266">
                  <a:moveTo>
                    <a:pt x="265" y="131"/>
                  </a:moveTo>
                  <a:cubicBezTo>
                    <a:pt x="265" y="204"/>
                    <a:pt x="209" y="265"/>
                    <a:pt x="135" y="265"/>
                  </a:cubicBezTo>
                  <a:cubicBezTo>
                    <a:pt x="61" y="265"/>
                    <a:pt x="1" y="204"/>
                    <a:pt x="1" y="131"/>
                  </a:cubicBezTo>
                  <a:cubicBezTo>
                    <a:pt x="1" y="57"/>
                    <a:pt x="61" y="0"/>
                    <a:pt x="135" y="0"/>
                  </a:cubicBezTo>
                  <a:cubicBezTo>
                    <a:pt x="209" y="0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6116675" y="4290679"/>
              <a:ext cx="748093" cy="430845"/>
            </a:xfrm>
            <a:custGeom>
              <a:rect b="b" l="l" r="r" t="t"/>
              <a:pathLst>
                <a:path extrusionOk="0" h="2420" w="4202">
                  <a:moveTo>
                    <a:pt x="4202" y="2419"/>
                  </a:moveTo>
                  <a:lnTo>
                    <a:pt x="1" y="2419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6116675" y="4290679"/>
              <a:ext cx="748093" cy="102726"/>
            </a:xfrm>
            <a:custGeom>
              <a:rect b="b" l="l" r="r" t="t"/>
              <a:pathLst>
                <a:path extrusionOk="0" h="577" w="4202">
                  <a:moveTo>
                    <a:pt x="4202" y="577"/>
                  </a:moveTo>
                  <a:lnTo>
                    <a:pt x="1" y="577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7415067" y="4502000"/>
              <a:ext cx="642341" cy="219517"/>
            </a:xfrm>
            <a:custGeom>
              <a:rect b="b" l="l" r="r" t="t"/>
              <a:pathLst>
                <a:path extrusionOk="0" h="1233" w="3608">
                  <a:moveTo>
                    <a:pt x="3608" y="1232"/>
                  </a:moveTo>
                  <a:lnTo>
                    <a:pt x="0" y="123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7415067" y="4502000"/>
              <a:ext cx="642341" cy="71214"/>
            </a:xfrm>
            <a:custGeom>
              <a:rect b="b" l="l" r="r" t="t"/>
              <a:pathLst>
                <a:path extrusionOk="0" h="400" w="3608">
                  <a:moveTo>
                    <a:pt x="3608" y="400"/>
                  </a:moveTo>
                  <a:lnTo>
                    <a:pt x="0" y="400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7415067" y="4563064"/>
              <a:ext cx="642341" cy="27239"/>
            </a:xfrm>
            <a:custGeom>
              <a:rect b="b" l="l" r="r" t="t"/>
              <a:pathLst>
                <a:path extrusionOk="0" h="153" w="3608">
                  <a:moveTo>
                    <a:pt x="3608" y="152"/>
                  </a:moveTo>
                  <a:lnTo>
                    <a:pt x="0" y="15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6771301" y="1435442"/>
              <a:ext cx="630057" cy="92044"/>
            </a:xfrm>
            <a:custGeom>
              <a:rect b="b" l="l" r="r" t="t"/>
              <a:pathLst>
                <a:path extrusionOk="0" h="517" w="3539">
                  <a:moveTo>
                    <a:pt x="3278" y="516"/>
                  </a:moveTo>
                  <a:lnTo>
                    <a:pt x="256" y="516"/>
                  </a:lnTo>
                  <a:cubicBezTo>
                    <a:pt x="113" y="516"/>
                    <a:pt x="0" y="399"/>
                    <a:pt x="0" y="260"/>
                  </a:cubicBezTo>
                  <a:cubicBezTo>
                    <a:pt x="0" y="117"/>
                    <a:pt x="113" y="0"/>
                    <a:pt x="256" y="0"/>
                  </a:cubicBezTo>
                  <a:lnTo>
                    <a:pt x="3278" y="0"/>
                  </a:lnTo>
                  <a:cubicBezTo>
                    <a:pt x="3421" y="0"/>
                    <a:pt x="3538" y="117"/>
                    <a:pt x="3538" y="260"/>
                  </a:cubicBezTo>
                  <a:cubicBezTo>
                    <a:pt x="3538" y="399"/>
                    <a:pt x="3421" y="516"/>
                    <a:pt x="3278" y="5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5"/>
          <p:cNvGrpSpPr/>
          <p:nvPr/>
        </p:nvGrpSpPr>
        <p:grpSpPr>
          <a:xfrm>
            <a:off x="2432487" y="3051944"/>
            <a:ext cx="1980311" cy="966124"/>
            <a:chOff x="6698475" y="3766250"/>
            <a:chExt cx="1980311" cy="966124"/>
          </a:xfrm>
        </p:grpSpPr>
        <p:grpSp>
          <p:nvGrpSpPr>
            <p:cNvPr id="502" name="Google Shape;502;p5"/>
            <p:cNvGrpSpPr/>
            <p:nvPr/>
          </p:nvGrpSpPr>
          <p:grpSpPr>
            <a:xfrm>
              <a:off x="6698475" y="4086051"/>
              <a:ext cx="1980311" cy="646323"/>
              <a:chOff x="9246138" y="3633626"/>
              <a:chExt cx="1980311" cy="646323"/>
            </a:xfrm>
          </p:grpSpPr>
          <p:sp>
            <p:nvSpPr>
              <p:cNvPr id="503" name="Google Shape;503;p5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Visualization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04" name="Google Shape;504;p5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EDA Visualization and Dashboard creation using Tableau</a:t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05" name="Google Shape;505;p5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5"/>
          <p:cNvGrpSpPr/>
          <p:nvPr/>
        </p:nvGrpSpPr>
        <p:grpSpPr>
          <a:xfrm>
            <a:off x="376699" y="3051944"/>
            <a:ext cx="1980311" cy="966124"/>
            <a:chOff x="4642687" y="3766250"/>
            <a:chExt cx="1980311" cy="966124"/>
          </a:xfrm>
        </p:grpSpPr>
        <p:grpSp>
          <p:nvGrpSpPr>
            <p:cNvPr id="507" name="Google Shape;507;p5"/>
            <p:cNvGrpSpPr/>
            <p:nvPr/>
          </p:nvGrpSpPr>
          <p:grpSpPr>
            <a:xfrm>
              <a:off x="4642687" y="4086051"/>
              <a:ext cx="1980311" cy="646323"/>
              <a:chOff x="9246138" y="3633626"/>
              <a:chExt cx="1980311" cy="646323"/>
            </a:xfrm>
          </p:grpSpPr>
          <p:sp>
            <p:nvSpPr>
              <p:cNvPr id="508" name="Google Shape;508;p5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09" name="Google Shape;509;p5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EDA and RFM Analysis using Python and Tableau</a:t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10" name="Google Shape;510;p5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5"/>
          <p:cNvGrpSpPr/>
          <p:nvPr/>
        </p:nvGrpSpPr>
        <p:grpSpPr>
          <a:xfrm>
            <a:off x="2432487" y="1499438"/>
            <a:ext cx="1980311" cy="966124"/>
            <a:chOff x="6698475" y="3766250"/>
            <a:chExt cx="1980311" cy="966124"/>
          </a:xfrm>
        </p:grpSpPr>
        <p:grpSp>
          <p:nvGrpSpPr>
            <p:cNvPr id="512" name="Google Shape;512;p5"/>
            <p:cNvGrpSpPr/>
            <p:nvPr/>
          </p:nvGrpSpPr>
          <p:grpSpPr>
            <a:xfrm>
              <a:off x="6698475" y="4086051"/>
              <a:ext cx="1980311" cy="646323"/>
              <a:chOff x="9246138" y="3633626"/>
              <a:chExt cx="1980311" cy="646323"/>
            </a:xfrm>
          </p:grpSpPr>
          <p:sp>
            <p:nvSpPr>
              <p:cNvPr id="513" name="Google Shape;513;p5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Cleaning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14" name="Google Shape;514;p5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Cleaning the data using Python and Google Sheets</a:t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15" name="Google Shape;515;p5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5"/>
          <p:cNvGrpSpPr/>
          <p:nvPr/>
        </p:nvGrpSpPr>
        <p:grpSpPr>
          <a:xfrm>
            <a:off x="376699" y="1499438"/>
            <a:ext cx="1980311" cy="966124"/>
            <a:chOff x="4642687" y="3766250"/>
            <a:chExt cx="1980311" cy="966124"/>
          </a:xfrm>
        </p:grpSpPr>
        <p:grpSp>
          <p:nvGrpSpPr>
            <p:cNvPr id="517" name="Google Shape;517;p5"/>
            <p:cNvGrpSpPr/>
            <p:nvPr/>
          </p:nvGrpSpPr>
          <p:grpSpPr>
            <a:xfrm>
              <a:off x="4642687" y="4086051"/>
              <a:ext cx="1980311" cy="646323"/>
              <a:chOff x="9246138" y="3633626"/>
              <a:chExt cx="1980311" cy="646323"/>
            </a:xfrm>
          </p:grpSpPr>
          <p:sp>
            <p:nvSpPr>
              <p:cNvPr id="518" name="Google Shape;518;p5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Preparation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19" name="Google Shape;519;p5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Collecting data from Kaggle and recognizing the data type.</a:t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20" name="Google Shape;520;p5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"/>
          <p:cNvSpPr txBox="1"/>
          <p:nvPr>
            <p:ph type="title"/>
          </p:nvPr>
        </p:nvSpPr>
        <p:spPr>
          <a:xfrm>
            <a:off x="457200" y="1818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 Statement</a:t>
            </a:r>
            <a:endParaRPr sz="2400"/>
          </a:p>
        </p:txBody>
      </p:sp>
      <p:sp>
        <p:nvSpPr>
          <p:cNvPr id="526" name="Google Shape;526;p6"/>
          <p:cNvSpPr/>
          <p:nvPr/>
        </p:nvSpPr>
        <p:spPr>
          <a:xfrm>
            <a:off x="5810485" y="1789639"/>
            <a:ext cx="405841" cy="321239"/>
          </a:xfrm>
          <a:custGeom>
            <a:rect b="b" l="l" r="r" t="t"/>
            <a:pathLst>
              <a:path extrusionOk="0" h="2077" w="2624">
                <a:moveTo>
                  <a:pt x="2624" y="460"/>
                </a:moveTo>
                <a:lnTo>
                  <a:pt x="2385" y="954"/>
                </a:lnTo>
                <a:lnTo>
                  <a:pt x="1939" y="681"/>
                </a:lnTo>
                <a:lnTo>
                  <a:pt x="1939" y="2077"/>
                </a:lnTo>
                <a:lnTo>
                  <a:pt x="686" y="2077"/>
                </a:lnTo>
                <a:lnTo>
                  <a:pt x="686" y="681"/>
                </a:lnTo>
                <a:lnTo>
                  <a:pt x="239" y="954"/>
                </a:lnTo>
                <a:lnTo>
                  <a:pt x="1" y="460"/>
                </a:lnTo>
                <a:lnTo>
                  <a:pt x="651" y="0"/>
                </a:lnTo>
                <a:lnTo>
                  <a:pt x="985" y="0"/>
                </a:lnTo>
                <a:cubicBezTo>
                  <a:pt x="1041" y="126"/>
                  <a:pt x="1167" y="213"/>
                  <a:pt x="1310" y="213"/>
                </a:cubicBezTo>
                <a:cubicBezTo>
                  <a:pt x="1458" y="213"/>
                  <a:pt x="1583" y="126"/>
                  <a:pt x="1640" y="0"/>
                </a:cubicBezTo>
                <a:lnTo>
                  <a:pt x="1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6"/>
          <p:cNvGrpSpPr/>
          <p:nvPr/>
        </p:nvGrpSpPr>
        <p:grpSpPr>
          <a:xfrm>
            <a:off x="5866164" y="3309065"/>
            <a:ext cx="293864" cy="321394"/>
            <a:chOff x="5866164" y="3309065"/>
            <a:chExt cx="293864" cy="321394"/>
          </a:xfrm>
        </p:grpSpPr>
        <p:sp>
          <p:nvSpPr>
            <p:cNvPr id="528" name="Google Shape;528;p6"/>
            <p:cNvSpPr/>
            <p:nvPr/>
          </p:nvSpPr>
          <p:spPr>
            <a:xfrm>
              <a:off x="5866164" y="3309065"/>
              <a:ext cx="293864" cy="321394"/>
            </a:xfrm>
            <a:custGeom>
              <a:rect b="b" l="l" r="r" t="t"/>
              <a:pathLst>
                <a:path extrusionOk="0" h="2078" w="1900">
                  <a:moveTo>
                    <a:pt x="1900" y="2078"/>
                  </a:moveTo>
                  <a:lnTo>
                    <a:pt x="1375" y="2078"/>
                  </a:lnTo>
                  <a:lnTo>
                    <a:pt x="1353" y="1991"/>
                  </a:lnTo>
                  <a:lnTo>
                    <a:pt x="985" y="651"/>
                  </a:lnTo>
                  <a:lnTo>
                    <a:pt x="920" y="651"/>
                  </a:lnTo>
                  <a:lnTo>
                    <a:pt x="551" y="1991"/>
                  </a:lnTo>
                  <a:lnTo>
                    <a:pt x="525" y="2078"/>
                  </a:lnTo>
                  <a:lnTo>
                    <a:pt x="1" y="2078"/>
                  </a:lnTo>
                  <a:lnTo>
                    <a:pt x="18" y="1991"/>
                  </a:lnTo>
                  <a:lnTo>
                    <a:pt x="369" y="105"/>
                  </a:lnTo>
                  <a:lnTo>
                    <a:pt x="391" y="1"/>
                  </a:lnTo>
                  <a:lnTo>
                    <a:pt x="1514" y="1"/>
                  </a:lnTo>
                  <a:lnTo>
                    <a:pt x="1535" y="105"/>
                  </a:lnTo>
                  <a:lnTo>
                    <a:pt x="1887" y="19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5923236" y="3309065"/>
              <a:ext cx="180494" cy="16240"/>
            </a:xfrm>
            <a:custGeom>
              <a:rect b="b" l="l" r="r" t="t"/>
              <a:pathLst>
                <a:path extrusionOk="0" h="105" w="1167">
                  <a:moveTo>
                    <a:pt x="1166" y="105"/>
                  </a:moveTo>
                  <a:lnTo>
                    <a:pt x="0" y="105"/>
                  </a:lnTo>
                  <a:lnTo>
                    <a:pt x="22" y="1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6"/>
          <p:cNvGrpSpPr/>
          <p:nvPr/>
        </p:nvGrpSpPr>
        <p:grpSpPr>
          <a:xfrm>
            <a:off x="5888281" y="4068933"/>
            <a:ext cx="249629" cy="321393"/>
            <a:chOff x="5888281" y="4068933"/>
            <a:chExt cx="249629" cy="321393"/>
          </a:xfrm>
        </p:grpSpPr>
        <p:sp>
          <p:nvSpPr>
            <p:cNvPr id="531" name="Google Shape;531;p6"/>
            <p:cNvSpPr/>
            <p:nvPr/>
          </p:nvSpPr>
          <p:spPr>
            <a:xfrm>
              <a:off x="5897097" y="4194985"/>
              <a:ext cx="232771" cy="173070"/>
            </a:xfrm>
            <a:custGeom>
              <a:rect b="b" l="l" r="r" t="t"/>
              <a:pathLst>
                <a:path extrusionOk="0" h="1119" w="1505">
                  <a:moveTo>
                    <a:pt x="1505" y="1119"/>
                  </a:moveTo>
                  <a:lnTo>
                    <a:pt x="0" y="1119"/>
                  </a:lnTo>
                  <a:lnTo>
                    <a:pt x="0" y="0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5890292" y="4068933"/>
              <a:ext cx="246227" cy="246227"/>
            </a:xfrm>
            <a:custGeom>
              <a:rect b="b" l="l" r="r" t="t"/>
              <a:pathLst>
                <a:path extrusionOk="0" h="1592" w="1592">
                  <a:moveTo>
                    <a:pt x="1592" y="798"/>
                  </a:moveTo>
                  <a:cubicBezTo>
                    <a:pt x="1588" y="1240"/>
                    <a:pt x="1232" y="1591"/>
                    <a:pt x="794" y="1591"/>
                  </a:cubicBezTo>
                  <a:cubicBezTo>
                    <a:pt x="356" y="1591"/>
                    <a:pt x="1" y="1236"/>
                    <a:pt x="1" y="798"/>
                  </a:cubicBezTo>
                  <a:cubicBezTo>
                    <a:pt x="1" y="356"/>
                    <a:pt x="361" y="0"/>
                    <a:pt x="798" y="5"/>
                  </a:cubicBezTo>
                  <a:cubicBezTo>
                    <a:pt x="1236" y="5"/>
                    <a:pt x="1592" y="360"/>
                    <a:pt x="1592" y="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5922462" y="4101103"/>
              <a:ext cx="181886" cy="182505"/>
            </a:xfrm>
            <a:custGeom>
              <a:rect b="b" l="l" r="r" t="t"/>
              <a:pathLst>
                <a:path extrusionOk="0" h="1180" w="1176">
                  <a:moveTo>
                    <a:pt x="1176" y="590"/>
                  </a:moveTo>
                  <a:cubicBezTo>
                    <a:pt x="1176" y="915"/>
                    <a:pt x="911" y="1180"/>
                    <a:pt x="586" y="1175"/>
                  </a:cubicBezTo>
                  <a:cubicBezTo>
                    <a:pt x="261" y="1175"/>
                    <a:pt x="1" y="911"/>
                    <a:pt x="1" y="590"/>
                  </a:cubicBezTo>
                  <a:cubicBezTo>
                    <a:pt x="1" y="265"/>
                    <a:pt x="265" y="0"/>
                    <a:pt x="590" y="5"/>
                  </a:cubicBezTo>
                  <a:cubicBezTo>
                    <a:pt x="911" y="5"/>
                    <a:pt x="1176" y="265"/>
                    <a:pt x="1176" y="5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6007064" y="4133892"/>
              <a:ext cx="32325" cy="61247"/>
            </a:xfrm>
            <a:custGeom>
              <a:rect b="b" l="l" r="r" t="t"/>
              <a:pathLst>
                <a:path extrusionOk="0" h="396" w="209">
                  <a:moveTo>
                    <a:pt x="83" y="395"/>
                  </a:moveTo>
                  <a:lnTo>
                    <a:pt x="39" y="378"/>
                  </a:lnTo>
                  <a:lnTo>
                    <a:pt x="0" y="361"/>
                  </a:lnTo>
                  <a:lnTo>
                    <a:pt x="70" y="174"/>
                  </a:lnTo>
                  <a:lnTo>
                    <a:pt x="122" y="27"/>
                  </a:lnTo>
                  <a:lnTo>
                    <a:pt x="161" y="9"/>
                  </a:lnTo>
                  <a:cubicBezTo>
                    <a:pt x="174" y="1"/>
                    <a:pt x="187" y="9"/>
                    <a:pt x="191" y="18"/>
                  </a:cubicBezTo>
                  <a:lnTo>
                    <a:pt x="208" y="57"/>
                  </a:lnTo>
                  <a:lnTo>
                    <a:pt x="152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5952003" y="4189571"/>
              <a:ext cx="61866" cy="8816"/>
            </a:xfrm>
            <a:custGeom>
              <a:rect b="b" l="l" r="r" t="t"/>
              <a:pathLst>
                <a:path extrusionOk="0" h="57" w="400">
                  <a:moveTo>
                    <a:pt x="395" y="1"/>
                  </a:moveTo>
                  <a:lnTo>
                    <a:pt x="395" y="18"/>
                  </a:lnTo>
                  <a:lnTo>
                    <a:pt x="399" y="35"/>
                  </a:lnTo>
                  <a:lnTo>
                    <a:pt x="196" y="48"/>
                  </a:lnTo>
                  <a:lnTo>
                    <a:pt x="40" y="57"/>
                  </a:lnTo>
                  <a:lnTo>
                    <a:pt x="9" y="48"/>
                  </a:lnTo>
                  <a:cubicBezTo>
                    <a:pt x="1" y="44"/>
                    <a:pt x="1" y="40"/>
                    <a:pt x="9" y="35"/>
                  </a:cubicBezTo>
                  <a:lnTo>
                    <a:pt x="40" y="22"/>
                  </a:lnTo>
                  <a:lnTo>
                    <a:pt x="196" y="1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5997011" y="4176115"/>
              <a:ext cx="32325" cy="32480"/>
            </a:xfrm>
            <a:custGeom>
              <a:rect b="b" l="l" r="r" t="t"/>
              <a:pathLst>
                <a:path extrusionOk="0" h="210" w="209">
                  <a:moveTo>
                    <a:pt x="208" y="105"/>
                  </a:moveTo>
                  <a:cubicBezTo>
                    <a:pt x="208" y="161"/>
                    <a:pt x="165" y="209"/>
                    <a:pt x="104" y="209"/>
                  </a:cubicBezTo>
                  <a:cubicBezTo>
                    <a:pt x="48" y="209"/>
                    <a:pt x="0" y="161"/>
                    <a:pt x="0" y="105"/>
                  </a:cubicBezTo>
                  <a:cubicBezTo>
                    <a:pt x="4" y="49"/>
                    <a:pt x="48" y="1"/>
                    <a:pt x="104" y="1"/>
                  </a:cubicBezTo>
                  <a:cubicBezTo>
                    <a:pt x="165" y="1"/>
                    <a:pt x="208" y="49"/>
                    <a:pt x="208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6011086" y="4108527"/>
              <a:ext cx="4795" cy="16240"/>
            </a:xfrm>
            <a:custGeom>
              <a:rect b="b" l="l" r="r" t="t"/>
              <a:pathLst>
                <a:path extrusionOk="0" h="105" w="31">
                  <a:moveTo>
                    <a:pt x="17" y="104"/>
                  </a:moveTo>
                  <a:lnTo>
                    <a:pt x="17" y="104"/>
                  </a:lnTo>
                  <a:cubicBezTo>
                    <a:pt x="9" y="104"/>
                    <a:pt x="0" y="100"/>
                    <a:pt x="0" y="91"/>
                  </a:cubicBezTo>
                  <a:lnTo>
                    <a:pt x="0" y="13"/>
                  </a:lnTo>
                  <a:cubicBezTo>
                    <a:pt x="0" y="4"/>
                    <a:pt x="9" y="0"/>
                    <a:pt x="17" y="0"/>
                  </a:cubicBezTo>
                  <a:cubicBezTo>
                    <a:pt x="22" y="0"/>
                    <a:pt x="30" y="4"/>
                    <a:pt x="30" y="13"/>
                  </a:cubicBezTo>
                  <a:lnTo>
                    <a:pt x="30" y="91"/>
                  </a:lnTo>
                  <a:cubicBezTo>
                    <a:pt x="30" y="100"/>
                    <a:pt x="22" y="104"/>
                    <a:pt x="17" y="104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6011086" y="4259944"/>
              <a:ext cx="4176" cy="16240"/>
            </a:xfrm>
            <a:custGeom>
              <a:rect b="b" l="l" r="r" t="t"/>
              <a:pathLst>
                <a:path extrusionOk="0" h="105" w="27">
                  <a:moveTo>
                    <a:pt x="13" y="105"/>
                  </a:moveTo>
                  <a:lnTo>
                    <a:pt x="13" y="105"/>
                  </a:lnTo>
                  <a:cubicBezTo>
                    <a:pt x="4" y="105"/>
                    <a:pt x="0" y="101"/>
                    <a:pt x="0" y="92"/>
                  </a:cubicBezTo>
                  <a:lnTo>
                    <a:pt x="0" y="14"/>
                  </a:lnTo>
                  <a:cubicBezTo>
                    <a:pt x="0" y="5"/>
                    <a:pt x="4" y="1"/>
                    <a:pt x="13" y="1"/>
                  </a:cubicBezTo>
                  <a:cubicBezTo>
                    <a:pt x="22" y="1"/>
                    <a:pt x="26" y="5"/>
                    <a:pt x="26" y="14"/>
                  </a:cubicBezTo>
                  <a:lnTo>
                    <a:pt x="26" y="92"/>
                  </a:lnTo>
                  <a:cubicBezTo>
                    <a:pt x="26" y="101"/>
                    <a:pt x="22" y="105"/>
                    <a:pt x="13" y="10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6080840" y="4190190"/>
              <a:ext cx="16858" cy="4176"/>
            </a:xfrm>
            <a:custGeom>
              <a:rect b="b" l="l" r="r" t="t"/>
              <a:pathLst>
                <a:path extrusionOk="0" h="27" w="109">
                  <a:moveTo>
                    <a:pt x="0" y="14"/>
                  </a:moveTo>
                  <a:lnTo>
                    <a:pt x="0" y="14"/>
                  </a:lnTo>
                  <a:cubicBezTo>
                    <a:pt x="0" y="5"/>
                    <a:pt x="9" y="1"/>
                    <a:pt x="17" y="1"/>
                  </a:cubicBezTo>
                  <a:lnTo>
                    <a:pt x="95" y="1"/>
                  </a:lnTo>
                  <a:cubicBezTo>
                    <a:pt x="100" y="1"/>
                    <a:pt x="108" y="5"/>
                    <a:pt x="108" y="14"/>
                  </a:cubicBezTo>
                  <a:cubicBezTo>
                    <a:pt x="108" y="23"/>
                    <a:pt x="100" y="27"/>
                    <a:pt x="91" y="27"/>
                  </a:cubicBezTo>
                  <a:lnTo>
                    <a:pt x="17" y="27"/>
                  </a:lnTo>
                  <a:cubicBezTo>
                    <a:pt x="9" y="27"/>
                    <a:pt x="0" y="23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929268" y="4189571"/>
              <a:ext cx="16240" cy="4795"/>
            </a:xfrm>
            <a:custGeom>
              <a:rect b="b" l="l" r="r" t="t"/>
              <a:pathLst>
                <a:path extrusionOk="0" h="31" w="105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1"/>
                    <a:pt x="13" y="1"/>
                  </a:cubicBezTo>
                  <a:lnTo>
                    <a:pt x="91" y="5"/>
                  </a:lnTo>
                  <a:cubicBezTo>
                    <a:pt x="100" y="5"/>
                    <a:pt x="104" y="9"/>
                    <a:pt x="104" y="18"/>
                  </a:cubicBezTo>
                  <a:cubicBezTo>
                    <a:pt x="104" y="22"/>
                    <a:pt x="100" y="31"/>
                    <a:pt x="91" y="31"/>
                  </a:cubicBezTo>
                  <a:lnTo>
                    <a:pt x="13" y="31"/>
                  </a:lnTo>
                  <a:cubicBezTo>
                    <a:pt x="9" y="31"/>
                    <a:pt x="0" y="22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6060579" y="4131881"/>
              <a:ext cx="12992" cy="13611"/>
            </a:xfrm>
            <a:custGeom>
              <a:rect b="b" l="l" r="r" t="t"/>
              <a:pathLst>
                <a:path extrusionOk="0" h="88" w="84">
                  <a:moveTo>
                    <a:pt x="5" y="83"/>
                  </a:moveTo>
                  <a:lnTo>
                    <a:pt x="5" y="83"/>
                  </a:lnTo>
                  <a:cubicBezTo>
                    <a:pt x="1" y="74"/>
                    <a:pt x="1" y="66"/>
                    <a:pt x="5" y="61"/>
                  </a:cubicBezTo>
                  <a:lnTo>
                    <a:pt x="62" y="9"/>
                  </a:lnTo>
                  <a:cubicBezTo>
                    <a:pt x="66" y="1"/>
                    <a:pt x="75" y="1"/>
                    <a:pt x="79" y="9"/>
                  </a:cubicBezTo>
                  <a:cubicBezTo>
                    <a:pt x="83" y="14"/>
                    <a:pt x="83" y="22"/>
                    <a:pt x="79" y="27"/>
                  </a:cubicBezTo>
                  <a:lnTo>
                    <a:pt x="23" y="83"/>
                  </a:lnTo>
                  <a:cubicBezTo>
                    <a:pt x="18" y="87"/>
                    <a:pt x="10" y="87"/>
                    <a:pt x="5" y="83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5952622" y="4239219"/>
              <a:ext cx="13611" cy="13611"/>
            </a:xfrm>
            <a:custGeom>
              <a:rect b="b" l="l" r="r" t="t"/>
              <a:pathLst>
                <a:path extrusionOk="0" h="88" w="88">
                  <a:moveTo>
                    <a:pt x="10" y="79"/>
                  </a:moveTo>
                  <a:lnTo>
                    <a:pt x="10" y="79"/>
                  </a:lnTo>
                  <a:cubicBezTo>
                    <a:pt x="1" y="74"/>
                    <a:pt x="1" y="66"/>
                    <a:pt x="10" y="61"/>
                  </a:cubicBezTo>
                  <a:lnTo>
                    <a:pt x="62" y="5"/>
                  </a:lnTo>
                  <a:cubicBezTo>
                    <a:pt x="70" y="0"/>
                    <a:pt x="79" y="0"/>
                    <a:pt x="83" y="5"/>
                  </a:cubicBezTo>
                  <a:cubicBezTo>
                    <a:pt x="88" y="9"/>
                    <a:pt x="88" y="18"/>
                    <a:pt x="83" y="26"/>
                  </a:cubicBezTo>
                  <a:lnTo>
                    <a:pt x="27" y="79"/>
                  </a:lnTo>
                  <a:cubicBezTo>
                    <a:pt x="23" y="87"/>
                    <a:pt x="14" y="87"/>
                    <a:pt x="10" y="7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6059960" y="4239219"/>
              <a:ext cx="13611" cy="13611"/>
            </a:xfrm>
            <a:custGeom>
              <a:rect b="b" l="l" r="r" t="t"/>
              <a:pathLst>
                <a:path extrusionOk="0" h="88" w="88">
                  <a:moveTo>
                    <a:pt x="9" y="5"/>
                  </a:moveTo>
                  <a:lnTo>
                    <a:pt x="9" y="5"/>
                  </a:lnTo>
                  <a:cubicBezTo>
                    <a:pt x="14" y="0"/>
                    <a:pt x="22" y="0"/>
                    <a:pt x="27" y="9"/>
                  </a:cubicBezTo>
                  <a:lnTo>
                    <a:pt x="83" y="61"/>
                  </a:lnTo>
                  <a:cubicBezTo>
                    <a:pt x="87" y="66"/>
                    <a:pt x="87" y="79"/>
                    <a:pt x="83" y="83"/>
                  </a:cubicBezTo>
                  <a:cubicBezTo>
                    <a:pt x="79" y="87"/>
                    <a:pt x="66" y="87"/>
                    <a:pt x="61" y="83"/>
                  </a:cubicBezTo>
                  <a:lnTo>
                    <a:pt x="9" y="26"/>
                  </a:lnTo>
                  <a:cubicBezTo>
                    <a:pt x="1" y="22"/>
                    <a:pt x="1" y="13"/>
                    <a:pt x="9" y="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5953395" y="4131881"/>
              <a:ext cx="12837" cy="13611"/>
            </a:xfrm>
            <a:custGeom>
              <a:rect b="b" l="l" r="r" t="t"/>
              <a:pathLst>
                <a:path extrusionOk="0" h="88" w="83">
                  <a:moveTo>
                    <a:pt x="5" y="5"/>
                  </a:moveTo>
                  <a:lnTo>
                    <a:pt x="5" y="5"/>
                  </a:lnTo>
                  <a:cubicBezTo>
                    <a:pt x="9" y="1"/>
                    <a:pt x="18" y="1"/>
                    <a:pt x="22" y="5"/>
                  </a:cubicBezTo>
                  <a:lnTo>
                    <a:pt x="78" y="61"/>
                  </a:lnTo>
                  <a:cubicBezTo>
                    <a:pt x="83" y="66"/>
                    <a:pt x="83" y="74"/>
                    <a:pt x="78" y="79"/>
                  </a:cubicBezTo>
                  <a:cubicBezTo>
                    <a:pt x="74" y="87"/>
                    <a:pt x="65" y="87"/>
                    <a:pt x="61" y="79"/>
                  </a:cubicBezTo>
                  <a:lnTo>
                    <a:pt x="5" y="27"/>
                  </a:lnTo>
                  <a:cubicBezTo>
                    <a:pt x="0" y="18"/>
                    <a:pt x="0" y="9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888281" y="4343153"/>
              <a:ext cx="249629" cy="47173"/>
            </a:xfrm>
            <a:custGeom>
              <a:rect b="b" l="l" r="r" t="t"/>
              <a:pathLst>
                <a:path extrusionOk="0" h="305" w="1614">
                  <a:moveTo>
                    <a:pt x="1614" y="304"/>
                  </a:moveTo>
                  <a:lnTo>
                    <a:pt x="1" y="304"/>
                  </a:lnTo>
                  <a:lnTo>
                    <a:pt x="1" y="1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p6"/>
          <p:cNvSpPr/>
          <p:nvPr/>
        </p:nvSpPr>
        <p:spPr>
          <a:xfrm>
            <a:off x="263200" y="754500"/>
            <a:ext cx="2599800" cy="1296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Sales trend show a </a:t>
            </a:r>
            <a:r>
              <a:rPr b="1" i="0" lang="en" sz="17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inconsistent improvement </a:t>
            </a:r>
            <a:r>
              <a:rPr b="0" i="0" lang="en" sz="17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trend throughout 2016 - 2018.</a:t>
            </a:r>
            <a:endParaRPr b="1" i="0" sz="13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47" name="Google Shape;5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4925" y="754500"/>
            <a:ext cx="5572676" cy="40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"/>
          <p:cNvSpPr/>
          <p:nvPr/>
        </p:nvSpPr>
        <p:spPr>
          <a:xfrm>
            <a:off x="263200" y="2195100"/>
            <a:ext cx="2599800" cy="26022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November, the total sales always experience drastic increase because of Black Friday events. However, a drastic decrease in total sales also seen in the next months. </a:t>
            </a: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sales</a:t>
            </a:r>
            <a:r>
              <a:rPr b="0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on Black Friday looks like </a:t>
            </a: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can't be maintained.</a:t>
            </a:r>
            <a:r>
              <a:rPr b="0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 i="0" sz="14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9" name="Google Shape;549;p6"/>
          <p:cNvSpPr/>
          <p:nvPr/>
        </p:nvSpPr>
        <p:spPr>
          <a:xfrm>
            <a:off x="6381975" y="964800"/>
            <a:ext cx="785100" cy="3614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"/>
          <p:cNvSpPr/>
          <p:nvPr/>
        </p:nvSpPr>
        <p:spPr>
          <a:xfrm>
            <a:off x="3944200" y="3630441"/>
            <a:ext cx="785100" cy="952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Possible Cause</a:t>
            </a:r>
            <a:endParaRPr sz="2400"/>
          </a:p>
        </p:txBody>
      </p:sp>
      <p:pic>
        <p:nvPicPr>
          <p:cNvPr id="556" name="Google Shape;556;p7"/>
          <p:cNvPicPr preferRelativeResize="0"/>
          <p:nvPr/>
        </p:nvPicPr>
        <p:blipFill rotWithShape="1">
          <a:blip r:embed="rId3">
            <a:alphaModFix/>
          </a:blip>
          <a:srcRect b="0" l="9698" r="8453" t="0"/>
          <a:stretch/>
        </p:blipFill>
        <p:spPr>
          <a:xfrm>
            <a:off x="457200" y="1074275"/>
            <a:ext cx="5113051" cy="3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"/>
          <p:cNvSpPr/>
          <p:nvPr/>
        </p:nvSpPr>
        <p:spPr>
          <a:xfrm>
            <a:off x="5909325" y="1487950"/>
            <a:ext cx="2777400" cy="2685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Marketing power is still not focused on power users and wasted on inactive users. So that the sales trend cannot be maintained on the next month.</a:t>
            </a:r>
            <a:endParaRPr b="0" i="0" sz="19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"/>
          <p:cNvSpPr txBox="1"/>
          <p:nvPr>
            <p:ph type="title"/>
          </p:nvPr>
        </p:nvSpPr>
        <p:spPr>
          <a:xfrm>
            <a:off x="457200" y="2580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Objectives</a:t>
            </a:r>
            <a:endParaRPr sz="2400"/>
          </a:p>
        </p:txBody>
      </p:sp>
      <p:sp>
        <p:nvSpPr>
          <p:cNvPr id="563" name="Google Shape;563;p8"/>
          <p:cNvSpPr txBox="1"/>
          <p:nvPr/>
        </p:nvSpPr>
        <p:spPr>
          <a:xfrm>
            <a:off x="180000" y="1680239"/>
            <a:ext cx="19509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Maintain Customer so High sales on black friday looks like it can be continued the next day.</a:t>
            </a:r>
            <a:endParaRPr b="0" i="0" sz="13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4" name="Google Shape;564;p8"/>
          <p:cNvSpPr txBox="1"/>
          <p:nvPr/>
        </p:nvSpPr>
        <p:spPr>
          <a:xfrm>
            <a:off x="7140350" y="1580519"/>
            <a:ext cx="17628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Create a customer segmentation in order to make a more effective marketing strategy with RFM analysis.</a:t>
            </a:r>
            <a:endParaRPr b="0" i="0" sz="9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65" name="Google Shape;565;p8"/>
          <p:cNvCxnSpPr>
            <a:stCxn id="563" idx="3"/>
          </p:cNvCxnSpPr>
          <p:nvPr/>
        </p:nvCxnSpPr>
        <p:spPr>
          <a:xfrm>
            <a:off x="2130900" y="2249939"/>
            <a:ext cx="555600" cy="645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p8"/>
          <p:cNvCxnSpPr>
            <a:stCxn id="564" idx="1"/>
          </p:cNvCxnSpPr>
          <p:nvPr/>
        </p:nvCxnSpPr>
        <p:spPr>
          <a:xfrm flipH="1">
            <a:off x="6532850" y="2408219"/>
            <a:ext cx="607500" cy="1040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p8"/>
          <p:cNvCxnSpPr/>
          <p:nvPr/>
        </p:nvCxnSpPr>
        <p:spPr>
          <a:xfrm flipH="1" rot="-5400000">
            <a:off x="4404615" y="1925425"/>
            <a:ext cx="4620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8" name="Google Shape;568;p8"/>
          <p:cNvSpPr txBox="1"/>
          <p:nvPr/>
        </p:nvSpPr>
        <p:spPr>
          <a:xfrm>
            <a:off x="3563950" y="949200"/>
            <a:ext cx="20301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Increase the total sales in every months by targeting marketing.</a:t>
            </a:r>
            <a:endParaRPr b="0" i="0" sz="9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69" name="Google Shape;569;p8"/>
          <p:cNvGrpSpPr/>
          <p:nvPr/>
        </p:nvGrpSpPr>
        <p:grpSpPr>
          <a:xfrm>
            <a:off x="2213220" y="1847709"/>
            <a:ext cx="4715751" cy="2942964"/>
            <a:chOff x="2221092" y="1923909"/>
            <a:chExt cx="4715751" cy="2942964"/>
          </a:xfrm>
        </p:grpSpPr>
        <p:sp>
          <p:nvSpPr>
            <p:cNvPr id="570" name="Google Shape;570;p8"/>
            <p:cNvSpPr/>
            <p:nvPr/>
          </p:nvSpPr>
          <p:spPr>
            <a:xfrm>
              <a:off x="2996088" y="4714463"/>
              <a:ext cx="3151841" cy="152410"/>
            </a:xfrm>
            <a:custGeom>
              <a:rect b="b" l="l" r="r" t="t"/>
              <a:pathLst>
                <a:path extrusionOk="0" h="1050" w="21714">
                  <a:moveTo>
                    <a:pt x="1" y="0"/>
                  </a:moveTo>
                  <a:lnTo>
                    <a:pt x="1" y="481"/>
                  </a:lnTo>
                  <a:cubicBezTo>
                    <a:pt x="1" y="794"/>
                    <a:pt x="256" y="1049"/>
                    <a:pt x="569" y="1049"/>
                  </a:cubicBezTo>
                  <a:lnTo>
                    <a:pt x="21146" y="1049"/>
                  </a:lnTo>
                  <a:cubicBezTo>
                    <a:pt x="21462" y="1049"/>
                    <a:pt x="21714" y="794"/>
                    <a:pt x="21714" y="481"/>
                  </a:cubicBezTo>
                  <a:lnTo>
                    <a:pt x="2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3517189" y="3389077"/>
              <a:ext cx="2109646" cy="1325533"/>
            </a:xfrm>
            <a:custGeom>
              <a:rect b="b" l="l" r="r" t="t"/>
              <a:pathLst>
                <a:path extrusionOk="0" h="9132" w="14534">
                  <a:moveTo>
                    <a:pt x="872" y="0"/>
                  </a:moveTo>
                  <a:cubicBezTo>
                    <a:pt x="391" y="0"/>
                    <a:pt x="1" y="390"/>
                    <a:pt x="1" y="872"/>
                  </a:cubicBezTo>
                  <a:lnTo>
                    <a:pt x="1" y="9131"/>
                  </a:lnTo>
                  <a:lnTo>
                    <a:pt x="14534" y="9131"/>
                  </a:lnTo>
                  <a:lnTo>
                    <a:pt x="14534" y="872"/>
                  </a:lnTo>
                  <a:cubicBezTo>
                    <a:pt x="14534" y="390"/>
                    <a:pt x="14144" y="0"/>
                    <a:pt x="13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614733" y="3494748"/>
              <a:ext cx="1915287" cy="1219862"/>
            </a:xfrm>
            <a:custGeom>
              <a:rect b="b" l="l" r="r" t="t"/>
              <a:pathLst>
                <a:path extrusionOk="0" h="8404" w="13195">
                  <a:moveTo>
                    <a:pt x="1" y="1"/>
                  </a:moveTo>
                  <a:lnTo>
                    <a:pt x="1" y="8403"/>
                  </a:lnTo>
                  <a:lnTo>
                    <a:pt x="13194" y="8403"/>
                  </a:lnTo>
                  <a:lnTo>
                    <a:pt x="13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381870" y="4714463"/>
              <a:ext cx="380300" cy="59948"/>
            </a:xfrm>
            <a:custGeom>
              <a:rect b="b" l="l" r="r" t="t"/>
              <a:pathLst>
                <a:path extrusionOk="0" h="413" w="2620">
                  <a:moveTo>
                    <a:pt x="1" y="0"/>
                  </a:moveTo>
                  <a:cubicBezTo>
                    <a:pt x="1" y="230"/>
                    <a:pt x="187" y="412"/>
                    <a:pt x="413" y="412"/>
                  </a:cubicBezTo>
                  <a:lnTo>
                    <a:pt x="2208" y="412"/>
                  </a:lnTo>
                  <a:cubicBezTo>
                    <a:pt x="2438" y="412"/>
                    <a:pt x="2620" y="230"/>
                    <a:pt x="262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3614733" y="3603612"/>
              <a:ext cx="1915287" cy="633881"/>
            </a:xfrm>
            <a:custGeom>
              <a:rect b="b" l="l" r="r" t="t"/>
              <a:pathLst>
                <a:path extrusionOk="0" h="4367" w="13195">
                  <a:moveTo>
                    <a:pt x="1" y="1"/>
                  </a:moveTo>
                  <a:lnTo>
                    <a:pt x="1" y="4297"/>
                  </a:lnTo>
                  <a:cubicBezTo>
                    <a:pt x="308" y="4163"/>
                    <a:pt x="525" y="3859"/>
                    <a:pt x="525" y="3500"/>
                  </a:cubicBezTo>
                  <a:cubicBezTo>
                    <a:pt x="525" y="3981"/>
                    <a:pt x="915" y="4367"/>
                    <a:pt x="1392" y="4367"/>
                  </a:cubicBezTo>
                  <a:cubicBezTo>
                    <a:pt x="1874" y="4367"/>
                    <a:pt x="2259" y="3981"/>
                    <a:pt x="2259" y="3500"/>
                  </a:cubicBezTo>
                  <a:cubicBezTo>
                    <a:pt x="2259" y="3981"/>
                    <a:pt x="2650" y="4367"/>
                    <a:pt x="3127" y="4367"/>
                  </a:cubicBezTo>
                  <a:cubicBezTo>
                    <a:pt x="3608" y="4367"/>
                    <a:pt x="3994" y="3981"/>
                    <a:pt x="3994" y="3500"/>
                  </a:cubicBezTo>
                  <a:cubicBezTo>
                    <a:pt x="3994" y="3981"/>
                    <a:pt x="4384" y="4367"/>
                    <a:pt x="4861" y="4367"/>
                  </a:cubicBezTo>
                  <a:cubicBezTo>
                    <a:pt x="5342" y="4367"/>
                    <a:pt x="5728" y="3981"/>
                    <a:pt x="5728" y="3500"/>
                  </a:cubicBezTo>
                  <a:cubicBezTo>
                    <a:pt x="5728" y="3981"/>
                    <a:pt x="6118" y="4367"/>
                    <a:pt x="6595" y="4367"/>
                  </a:cubicBezTo>
                  <a:cubicBezTo>
                    <a:pt x="7076" y="4367"/>
                    <a:pt x="7462" y="3981"/>
                    <a:pt x="7462" y="3500"/>
                  </a:cubicBezTo>
                  <a:cubicBezTo>
                    <a:pt x="7462" y="3981"/>
                    <a:pt x="7853" y="4367"/>
                    <a:pt x="8330" y="4367"/>
                  </a:cubicBezTo>
                  <a:cubicBezTo>
                    <a:pt x="8811" y="4367"/>
                    <a:pt x="9197" y="3981"/>
                    <a:pt x="9197" y="3500"/>
                  </a:cubicBezTo>
                  <a:cubicBezTo>
                    <a:pt x="9197" y="3981"/>
                    <a:pt x="9587" y="4367"/>
                    <a:pt x="10064" y="4367"/>
                  </a:cubicBezTo>
                  <a:cubicBezTo>
                    <a:pt x="10545" y="4367"/>
                    <a:pt x="10931" y="3981"/>
                    <a:pt x="10931" y="3500"/>
                  </a:cubicBezTo>
                  <a:cubicBezTo>
                    <a:pt x="10931" y="3981"/>
                    <a:pt x="11321" y="4367"/>
                    <a:pt x="11798" y="4367"/>
                  </a:cubicBezTo>
                  <a:cubicBezTo>
                    <a:pt x="12279" y="4367"/>
                    <a:pt x="12665" y="3981"/>
                    <a:pt x="12665" y="3500"/>
                  </a:cubicBezTo>
                  <a:cubicBezTo>
                    <a:pt x="12665" y="3859"/>
                    <a:pt x="12882" y="4163"/>
                    <a:pt x="13194" y="4297"/>
                  </a:cubicBezTo>
                  <a:lnTo>
                    <a:pt x="13194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3187400" y="3494748"/>
              <a:ext cx="601222" cy="367091"/>
            </a:xfrm>
            <a:custGeom>
              <a:rect b="b" l="l" r="r" t="t"/>
              <a:pathLst>
                <a:path extrusionOk="0" h="2529" w="4142">
                  <a:moveTo>
                    <a:pt x="2940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4141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3439097" y="3494748"/>
              <a:ext cx="523130" cy="367091"/>
            </a:xfrm>
            <a:custGeom>
              <a:rect b="b" l="l" r="r" t="t"/>
              <a:pathLst>
                <a:path extrusionOk="0" h="2529" w="3604">
                  <a:moveTo>
                    <a:pt x="2407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3690938" y="3494748"/>
              <a:ext cx="445618" cy="367091"/>
            </a:xfrm>
            <a:custGeom>
              <a:rect b="b" l="l" r="r" t="t"/>
              <a:pathLst>
                <a:path extrusionOk="0" h="2529" w="3070">
                  <a:moveTo>
                    <a:pt x="1869" y="1"/>
                  </a:moveTo>
                  <a:lnTo>
                    <a:pt x="0" y="2528"/>
                  </a:lnTo>
                  <a:lnTo>
                    <a:pt x="1734" y="2528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3942635" y="3494748"/>
              <a:ext cx="368252" cy="367091"/>
            </a:xfrm>
            <a:custGeom>
              <a:rect b="b" l="l" r="r" t="t"/>
              <a:pathLst>
                <a:path extrusionOk="0" h="2529" w="2537">
                  <a:moveTo>
                    <a:pt x="1336" y="1"/>
                  </a:moveTo>
                  <a:lnTo>
                    <a:pt x="0" y="2528"/>
                  </a:lnTo>
                  <a:lnTo>
                    <a:pt x="1735" y="2528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4194331" y="3494748"/>
              <a:ext cx="290886" cy="367091"/>
            </a:xfrm>
            <a:custGeom>
              <a:rect b="b" l="l" r="r" t="t"/>
              <a:pathLst>
                <a:path extrusionOk="0" h="2529" w="2004">
                  <a:moveTo>
                    <a:pt x="803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4446173" y="3494748"/>
              <a:ext cx="251840" cy="367091"/>
            </a:xfrm>
            <a:custGeom>
              <a:rect b="b" l="l" r="r" t="t"/>
              <a:pathLst>
                <a:path extrusionOk="0" h="2529" w="1735">
                  <a:moveTo>
                    <a:pt x="269" y="1"/>
                  </a:moveTo>
                  <a:lnTo>
                    <a:pt x="0" y="2528"/>
                  </a:lnTo>
                  <a:lnTo>
                    <a:pt x="1734" y="2528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4659404" y="3494748"/>
              <a:ext cx="290305" cy="367091"/>
            </a:xfrm>
            <a:custGeom>
              <a:rect b="b" l="l" r="r" t="t"/>
              <a:pathLst>
                <a:path extrusionOk="0" h="2529" w="2000">
                  <a:moveTo>
                    <a:pt x="1" y="1"/>
                  </a:moveTo>
                  <a:lnTo>
                    <a:pt x="265" y="2528"/>
                  </a:lnTo>
                  <a:lnTo>
                    <a:pt x="2000" y="2528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4833153" y="3494748"/>
              <a:ext cx="368252" cy="367091"/>
            </a:xfrm>
            <a:custGeom>
              <a:rect b="b" l="l" r="r" t="t"/>
              <a:pathLst>
                <a:path extrusionOk="0" h="2529" w="2537">
                  <a:moveTo>
                    <a:pt x="1" y="1"/>
                  </a:moveTo>
                  <a:lnTo>
                    <a:pt x="803" y="2528"/>
                  </a:lnTo>
                  <a:lnTo>
                    <a:pt x="2537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5007482" y="3494748"/>
              <a:ext cx="445763" cy="367091"/>
            </a:xfrm>
            <a:custGeom>
              <a:rect b="b" l="l" r="r" t="t"/>
              <a:pathLst>
                <a:path extrusionOk="0" h="2529" w="3071">
                  <a:moveTo>
                    <a:pt x="1" y="1"/>
                  </a:moveTo>
                  <a:lnTo>
                    <a:pt x="1336" y="2528"/>
                  </a:lnTo>
                  <a:lnTo>
                    <a:pt x="3070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5181812" y="3494748"/>
              <a:ext cx="523130" cy="367091"/>
            </a:xfrm>
            <a:custGeom>
              <a:rect b="b" l="l" r="r" t="t"/>
              <a:pathLst>
                <a:path extrusionOk="0" h="2529" w="3604">
                  <a:moveTo>
                    <a:pt x="1" y="1"/>
                  </a:moveTo>
                  <a:lnTo>
                    <a:pt x="1869" y="2528"/>
                  </a:lnTo>
                  <a:lnTo>
                    <a:pt x="3604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5356141" y="3494748"/>
              <a:ext cx="600496" cy="367091"/>
            </a:xfrm>
            <a:custGeom>
              <a:rect b="b" l="l" r="r" t="t"/>
              <a:pathLst>
                <a:path extrusionOk="0" h="2529" w="4137">
                  <a:moveTo>
                    <a:pt x="1" y="1"/>
                  </a:moveTo>
                  <a:lnTo>
                    <a:pt x="2403" y="2528"/>
                  </a:lnTo>
                  <a:lnTo>
                    <a:pt x="4137" y="2528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3187400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87" y="1843"/>
                    <a:pt x="868" y="1843"/>
                  </a:cubicBezTo>
                  <a:cubicBezTo>
                    <a:pt x="1345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3439097" y="3861693"/>
              <a:ext cx="251985" cy="267516"/>
            </a:xfrm>
            <a:custGeom>
              <a:rect b="b" l="l" r="r" t="t"/>
              <a:pathLst>
                <a:path extrusionOk="0" h="1843" w="1736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5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3690938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4" y="1843"/>
                    <a:pt x="1734" y="1453"/>
                    <a:pt x="1734" y="97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3942635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4194331" y="3861693"/>
              <a:ext cx="251985" cy="267516"/>
            </a:xfrm>
            <a:custGeom>
              <a:rect b="b" l="l" r="r" t="t"/>
              <a:pathLst>
                <a:path extrusionOk="0" h="1843" w="1736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4446173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8" y="1843"/>
                    <a:pt x="1734" y="1453"/>
                    <a:pt x="1734" y="97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4697869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4949566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201262" y="3861693"/>
              <a:ext cx="251985" cy="267516"/>
            </a:xfrm>
            <a:custGeom>
              <a:rect b="b" l="l" r="r" t="t"/>
              <a:pathLst>
                <a:path extrusionOk="0" h="1843" w="1736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453104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704800" y="3861693"/>
              <a:ext cx="251840" cy="267516"/>
            </a:xfrm>
            <a:custGeom>
              <a:rect b="b" l="l" r="r" t="t"/>
              <a:pathLst>
                <a:path extrusionOk="0" h="1843" w="1735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4152237" y="4366387"/>
              <a:ext cx="839707" cy="241243"/>
            </a:xfrm>
            <a:custGeom>
              <a:rect b="b" l="l" r="r" t="t"/>
              <a:pathLst>
                <a:path extrusionOk="0" h="1662" w="5785">
                  <a:moveTo>
                    <a:pt x="386" y="1"/>
                  </a:moveTo>
                  <a:cubicBezTo>
                    <a:pt x="174" y="1"/>
                    <a:pt x="0" y="174"/>
                    <a:pt x="0" y="386"/>
                  </a:cubicBezTo>
                  <a:lnTo>
                    <a:pt x="0" y="1275"/>
                  </a:lnTo>
                  <a:cubicBezTo>
                    <a:pt x="0" y="1488"/>
                    <a:pt x="174" y="1661"/>
                    <a:pt x="386" y="1661"/>
                  </a:cubicBezTo>
                  <a:lnTo>
                    <a:pt x="5403" y="1661"/>
                  </a:lnTo>
                  <a:cubicBezTo>
                    <a:pt x="5615" y="1661"/>
                    <a:pt x="5784" y="1488"/>
                    <a:pt x="5784" y="1275"/>
                  </a:cubicBezTo>
                  <a:lnTo>
                    <a:pt x="5784" y="386"/>
                  </a:lnTo>
                  <a:cubicBezTo>
                    <a:pt x="5784" y="174"/>
                    <a:pt x="5615" y="1"/>
                    <a:pt x="5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4152237" y="4347518"/>
              <a:ext cx="839707" cy="241243"/>
            </a:xfrm>
            <a:custGeom>
              <a:rect b="b" l="l" r="r" t="t"/>
              <a:pathLst>
                <a:path extrusionOk="0" h="1662" w="5785">
                  <a:moveTo>
                    <a:pt x="386" y="0"/>
                  </a:moveTo>
                  <a:cubicBezTo>
                    <a:pt x="174" y="0"/>
                    <a:pt x="0" y="174"/>
                    <a:pt x="0" y="386"/>
                  </a:cubicBezTo>
                  <a:lnTo>
                    <a:pt x="0" y="1275"/>
                  </a:lnTo>
                  <a:cubicBezTo>
                    <a:pt x="0" y="1488"/>
                    <a:pt x="174" y="1661"/>
                    <a:pt x="386" y="1661"/>
                  </a:cubicBezTo>
                  <a:lnTo>
                    <a:pt x="5403" y="1661"/>
                  </a:lnTo>
                  <a:cubicBezTo>
                    <a:pt x="5615" y="1661"/>
                    <a:pt x="5784" y="1488"/>
                    <a:pt x="5784" y="1275"/>
                  </a:cubicBezTo>
                  <a:lnTo>
                    <a:pt x="5784" y="386"/>
                  </a:lnTo>
                  <a:cubicBezTo>
                    <a:pt x="5784" y="174"/>
                    <a:pt x="5615" y="0"/>
                    <a:pt x="5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4271767" y="4435045"/>
              <a:ext cx="54868" cy="88253"/>
            </a:xfrm>
            <a:custGeom>
              <a:rect b="b" l="l" r="r" t="t"/>
              <a:pathLst>
                <a:path extrusionOk="0" h="608" w="378">
                  <a:moveTo>
                    <a:pt x="148" y="56"/>
                  </a:moveTo>
                  <a:cubicBezTo>
                    <a:pt x="226" y="56"/>
                    <a:pt x="278" y="87"/>
                    <a:pt x="278" y="156"/>
                  </a:cubicBezTo>
                  <a:cubicBezTo>
                    <a:pt x="278" y="213"/>
                    <a:pt x="230" y="256"/>
                    <a:pt x="148" y="256"/>
                  </a:cubicBezTo>
                  <a:lnTo>
                    <a:pt x="79" y="256"/>
                  </a:lnTo>
                  <a:lnTo>
                    <a:pt x="79" y="65"/>
                  </a:lnTo>
                  <a:cubicBezTo>
                    <a:pt x="92" y="61"/>
                    <a:pt x="109" y="56"/>
                    <a:pt x="148" y="56"/>
                  </a:cubicBezTo>
                  <a:close/>
                  <a:moveTo>
                    <a:pt x="144" y="317"/>
                  </a:moveTo>
                  <a:cubicBezTo>
                    <a:pt x="226" y="317"/>
                    <a:pt x="295" y="351"/>
                    <a:pt x="295" y="429"/>
                  </a:cubicBezTo>
                  <a:cubicBezTo>
                    <a:pt x="295" y="520"/>
                    <a:pt x="222" y="546"/>
                    <a:pt x="144" y="546"/>
                  </a:cubicBezTo>
                  <a:lnTo>
                    <a:pt x="79" y="546"/>
                  </a:lnTo>
                  <a:lnTo>
                    <a:pt x="79" y="317"/>
                  </a:lnTo>
                  <a:close/>
                  <a:moveTo>
                    <a:pt x="144" y="0"/>
                  </a:moveTo>
                  <a:cubicBezTo>
                    <a:pt x="87" y="0"/>
                    <a:pt x="35" y="4"/>
                    <a:pt x="1" y="13"/>
                  </a:cubicBezTo>
                  <a:lnTo>
                    <a:pt x="1" y="603"/>
                  </a:lnTo>
                  <a:cubicBezTo>
                    <a:pt x="27" y="607"/>
                    <a:pt x="66" y="607"/>
                    <a:pt x="122" y="607"/>
                  </a:cubicBezTo>
                  <a:cubicBezTo>
                    <a:pt x="217" y="607"/>
                    <a:pt x="287" y="590"/>
                    <a:pt x="326" y="551"/>
                  </a:cubicBezTo>
                  <a:cubicBezTo>
                    <a:pt x="356" y="525"/>
                    <a:pt x="378" y="486"/>
                    <a:pt x="378" y="434"/>
                  </a:cubicBezTo>
                  <a:cubicBezTo>
                    <a:pt x="378" y="343"/>
                    <a:pt x="313" y="295"/>
                    <a:pt x="256" y="282"/>
                  </a:cubicBezTo>
                  <a:cubicBezTo>
                    <a:pt x="317" y="256"/>
                    <a:pt x="356" y="208"/>
                    <a:pt x="356" y="148"/>
                  </a:cubicBezTo>
                  <a:cubicBezTo>
                    <a:pt x="356" y="100"/>
                    <a:pt x="339" y="65"/>
                    <a:pt x="304" y="43"/>
                  </a:cubicBezTo>
                  <a:cubicBezTo>
                    <a:pt x="269" y="13"/>
                    <a:pt x="217" y="0"/>
                    <a:pt x="144" y="0"/>
                  </a:cubicBez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4354214" y="4435625"/>
              <a:ext cx="64303" cy="88253"/>
            </a:xfrm>
            <a:custGeom>
              <a:rect b="b" l="l" r="r" t="t"/>
              <a:pathLst>
                <a:path extrusionOk="0" h="608" w="443">
                  <a:moveTo>
                    <a:pt x="1" y="0"/>
                  </a:moveTo>
                  <a:lnTo>
                    <a:pt x="1" y="352"/>
                  </a:lnTo>
                  <a:cubicBezTo>
                    <a:pt x="1" y="538"/>
                    <a:pt x="96" y="607"/>
                    <a:pt x="217" y="607"/>
                  </a:cubicBezTo>
                  <a:cubicBezTo>
                    <a:pt x="347" y="607"/>
                    <a:pt x="443" y="534"/>
                    <a:pt x="443" y="347"/>
                  </a:cubicBezTo>
                  <a:lnTo>
                    <a:pt x="443" y="0"/>
                  </a:lnTo>
                  <a:lnTo>
                    <a:pt x="365" y="0"/>
                  </a:lnTo>
                  <a:lnTo>
                    <a:pt x="365" y="356"/>
                  </a:lnTo>
                  <a:cubicBezTo>
                    <a:pt x="365" y="486"/>
                    <a:pt x="308" y="547"/>
                    <a:pt x="222" y="547"/>
                  </a:cubicBezTo>
                  <a:cubicBezTo>
                    <a:pt x="139" y="547"/>
                    <a:pt x="79" y="490"/>
                    <a:pt x="79" y="356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4442903" y="4435625"/>
              <a:ext cx="68222" cy="86946"/>
            </a:xfrm>
            <a:custGeom>
              <a:rect b="b" l="l" r="r" t="t"/>
              <a:pathLst>
                <a:path extrusionOk="0" h="599" w="470">
                  <a:moveTo>
                    <a:pt x="1" y="0"/>
                  </a:moveTo>
                  <a:lnTo>
                    <a:pt x="192" y="343"/>
                  </a:lnTo>
                  <a:lnTo>
                    <a:pt x="192" y="599"/>
                  </a:lnTo>
                  <a:lnTo>
                    <a:pt x="270" y="599"/>
                  </a:lnTo>
                  <a:lnTo>
                    <a:pt x="270" y="343"/>
                  </a:lnTo>
                  <a:lnTo>
                    <a:pt x="469" y="0"/>
                  </a:lnTo>
                  <a:lnTo>
                    <a:pt x="382" y="0"/>
                  </a:lnTo>
                  <a:lnTo>
                    <a:pt x="296" y="165"/>
                  </a:lnTo>
                  <a:cubicBezTo>
                    <a:pt x="274" y="209"/>
                    <a:pt x="252" y="248"/>
                    <a:pt x="235" y="287"/>
                  </a:cubicBezTo>
                  <a:cubicBezTo>
                    <a:pt x="213" y="248"/>
                    <a:pt x="196" y="209"/>
                    <a:pt x="174" y="165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4573832" y="4435625"/>
              <a:ext cx="65609" cy="86946"/>
            </a:xfrm>
            <a:custGeom>
              <a:rect b="b" l="l" r="r" t="t"/>
              <a:pathLst>
                <a:path extrusionOk="0" h="599" w="452">
                  <a:moveTo>
                    <a:pt x="1" y="0"/>
                  </a:moveTo>
                  <a:lnTo>
                    <a:pt x="1" y="599"/>
                  </a:lnTo>
                  <a:lnTo>
                    <a:pt x="74" y="599"/>
                  </a:lnTo>
                  <a:lnTo>
                    <a:pt x="74" y="343"/>
                  </a:lnTo>
                  <a:cubicBezTo>
                    <a:pt x="74" y="243"/>
                    <a:pt x="74" y="170"/>
                    <a:pt x="70" y="96"/>
                  </a:cubicBezTo>
                  <a:lnTo>
                    <a:pt x="70" y="96"/>
                  </a:lnTo>
                  <a:cubicBezTo>
                    <a:pt x="100" y="161"/>
                    <a:pt x="144" y="230"/>
                    <a:pt x="183" y="295"/>
                  </a:cubicBezTo>
                  <a:lnTo>
                    <a:pt x="374" y="599"/>
                  </a:lnTo>
                  <a:lnTo>
                    <a:pt x="452" y="599"/>
                  </a:lnTo>
                  <a:lnTo>
                    <a:pt x="452" y="0"/>
                  </a:lnTo>
                  <a:lnTo>
                    <a:pt x="378" y="0"/>
                  </a:lnTo>
                  <a:lnTo>
                    <a:pt x="378" y="252"/>
                  </a:lnTo>
                  <a:cubicBezTo>
                    <a:pt x="378" y="343"/>
                    <a:pt x="382" y="417"/>
                    <a:pt x="387" y="499"/>
                  </a:cubicBezTo>
                  <a:cubicBezTo>
                    <a:pt x="356" y="438"/>
                    <a:pt x="322" y="373"/>
                    <a:pt x="278" y="30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4667021" y="4434319"/>
              <a:ext cx="79398" cy="89559"/>
            </a:xfrm>
            <a:custGeom>
              <a:rect b="b" l="l" r="r" t="t"/>
              <a:pathLst>
                <a:path extrusionOk="0" h="617" w="547">
                  <a:moveTo>
                    <a:pt x="274" y="61"/>
                  </a:moveTo>
                  <a:cubicBezTo>
                    <a:pt x="404" y="61"/>
                    <a:pt x="464" y="187"/>
                    <a:pt x="464" y="304"/>
                  </a:cubicBezTo>
                  <a:cubicBezTo>
                    <a:pt x="464" y="443"/>
                    <a:pt x="395" y="556"/>
                    <a:pt x="274" y="556"/>
                  </a:cubicBezTo>
                  <a:cubicBezTo>
                    <a:pt x="152" y="556"/>
                    <a:pt x="83" y="439"/>
                    <a:pt x="83" y="313"/>
                  </a:cubicBezTo>
                  <a:cubicBezTo>
                    <a:pt x="83" y="179"/>
                    <a:pt x="148" y="61"/>
                    <a:pt x="274" y="61"/>
                  </a:cubicBezTo>
                  <a:close/>
                  <a:moveTo>
                    <a:pt x="278" y="1"/>
                  </a:moveTo>
                  <a:cubicBezTo>
                    <a:pt x="117" y="1"/>
                    <a:pt x="0" y="122"/>
                    <a:pt x="0" y="313"/>
                  </a:cubicBezTo>
                  <a:cubicBezTo>
                    <a:pt x="0" y="495"/>
                    <a:pt x="109" y="616"/>
                    <a:pt x="269" y="616"/>
                  </a:cubicBezTo>
                  <a:cubicBezTo>
                    <a:pt x="421" y="616"/>
                    <a:pt x="547" y="508"/>
                    <a:pt x="547" y="300"/>
                  </a:cubicBezTo>
                  <a:cubicBezTo>
                    <a:pt x="547" y="122"/>
                    <a:pt x="443" y="1"/>
                    <a:pt x="278" y="1"/>
                  </a:cubicBez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4765870" y="4435625"/>
              <a:ext cx="106397" cy="86946"/>
            </a:xfrm>
            <a:custGeom>
              <a:rect b="b" l="l" r="r" t="t"/>
              <a:pathLst>
                <a:path extrusionOk="0" h="599" w="733">
                  <a:moveTo>
                    <a:pt x="0" y="0"/>
                  </a:moveTo>
                  <a:lnTo>
                    <a:pt x="152" y="599"/>
                  </a:lnTo>
                  <a:lnTo>
                    <a:pt x="234" y="599"/>
                  </a:lnTo>
                  <a:lnTo>
                    <a:pt x="321" y="287"/>
                  </a:lnTo>
                  <a:cubicBezTo>
                    <a:pt x="343" y="209"/>
                    <a:pt x="356" y="152"/>
                    <a:pt x="364" y="92"/>
                  </a:cubicBezTo>
                  <a:lnTo>
                    <a:pt x="369" y="92"/>
                  </a:lnTo>
                  <a:cubicBezTo>
                    <a:pt x="377" y="152"/>
                    <a:pt x="390" y="209"/>
                    <a:pt x="408" y="287"/>
                  </a:cubicBezTo>
                  <a:lnTo>
                    <a:pt x="481" y="599"/>
                  </a:lnTo>
                  <a:lnTo>
                    <a:pt x="564" y="599"/>
                  </a:lnTo>
                  <a:lnTo>
                    <a:pt x="733" y="0"/>
                  </a:lnTo>
                  <a:lnTo>
                    <a:pt x="655" y="0"/>
                  </a:lnTo>
                  <a:lnTo>
                    <a:pt x="577" y="304"/>
                  </a:lnTo>
                  <a:cubicBezTo>
                    <a:pt x="555" y="378"/>
                    <a:pt x="538" y="443"/>
                    <a:pt x="529" y="508"/>
                  </a:cubicBezTo>
                  <a:lnTo>
                    <a:pt x="525" y="508"/>
                  </a:lnTo>
                  <a:cubicBezTo>
                    <a:pt x="516" y="447"/>
                    <a:pt x="499" y="373"/>
                    <a:pt x="486" y="304"/>
                  </a:cubicBezTo>
                  <a:lnTo>
                    <a:pt x="412" y="0"/>
                  </a:lnTo>
                  <a:lnTo>
                    <a:pt x="330" y="0"/>
                  </a:lnTo>
                  <a:lnTo>
                    <a:pt x="252" y="304"/>
                  </a:lnTo>
                  <a:cubicBezTo>
                    <a:pt x="230" y="378"/>
                    <a:pt x="213" y="451"/>
                    <a:pt x="200" y="512"/>
                  </a:cubicBezTo>
                  <a:cubicBezTo>
                    <a:pt x="187" y="451"/>
                    <a:pt x="174" y="378"/>
                    <a:pt x="156" y="304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6030505" y="2439925"/>
              <a:ext cx="67496" cy="68222"/>
            </a:xfrm>
            <a:custGeom>
              <a:rect b="b" l="l" r="r" t="t"/>
              <a:pathLst>
                <a:path extrusionOk="0" h="470" w="465">
                  <a:moveTo>
                    <a:pt x="230" y="1"/>
                  </a:moveTo>
                  <a:cubicBezTo>
                    <a:pt x="104" y="1"/>
                    <a:pt x="0" y="105"/>
                    <a:pt x="0" y="235"/>
                  </a:cubicBezTo>
                  <a:cubicBezTo>
                    <a:pt x="0" y="365"/>
                    <a:pt x="104" y="469"/>
                    <a:pt x="230" y="469"/>
                  </a:cubicBezTo>
                  <a:cubicBezTo>
                    <a:pt x="360" y="469"/>
                    <a:pt x="464" y="365"/>
                    <a:pt x="464" y="235"/>
                  </a:cubicBezTo>
                  <a:cubicBezTo>
                    <a:pt x="464" y="105"/>
                    <a:pt x="360" y="1"/>
                    <a:pt x="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6247510" y="2357479"/>
              <a:ext cx="44852" cy="44852"/>
            </a:xfrm>
            <a:custGeom>
              <a:rect b="b" l="l" r="r" t="t"/>
              <a:pathLst>
                <a:path extrusionOk="0" h="309" w="309">
                  <a:moveTo>
                    <a:pt x="157" y="1"/>
                  </a:moveTo>
                  <a:cubicBezTo>
                    <a:pt x="70" y="1"/>
                    <a:pt x="1" y="70"/>
                    <a:pt x="1" y="153"/>
                  </a:cubicBezTo>
                  <a:cubicBezTo>
                    <a:pt x="1" y="239"/>
                    <a:pt x="70" y="309"/>
                    <a:pt x="157" y="309"/>
                  </a:cubicBezTo>
                  <a:cubicBezTo>
                    <a:pt x="239" y="309"/>
                    <a:pt x="309" y="239"/>
                    <a:pt x="309" y="153"/>
                  </a:cubicBezTo>
                  <a:cubicBezTo>
                    <a:pt x="309" y="70"/>
                    <a:pt x="239" y="1"/>
                    <a:pt x="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6731597" y="3270052"/>
              <a:ext cx="119606" cy="119170"/>
            </a:xfrm>
            <a:custGeom>
              <a:rect b="b" l="l" r="r" t="t"/>
              <a:pathLst>
                <a:path extrusionOk="0" h="821" w="824">
                  <a:moveTo>
                    <a:pt x="412" y="1"/>
                  </a:moveTo>
                  <a:cubicBezTo>
                    <a:pt x="187" y="1"/>
                    <a:pt x="0" y="183"/>
                    <a:pt x="0" y="408"/>
                  </a:cubicBezTo>
                  <a:cubicBezTo>
                    <a:pt x="0" y="638"/>
                    <a:pt x="187" y="820"/>
                    <a:pt x="412" y="820"/>
                  </a:cubicBezTo>
                  <a:cubicBezTo>
                    <a:pt x="637" y="820"/>
                    <a:pt x="824" y="638"/>
                    <a:pt x="824" y="408"/>
                  </a:cubicBezTo>
                  <a:cubicBezTo>
                    <a:pt x="824" y="183"/>
                    <a:pt x="63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6851059" y="3655867"/>
              <a:ext cx="37304" cy="37885"/>
            </a:xfrm>
            <a:custGeom>
              <a:rect b="b" l="l" r="r" t="t"/>
              <a:pathLst>
                <a:path extrusionOk="0" h="261" w="257">
                  <a:moveTo>
                    <a:pt x="127" y="1"/>
                  </a:moveTo>
                  <a:cubicBezTo>
                    <a:pt x="57" y="1"/>
                    <a:pt x="1" y="61"/>
                    <a:pt x="1" y="131"/>
                  </a:cubicBezTo>
                  <a:cubicBezTo>
                    <a:pt x="1" y="200"/>
                    <a:pt x="57" y="261"/>
                    <a:pt x="127" y="261"/>
                  </a:cubicBezTo>
                  <a:cubicBezTo>
                    <a:pt x="200" y="261"/>
                    <a:pt x="257" y="200"/>
                    <a:pt x="257" y="131"/>
                  </a:cubicBezTo>
                  <a:cubicBezTo>
                    <a:pt x="257" y="61"/>
                    <a:pt x="200" y="1"/>
                    <a:pt x="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6063745" y="3710009"/>
              <a:ext cx="60674" cy="60529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96" y="0"/>
                    <a:pt x="1" y="96"/>
                    <a:pt x="1" y="209"/>
                  </a:cubicBezTo>
                  <a:cubicBezTo>
                    <a:pt x="1" y="326"/>
                    <a:pt x="96" y="417"/>
                    <a:pt x="209" y="417"/>
                  </a:cubicBezTo>
                  <a:cubicBezTo>
                    <a:pt x="326" y="417"/>
                    <a:pt x="417" y="326"/>
                    <a:pt x="417" y="209"/>
                  </a:cubicBezTo>
                  <a:cubicBezTo>
                    <a:pt x="417" y="96"/>
                    <a:pt x="326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029407" y="2972110"/>
              <a:ext cx="98268" cy="98268"/>
            </a:xfrm>
            <a:custGeom>
              <a:rect b="b" l="l" r="r" t="t"/>
              <a:pathLst>
                <a:path extrusionOk="0" h="677" w="677">
                  <a:moveTo>
                    <a:pt x="339" y="0"/>
                  </a:moveTo>
                  <a:cubicBezTo>
                    <a:pt x="152" y="0"/>
                    <a:pt x="1" y="152"/>
                    <a:pt x="1" y="338"/>
                  </a:cubicBezTo>
                  <a:cubicBezTo>
                    <a:pt x="1" y="529"/>
                    <a:pt x="152" y="677"/>
                    <a:pt x="339" y="677"/>
                  </a:cubicBezTo>
                  <a:cubicBezTo>
                    <a:pt x="525" y="677"/>
                    <a:pt x="677" y="529"/>
                    <a:pt x="677" y="338"/>
                  </a:cubicBezTo>
                  <a:cubicBezTo>
                    <a:pt x="677" y="152"/>
                    <a:pt x="525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3629272" y="1975721"/>
              <a:ext cx="41659" cy="42385"/>
            </a:xfrm>
            <a:custGeom>
              <a:rect b="b" l="l" r="r" t="t"/>
              <a:pathLst>
                <a:path extrusionOk="0" h="292" w="287">
                  <a:moveTo>
                    <a:pt x="144" y="1"/>
                  </a:moveTo>
                  <a:cubicBezTo>
                    <a:pt x="66" y="1"/>
                    <a:pt x="1" y="66"/>
                    <a:pt x="1" y="148"/>
                  </a:cubicBezTo>
                  <a:cubicBezTo>
                    <a:pt x="1" y="226"/>
                    <a:pt x="66" y="291"/>
                    <a:pt x="144" y="291"/>
                  </a:cubicBezTo>
                  <a:cubicBezTo>
                    <a:pt x="222" y="291"/>
                    <a:pt x="287" y="226"/>
                    <a:pt x="287" y="148"/>
                  </a:cubicBezTo>
                  <a:cubicBezTo>
                    <a:pt x="287" y="66"/>
                    <a:pt x="222" y="1"/>
                    <a:pt x="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2885025" y="2489711"/>
              <a:ext cx="43546" cy="43546"/>
            </a:xfrm>
            <a:custGeom>
              <a:rect b="b" l="l" r="r" t="t"/>
              <a:pathLst>
                <a:path extrusionOk="0" h="300" w="300">
                  <a:moveTo>
                    <a:pt x="148" y="0"/>
                  </a:moveTo>
                  <a:cubicBezTo>
                    <a:pt x="65" y="0"/>
                    <a:pt x="0" y="65"/>
                    <a:pt x="0" y="147"/>
                  </a:cubicBezTo>
                  <a:cubicBezTo>
                    <a:pt x="0" y="230"/>
                    <a:pt x="65" y="299"/>
                    <a:pt x="148" y="299"/>
                  </a:cubicBezTo>
                  <a:cubicBezTo>
                    <a:pt x="230" y="299"/>
                    <a:pt x="299" y="230"/>
                    <a:pt x="299" y="147"/>
                  </a:cubicBezTo>
                  <a:cubicBezTo>
                    <a:pt x="299" y="65"/>
                    <a:pt x="230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4780558" y="1923909"/>
              <a:ext cx="42820" cy="43546"/>
            </a:xfrm>
            <a:custGeom>
              <a:rect b="b" l="l" r="r" t="t"/>
              <a:pathLst>
                <a:path extrusionOk="0" h="300" w="295">
                  <a:moveTo>
                    <a:pt x="147" y="1"/>
                  </a:moveTo>
                  <a:cubicBezTo>
                    <a:pt x="65" y="1"/>
                    <a:pt x="0" y="70"/>
                    <a:pt x="0" y="152"/>
                  </a:cubicBezTo>
                  <a:cubicBezTo>
                    <a:pt x="0" y="235"/>
                    <a:pt x="65" y="300"/>
                    <a:pt x="147" y="300"/>
                  </a:cubicBezTo>
                  <a:cubicBezTo>
                    <a:pt x="230" y="300"/>
                    <a:pt x="295" y="235"/>
                    <a:pt x="295" y="152"/>
                  </a:cubicBezTo>
                  <a:cubicBezTo>
                    <a:pt x="295" y="70"/>
                    <a:pt x="230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2227333" y="3775472"/>
              <a:ext cx="43546" cy="43546"/>
            </a:xfrm>
            <a:custGeom>
              <a:rect b="b" l="l" r="r" t="t"/>
              <a:pathLst>
                <a:path extrusionOk="0" h="300" w="300">
                  <a:moveTo>
                    <a:pt x="148" y="0"/>
                  </a:moveTo>
                  <a:cubicBezTo>
                    <a:pt x="65" y="0"/>
                    <a:pt x="0" y="70"/>
                    <a:pt x="0" y="152"/>
                  </a:cubicBezTo>
                  <a:cubicBezTo>
                    <a:pt x="0" y="234"/>
                    <a:pt x="65" y="299"/>
                    <a:pt x="148" y="299"/>
                  </a:cubicBezTo>
                  <a:cubicBezTo>
                    <a:pt x="230" y="299"/>
                    <a:pt x="300" y="234"/>
                    <a:pt x="300" y="152"/>
                  </a:cubicBezTo>
                  <a:cubicBezTo>
                    <a:pt x="300" y="70"/>
                    <a:pt x="230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3008405" y="2198972"/>
              <a:ext cx="74318" cy="74318"/>
            </a:xfrm>
            <a:custGeom>
              <a:rect b="b" l="l" r="r" t="t"/>
              <a:pathLst>
                <a:path extrusionOk="0" h="512" w="512">
                  <a:moveTo>
                    <a:pt x="256" y="0"/>
                  </a:moveTo>
                  <a:cubicBezTo>
                    <a:pt x="117" y="0"/>
                    <a:pt x="0" y="113"/>
                    <a:pt x="0" y="256"/>
                  </a:cubicBezTo>
                  <a:cubicBezTo>
                    <a:pt x="0" y="395"/>
                    <a:pt x="117" y="512"/>
                    <a:pt x="256" y="512"/>
                  </a:cubicBezTo>
                  <a:cubicBezTo>
                    <a:pt x="399" y="512"/>
                    <a:pt x="512" y="395"/>
                    <a:pt x="512" y="256"/>
                  </a:cubicBezTo>
                  <a:cubicBezTo>
                    <a:pt x="512" y="113"/>
                    <a:pt x="399" y="0"/>
                    <a:pt x="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3719915" y="2985720"/>
              <a:ext cx="92027" cy="92752"/>
            </a:xfrm>
            <a:custGeom>
              <a:rect b="b" l="l" r="r" t="t"/>
              <a:pathLst>
                <a:path extrusionOk="0" h="639" w="634">
                  <a:moveTo>
                    <a:pt x="317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5"/>
                    <a:pt x="144" y="638"/>
                    <a:pt x="317" y="638"/>
                  </a:cubicBezTo>
                  <a:cubicBezTo>
                    <a:pt x="491" y="638"/>
                    <a:pt x="634" y="495"/>
                    <a:pt x="634" y="322"/>
                  </a:cubicBezTo>
                  <a:cubicBezTo>
                    <a:pt x="634" y="144"/>
                    <a:pt x="491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2401795" y="3591614"/>
              <a:ext cx="83172" cy="83172"/>
            </a:xfrm>
            <a:custGeom>
              <a:rect b="b" l="l" r="r" t="t"/>
              <a:pathLst>
                <a:path extrusionOk="0" h="573" w="573">
                  <a:moveTo>
                    <a:pt x="287" y="0"/>
                  </a:moveTo>
                  <a:cubicBezTo>
                    <a:pt x="131" y="0"/>
                    <a:pt x="1" y="130"/>
                    <a:pt x="1" y="286"/>
                  </a:cubicBezTo>
                  <a:cubicBezTo>
                    <a:pt x="1" y="447"/>
                    <a:pt x="131" y="573"/>
                    <a:pt x="287" y="573"/>
                  </a:cubicBezTo>
                  <a:cubicBezTo>
                    <a:pt x="447" y="573"/>
                    <a:pt x="573" y="447"/>
                    <a:pt x="573" y="286"/>
                  </a:cubicBezTo>
                  <a:cubicBezTo>
                    <a:pt x="573" y="130"/>
                    <a:pt x="447" y="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2859187" y="3827001"/>
              <a:ext cx="78237" cy="78237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0" y="122"/>
                    <a:pt x="0" y="270"/>
                  </a:cubicBezTo>
                  <a:cubicBezTo>
                    <a:pt x="0" y="417"/>
                    <a:pt x="122" y="538"/>
                    <a:pt x="269" y="538"/>
                  </a:cubicBezTo>
                  <a:cubicBezTo>
                    <a:pt x="417" y="538"/>
                    <a:pt x="538" y="417"/>
                    <a:pt x="538" y="270"/>
                  </a:cubicBezTo>
                  <a:cubicBezTo>
                    <a:pt x="538" y="122"/>
                    <a:pt x="41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2221092" y="4678610"/>
              <a:ext cx="96962" cy="96962"/>
            </a:xfrm>
            <a:custGeom>
              <a:rect b="b" l="l" r="r" t="t"/>
              <a:pathLst>
                <a:path extrusionOk="0" h="668" w="668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20"/>
                    <a:pt x="152" y="668"/>
                    <a:pt x="334" y="668"/>
                  </a:cubicBezTo>
                  <a:cubicBezTo>
                    <a:pt x="520" y="668"/>
                    <a:pt x="668" y="520"/>
                    <a:pt x="668" y="334"/>
                  </a:cubicBezTo>
                  <a:cubicBezTo>
                    <a:pt x="668" y="152"/>
                    <a:pt x="52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6369729" y="4616195"/>
              <a:ext cx="86946" cy="86366"/>
            </a:xfrm>
            <a:custGeom>
              <a:rect b="b" l="l" r="r" t="t"/>
              <a:pathLst>
                <a:path extrusionOk="0" h="595" w="599">
                  <a:moveTo>
                    <a:pt x="299" y="1"/>
                  </a:moveTo>
                  <a:cubicBezTo>
                    <a:pt x="135" y="1"/>
                    <a:pt x="0" y="135"/>
                    <a:pt x="0" y="300"/>
                  </a:cubicBezTo>
                  <a:cubicBezTo>
                    <a:pt x="0" y="465"/>
                    <a:pt x="135" y="595"/>
                    <a:pt x="299" y="595"/>
                  </a:cubicBezTo>
                  <a:cubicBezTo>
                    <a:pt x="464" y="595"/>
                    <a:pt x="598" y="465"/>
                    <a:pt x="598" y="300"/>
                  </a:cubicBezTo>
                  <a:cubicBezTo>
                    <a:pt x="598" y="135"/>
                    <a:pt x="464" y="1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3479715" y="2312771"/>
              <a:ext cx="133540" cy="134266"/>
            </a:xfrm>
            <a:custGeom>
              <a:rect b="b" l="l" r="r" t="t"/>
              <a:pathLst>
                <a:path extrusionOk="0" h="925" w="920">
                  <a:moveTo>
                    <a:pt x="460" y="1"/>
                  </a:moveTo>
                  <a:lnTo>
                    <a:pt x="429" y="131"/>
                  </a:lnTo>
                  <a:cubicBezTo>
                    <a:pt x="395" y="283"/>
                    <a:pt x="278" y="400"/>
                    <a:pt x="130" y="430"/>
                  </a:cubicBezTo>
                  <a:lnTo>
                    <a:pt x="0" y="461"/>
                  </a:lnTo>
                  <a:lnTo>
                    <a:pt x="130" y="491"/>
                  </a:lnTo>
                  <a:cubicBezTo>
                    <a:pt x="278" y="526"/>
                    <a:pt x="395" y="643"/>
                    <a:pt x="429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3"/>
                    <a:pt x="642" y="526"/>
                    <a:pt x="789" y="491"/>
                  </a:cubicBezTo>
                  <a:lnTo>
                    <a:pt x="919" y="461"/>
                  </a:lnTo>
                  <a:lnTo>
                    <a:pt x="789" y="430"/>
                  </a:lnTo>
                  <a:cubicBezTo>
                    <a:pt x="642" y="400"/>
                    <a:pt x="525" y="283"/>
                    <a:pt x="490" y="131"/>
                  </a:cubicBezTo>
                  <a:lnTo>
                    <a:pt x="4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4940401" y="2305369"/>
              <a:ext cx="134266" cy="133540"/>
            </a:xfrm>
            <a:custGeom>
              <a:rect b="b" l="l" r="r" t="t"/>
              <a:pathLst>
                <a:path extrusionOk="0" h="920" w="925">
                  <a:moveTo>
                    <a:pt x="460" y="0"/>
                  </a:moveTo>
                  <a:lnTo>
                    <a:pt x="430" y="130"/>
                  </a:lnTo>
                  <a:cubicBezTo>
                    <a:pt x="400" y="278"/>
                    <a:pt x="283" y="395"/>
                    <a:pt x="131" y="429"/>
                  </a:cubicBezTo>
                  <a:lnTo>
                    <a:pt x="1" y="460"/>
                  </a:lnTo>
                  <a:lnTo>
                    <a:pt x="131" y="490"/>
                  </a:lnTo>
                  <a:cubicBezTo>
                    <a:pt x="283" y="525"/>
                    <a:pt x="400" y="642"/>
                    <a:pt x="430" y="789"/>
                  </a:cubicBezTo>
                  <a:lnTo>
                    <a:pt x="460" y="919"/>
                  </a:lnTo>
                  <a:lnTo>
                    <a:pt x="491" y="789"/>
                  </a:lnTo>
                  <a:cubicBezTo>
                    <a:pt x="525" y="642"/>
                    <a:pt x="642" y="525"/>
                    <a:pt x="790" y="490"/>
                  </a:cubicBezTo>
                  <a:lnTo>
                    <a:pt x="924" y="460"/>
                  </a:lnTo>
                  <a:lnTo>
                    <a:pt x="790" y="429"/>
                  </a:lnTo>
                  <a:cubicBezTo>
                    <a:pt x="642" y="395"/>
                    <a:pt x="525" y="278"/>
                    <a:pt x="491" y="130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6302958" y="3649625"/>
              <a:ext cx="133540" cy="134121"/>
            </a:xfrm>
            <a:custGeom>
              <a:rect b="b" l="l" r="r" t="t"/>
              <a:pathLst>
                <a:path extrusionOk="0" h="924" w="920">
                  <a:moveTo>
                    <a:pt x="460" y="0"/>
                  </a:moveTo>
                  <a:lnTo>
                    <a:pt x="430" y="130"/>
                  </a:lnTo>
                  <a:cubicBezTo>
                    <a:pt x="395" y="282"/>
                    <a:pt x="278" y="399"/>
                    <a:pt x="131" y="429"/>
                  </a:cubicBezTo>
                  <a:lnTo>
                    <a:pt x="1" y="460"/>
                  </a:lnTo>
                  <a:lnTo>
                    <a:pt x="131" y="490"/>
                  </a:lnTo>
                  <a:cubicBezTo>
                    <a:pt x="278" y="525"/>
                    <a:pt x="395" y="642"/>
                    <a:pt x="430" y="789"/>
                  </a:cubicBezTo>
                  <a:lnTo>
                    <a:pt x="460" y="924"/>
                  </a:lnTo>
                  <a:lnTo>
                    <a:pt x="490" y="789"/>
                  </a:lnTo>
                  <a:cubicBezTo>
                    <a:pt x="525" y="642"/>
                    <a:pt x="642" y="525"/>
                    <a:pt x="790" y="490"/>
                  </a:cubicBezTo>
                  <a:lnTo>
                    <a:pt x="920" y="460"/>
                  </a:lnTo>
                  <a:lnTo>
                    <a:pt x="790" y="429"/>
                  </a:lnTo>
                  <a:cubicBezTo>
                    <a:pt x="642" y="399"/>
                    <a:pt x="525" y="282"/>
                    <a:pt x="490" y="130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6009748" y="2131622"/>
              <a:ext cx="134121" cy="134121"/>
            </a:xfrm>
            <a:custGeom>
              <a:rect b="b" l="l" r="r" t="t"/>
              <a:pathLst>
                <a:path extrusionOk="0" h="924" w="924">
                  <a:moveTo>
                    <a:pt x="460" y="0"/>
                  </a:moveTo>
                  <a:lnTo>
                    <a:pt x="429" y="131"/>
                  </a:lnTo>
                  <a:cubicBezTo>
                    <a:pt x="399" y="282"/>
                    <a:pt x="282" y="395"/>
                    <a:pt x="130" y="430"/>
                  </a:cubicBezTo>
                  <a:lnTo>
                    <a:pt x="0" y="460"/>
                  </a:lnTo>
                  <a:lnTo>
                    <a:pt x="130" y="490"/>
                  </a:lnTo>
                  <a:cubicBezTo>
                    <a:pt x="282" y="525"/>
                    <a:pt x="399" y="642"/>
                    <a:pt x="429" y="790"/>
                  </a:cubicBezTo>
                  <a:lnTo>
                    <a:pt x="460" y="924"/>
                  </a:lnTo>
                  <a:lnTo>
                    <a:pt x="490" y="790"/>
                  </a:lnTo>
                  <a:cubicBezTo>
                    <a:pt x="525" y="642"/>
                    <a:pt x="642" y="525"/>
                    <a:pt x="794" y="490"/>
                  </a:cubicBezTo>
                  <a:lnTo>
                    <a:pt x="924" y="460"/>
                  </a:lnTo>
                  <a:lnTo>
                    <a:pt x="794" y="430"/>
                  </a:lnTo>
                  <a:cubicBezTo>
                    <a:pt x="642" y="395"/>
                    <a:pt x="525" y="282"/>
                    <a:pt x="490" y="131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6802722" y="4592390"/>
              <a:ext cx="134121" cy="134121"/>
            </a:xfrm>
            <a:custGeom>
              <a:rect b="b" l="l" r="r" t="t"/>
              <a:pathLst>
                <a:path extrusionOk="0" h="924" w="924">
                  <a:moveTo>
                    <a:pt x="460" y="0"/>
                  </a:moveTo>
                  <a:lnTo>
                    <a:pt x="429" y="134"/>
                  </a:lnTo>
                  <a:cubicBezTo>
                    <a:pt x="395" y="282"/>
                    <a:pt x="282" y="399"/>
                    <a:pt x="130" y="434"/>
                  </a:cubicBezTo>
                  <a:lnTo>
                    <a:pt x="0" y="464"/>
                  </a:lnTo>
                  <a:lnTo>
                    <a:pt x="130" y="494"/>
                  </a:lnTo>
                  <a:cubicBezTo>
                    <a:pt x="282" y="529"/>
                    <a:pt x="395" y="642"/>
                    <a:pt x="429" y="793"/>
                  </a:cubicBezTo>
                  <a:lnTo>
                    <a:pt x="460" y="924"/>
                  </a:lnTo>
                  <a:lnTo>
                    <a:pt x="490" y="793"/>
                  </a:lnTo>
                  <a:cubicBezTo>
                    <a:pt x="525" y="642"/>
                    <a:pt x="642" y="529"/>
                    <a:pt x="789" y="494"/>
                  </a:cubicBezTo>
                  <a:lnTo>
                    <a:pt x="924" y="464"/>
                  </a:lnTo>
                  <a:lnTo>
                    <a:pt x="789" y="434"/>
                  </a:lnTo>
                  <a:cubicBezTo>
                    <a:pt x="642" y="399"/>
                    <a:pt x="525" y="282"/>
                    <a:pt x="490" y="134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6572230" y="2668986"/>
              <a:ext cx="133540" cy="134121"/>
            </a:xfrm>
            <a:custGeom>
              <a:rect b="b" l="l" r="r" t="t"/>
              <a:pathLst>
                <a:path extrusionOk="0" h="924" w="920">
                  <a:moveTo>
                    <a:pt x="460" y="0"/>
                  </a:moveTo>
                  <a:lnTo>
                    <a:pt x="430" y="135"/>
                  </a:lnTo>
                  <a:cubicBezTo>
                    <a:pt x="395" y="282"/>
                    <a:pt x="278" y="399"/>
                    <a:pt x="131" y="434"/>
                  </a:cubicBezTo>
                  <a:lnTo>
                    <a:pt x="0" y="464"/>
                  </a:lnTo>
                  <a:lnTo>
                    <a:pt x="131" y="495"/>
                  </a:lnTo>
                  <a:cubicBezTo>
                    <a:pt x="278" y="529"/>
                    <a:pt x="395" y="642"/>
                    <a:pt x="430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2"/>
                    <a:pt x="642" y="529"/>
                    <a:pt x="790" y="495"/>
                  </a:cubicBezTo>
                  <a:lnTo>
                    <a:pt x="920" y="464"/>
                  </a:lnTo>
                  <a:lnTo>
                    <a:pt x="790" y="434"/>
                  </a:lnTo>
                  <a:cubicBezTo>
                    <a:pt x="642" y="399"/>
                    <a:pt x="525" y="282"/>
                    <a:pt x="490" y="135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2299759" y="2973651"/>
              <a:ext cx="134121" cy="134266"/>
            </a:xfrm>
            <a:custGeom>
              <a:rect b="b" l="l" r="r" t="t"/>
              <a:pathLst>
                <a:path extrusionOk="0" h="925" w="924">
                  <a:moveTo>
                    <a:pt x="460" y="1"/>
                  </a:moveTo>
                  <a:lnTo>
                    <a:pt x="430" y="135"/>
                  </a:lnTo>
                  <a:cubicBezTo>
                    <a:pt x="395" y="282"/>
                    <a:pt x="282" y="400"/>
                    <a:pt x="130" y="434"/>
                  </a:cubicBezTo>
                  <a:lnTo>
                    <a:pt x="0" y="465"/>
                  </a:lnTo>
                  <a:lnTo>
                    <a:pt x="130" y="495"/>
                  </a:lnTo>
                  <a:cubicBezTo>
                    <a:pt x="282" y="530"/>
                    <a:pt x="395" y="642"/>
                    <a:pt x="430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2"/>
                    <a:pt x="642" y="530"/>
                    <a:pt x="789" y="495"/>
                  </a:cubicBezTo>
                  <a:lnTo>
                    <a:pt x="924" y="465"/>
                  </a:lnTo>
                  <a:lnTo>
                    <a:pt x="789" y="434"/>
                  </a:lnTo>
                  <a:cubicBezTo>
                    <a:pt x="642" y="400"/>
                    <a:pt x="525" y="282"/>
                    <a:pt x="490" y="135"/>
                  </a:cubicBezTo>
                  <a:lnTo>
                    <a:pt x="4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2724485" y="4627517"/>
              <a:ext cx="99575" cy="98994"/>
            </a:xfrm>
            <a:custGeom>
              <a:rect b="b" l="l" r="r" t="t"/>
              <a:pathLst>
                <a:path extrusionOk="0" h="682" w="686">
                  <a:moveTo>
                    <a:pt x="343" y="1"/>
                  </a:moveTo>
                  <a:lnTo>
                    <a:pt x="321" y="96"/>
                  </a:lnTo>
                  <a:cubicBezTo>
                    <a:pt x="295" y="205"/>
                    <a:pt x="209" y="291"/>
                    <a:pt x="100" y="317"/>
                  </a:cubicBezTo>
                  <a:lnTo>
                    <a:pt x="1" y="339"/>
                  </a:lnTo>
                  <a:lnTo>
                    <a:pt x="100" y="361"/>
                  </a:lnTo>
                  <a:cubicBezTo>
                    <a:pt x="209" y="387"/>
                    <a:pt x="295" y="473"/>
                    <a:pt x="321" y="586"/>
                  </a:cubicBezTo>
                  <a:lnTo>
                    <a:pt x="343" y="682"/>
                  </a:lnTo>
                  <a:lnTo>
                    <a:pt x="365" y="586"/>
                  </a:lnTo>
                  <a:cubicBezTo>
                    <a:pt x="391" y="473"/>
                    <a:pt x="478" y="387"/>
                    <a:pt x="590" y="361"/>
                  </a:cubicBezTo>
                  <a:lnTo>
                    <a:pt x="686" y="339"/>
                  </a:lnTo>
                  <a:lnTo>
                    <a:pt x="590" y="317"/>
                  </a:lnTo>
                  <a:cubicBezTo>
                    <a:pt x="478" y="291"/>
                    <a:pt x="391" y="205"/>
                    <a:pt x="365" y="96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9" name="Google Shape;6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4023" y="1974300"/>
            <a:ext cx="645600" cy="6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9650" y="3440300"/>
            <a:ext cx="843724" cy="84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2600" y="2590741"/>
            <a:ext cx="1316874" cy="12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"/>
          <p:cNvSpPr txBox="1"/>
          <p:nvPr>
            <p:ph type="title"/>
          </p:nvPr>
        </p:nvSpPr>
        <p:spPr>
          <a:xfrm>
            <a:off x="457200" y="3342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RFM Segmentation</a:t>
            </a:r>
            <a:endParaRPr/>
          </a:p>
        </p:txBody>
      </p:sp>
      <p:pic>
        <p:nvPicPr>
          <p:cNvPr id="637" name="Google Shape;6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871026"/>
            <a:ext cx="6037499" cy="3528148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9"/>
          <p:cNvSpPr/>
          <p:nvPr/>
        </p:nvSpPr>
        <p:spPr>
          <a:xfrm>
            <a:off x="6138000" y="1136600"/>
            <a:ext cx="2777400" cy="3149400"/>
          </a:xfrm>
          <a:prstGeom prst="roundRect">
            <a:avLst>
              <a:gd fmla="val 0" name="adj"/>
            </a:avLst>
          </a:prstGeom>
          <a:solidFill>
            <a:srgbClr val="04A6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RFM stands for Recency, Frequency, and Monetary value</a:t>
            </a:r>
            <a:r>
              <a:rPr b="0" i="0" lang="en" sz="14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each corresponding to some key customer trait. These RFM metrics are important indicators of a customer’s behavior because frequency and monetary value affects a customer’s lifetime value, and recency effects retention, a measure of engagement.</a:t>
            </a:r>
            <a:endParaRPr b="0" i="0" sz="14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Score 5 : The best</a:t>
            </a:r>
            <a:endParaRPr b="1" i="0" sz="1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Score 1 : The worst</a:t>
            </a:r>
            <a:endParaRPr b="1" i="0" sz="1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9152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