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C85E3CF-0FB3-408D-B815-BF850AAD131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4B47E0E-1938-4CD5-9862-DDF9BB96CB2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19/11/2019 3:19:34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5A965260-8B4C-407C-8E2A-8E65E55C1F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49" y="0"/>
            <a:ext cx="9506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8ED2DE0A-97DB-4977-9FDA-D826CFCD0A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08" y="0"/>
            <a:ext cx="7175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22AA3808-8EA1-427E-8167-9AFA650024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08" y="0"/>
            <a:ext cx="7175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90E920D7-A9E8-453A-AE1B-DD2072EA9D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" y="0"/>
            <a:ext cx="10561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04B0D55A-501A-4D68-8706-085B4F85A7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440"/>
            <a:ext cx="12192000" cy="51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42308E07-9137-4651-A6C0-B0F7A5E1C5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90" y="0"/>
            <a:ext cx="7426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1EC726E7-64A2-4129-8B30-BE2E024610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2" y="0"/>
            <a:ext cx="11970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BE2AFC3F-6150-4575-8BE6-F24CD1ECD0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53" y="0"/>
            <a:ext cx="7826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2019-11-19T09:49:38Z</dcterms:created>
  <dcterms:modified xsi:type="dcterms:W3CDTF">2019-11-19T09:49:38Z</dcterms:modified>
</cp:coreProperties>
</file>