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69" r:id="rId7"/>
    <p:sldId id="277" r:id="rId8"/>
    <p:sldId id="267" r:id="rId9"/>
    <p:sldId id="270" r:id="rId10"/>
    <p:sldId id="278" r:id="rId11"/>
    <p:sldId id="271" r:id="rId12"/>
    <p:sldId id="268" r:id="rId13"/>
    <p:sldId id="272" r:id="rId14"/>
    <p:sldId id="279" r:id="rId15"/>
    <p:sldId id="283" r:id="rId16"/>
    <p:sldId id="280" r:id="rId17"/>
    <p:sldId id="274" r:id="rId18"/>
    <p:sldId id="275" r:id="rId19"/>
    <p:sldId id="281" r:id="rId20"/>
    <p:sldId id="276" r:id="rId21"/>
    <p:sldId id="27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C8391A-217B-49A0-9075-318914AC27A3}">
          <p14:sldIdLst>
            <p14:sldId id="257"/>
            <p14:sldId id="258"/>
            <p14:sldId id="269"/>
          </p14:sldIdLst>
        </p14:section>
        <p14:section name="1. Project  Objective" id="{E08FB516-B9D3-43B3-9218-9CB625092365}">
          <p14:sldIdLst>
            <p14:sldId id="277"/>
            <p14:sldId id="267"/>
            <p14:sldId id="270"/>
          </p14:sldIdLst>
        </p14:section>
        <p14:section name="2. Data Cleaning and Processing" id="{876E5645-1280-448D-8C35-468C05EC5B88}">
          <p14:sldIdLst>
            <p14:sldId id="278"/>
            <p14:sldId id="271"/>
            <p14:sldId id="268"/>
            <p14:sldId id="272"/>
          </p14:sldIdLst>
        </p14:section>
        <p14:section name="3. Data Analysis &amp; Visualization" id="{9256E2D8-DF35-44D1-8A18-E57A0423A0D4}">
          <p14:sldIdLst>
            <p14:sldId id="279"/>
            <p14:sldId id="283"/>
          </p14:sldIdLst>
        </p14:section>
        <p14:section name="4. Prediction and Forecasting" id="{09779B68-09E7-410E-8B45-24E445A5D5F1}">
          <p14:sldIdLst>
            <p14:sldId id="280"/>
            <p14:sldId id="274"/>
            <p14:sldId id="275"/>
          </p14:sldIdLst>
        </p14:section>
        <p14:section name="5. Conclusion &amp; QA" id="{3F77D10D-E472-4E4D-ABC8-EB1BDDFF8872}">
          <p14:sldIdLst>
            <p14:sldId id="281"/>
            <p14:sldId id="276"/>
            <p14:sldId id="27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553"/>
    <a:srgbClr val="7355E4"/>
    <a:srgbClr val="7BEBD8"/>
    <a:srgbClr val="8335E5"/>
    <a:srgbClr val="6B8DE1"/>
    <a:srgbClr val="6C92E1"/>
    <a:srgbClr val="6313DC"/>
    <a:srgbClr val="1E3ADA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52" autoAdjust="0"/>
  </p:normalViewPr>
  <p:slideViewPr>
    <p:cSldViewPr snapToGrid="0" showGuides="1">
      <p:cViewPr varScale="1">
        <p:scale>
          <a:sx n="107" d="100"/>
          <a:sy n="107" d="100"/>
        </p:scale>
        <p:origin x="78" y="108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Ranjan" userId="1b816ad37db8c050" providerId="LiveId" clId="{A62A08D0-43F7-484C-9761-53FF23147825}"/>
    <pc:docChg chg="modSld">
      <pc:chgData name="Praveen Ranjan" userId="1b816ad37db8c050" providerId="LiveId" clId="{A62A08D0-43F7-484C-9761-53FF23147825}" dt="2025-04-07T07:42:19.405" v="0"/>
      <pc:docMkLst>
        <pc:docMk/>
      </pc:docMkLst>
      <pc:sldChg chg="modSp">
        <pc:chgData name="Praveen Ranjan" userId="1b816ad37db8c050" providerId="LiveId" clId="{A62A08D0-43F7-484C-9761-53FF23147825}" dt="2025-04-07T07:42:19.405" v="0"/>
        <pc:sldMkLst>
          <pc:docMk/>
          <pc:sldMk cId="3254356326" sldId="257"/>
        </pc:sldMkLst>
        <pc:spChg chg="mod">
          <ac:chgData name="Praveen Ranjan" userId="1b816ad37db8c050" providerId="LiveId" clId="{A62A08D0-43F7-484C-9761-53FF23147825}" dt="2025-04-07T07:42:19.405" v="0"/>
          <ac:spMkLst>
            <pc:docMk/>
            <pc:sldMk cId="3254356326" sldId="257"/>
            <ac:spMk id="20" creationId="{22AA5A4F-A0EB-453F-A699-F817D4616C6F}"/>
          </ac:spMkLst>
        </pc:spChg>
      </pc:sldChg>
    </pc:docChg>
  </pc:docChgLst>
  <pc:docChgLst>
    <pc:chgData name="Priyanka Maurya" userId="55babbc37fe79e14" providerId="LiveId" clId="{DA5DDB9B-510B-46E5-9C3C-161539BC8A20}"/>
    <pc:docChg chg="undo redo custSel addSld delSld modSld sldOrd addSection delSection modSection">
      <pc:chgData name="Priyanka Maurya" userId="55babbc37fe79e14" providerId="LiveId" clId="{DA5DDB9B-510B-46E5-9C3C-161539BC8A20}" dt="2025-04-07T13:13:04.198" v="7294" actId="17851"/>
      <pc:docMkLst>
        <pc:docMk/>
      </pc:docMkLst>
      <pc:sldChg chg="addSp delSp modSp mod">
        <pc:chgData name="Priyanka Maurya" userId="55babbc37fe79e14" providerId="LiveId" clId="{DA5DDB9B-510B-46E5-9C3C-161539BC8A20}" dt="2025-04-07T06:01:07.486" v="5478" actId="403"/>
        <pc:sldMkLst>
          <pc:docMk/>
          <pc:sldMk cId="3254356326" sldId="257"/>
        </pc:sldMkLst>
        <pc:spChg chg="add mod">
          <ac:chgData name="Priyanka Maurya" userId="55babbc37fe79e14" providerId="LiveId" clId="{DA5DDB9B-510B-46E5-9C3C-161539BC8A20}" dt="2025-04-07T00:18:10.274" v="525" actId="552"/>
          <ac:spMkLst>
            <pc:docMk/>
            <pc:sldMk cId="3254356326" sldId="257"/>
            <ac:spMk id="4" creationId="{927A4734-1C98-1875-421B-2E6FD6652634}"/>
          </ac:spMkLst>
        </pc:spChg>
        <pc:spChg chg="add mod">
          <ac:chgData name="Priyanka Maurya" userId="55babbc37fe79e14" providerId="LiveId" clId="{DA5DDB9B-510B-46E5-9C3C-161539BC8A20}" dt="2025-04-07T00:18:10.274" v="525" actId="552"/>
          <ac:spMkLst>
            <pc:docMk/>
            <pc:sldMk cId="3254356326" sldId="257"/>
            <ac:spMk id="5" creationId="{B4492D84-ACC0-1AF6-5A90-B82D2DE553F7}"/>
          </ac:spMkLst>
        </pc:spChg>
        <pc:spChg chg="mod">
          <ac:chgData name="Priyanka Maurya" userId="55babbc37fe79e14" providerId="LiveId" clId="{DA5DDB9B-510B-46E5-9C3C-161539BC8A20}" dt="2025-04-07T06:01:07.486" v="5478" actId="403"/>
          <ac:spMkLst>
            <pc:docMk/>
            <pc:sldMk cId="3254356326" sldId="257"/>
            <ac:spMk id="24" creationId="{C1165547-DF3A-4694-9097-2BDAF2003713}"/>
          </ac:spMkLst>
        </pc:spChg>
        <pc:spChg chg="mod">
          <ac:chgData name="Priyanka Maurya" userId="55babbc37fe79e14" providerId="LiveId" clId="{DA5DDB9B-510B-46E5-9C3C-161539BC8A20}" dt="2025-04-07T00:18:10.274" v="525" actId="552"/>
          <ac:spMkLst>
            <pc:docMk/>
            <pc:sldMk cId="3254356326" sldId="257"/>
            <ac:spMk id="55" creationId="{6BBBCB2E-F413-4381-8378-02FDC20EA4F6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57" creationId="{D07CC084-C9D4-47CF-9EAD-4A7517F975DF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58" creationId="{CCAAF87D-704F-4EAD-856F-6E1E38EF6161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59" creationId="{1CD5CE15-C404-4DA1-AC79-7FCD7E387701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60" creationId="{B3EDC5DA-BD5A-4D94-9EF8-995AD67F8144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74" creationId="{F9DCB288-7675-41B6-9E88-9068BFDC0277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75" creationId="{9ABAA1E3-5A43-4715-8E36-58674814BC24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76" creationId="{EA6EC370-AE96-4357-86E0-93B6C20D2269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77" creationId="{5368DFC5-02C5-4946-A452-2652C5D14973}"/>
          </ac:spMkLst>
        </pc:spChg>
        <pc:spChg chg="mod">
          <ac:chgData name="Priyanka Maurya" userId="55babbc37fe79e14" providerId="LiveId" clId="{DA5DDB9B-510B-46E5-9C3C-161539BC8A20}" dt="2025-04-07T00:04:35.138" v="5" actId="1076"/>
          <ac:spMkLst>
            <pc:docMk/>
            <pc:sldMk cId="3254356326" sldId="257"/>
            <ac:spMk id="78" creationId="{8580222D-9DD6-41E9-912C-179A6E1059FD}"/>
          </ac:spMkLst>
        </pc:spChg>
        <pc:grpChg chg="mod">
          <ac:chgData name="Priyanka Maurya" userId="55babbc37fe79e14" providerId="LiveId" clId="{DA5DDB9B-510B-46E5-9C3C-161539BC8A20}" dt="2025-04-07T06:00:43.419" v="5474" actId="1076"/>
          <ac:grpSpMkLst>
            <pc:docMk/>
            <pc:sldMk cId="3254356326" sldId="257"/>
            <ac:grpSpMk id="2" creationId="{8E504344-8563-476C-9EF9-4200B272FDC1}"/>
          </ac:grpSpMkLst>
        </pc:grpChg>
        <pc:grpChg chg="del mod">
          <ac:chgData name="Priyanka Maurya" userId="55babbc37fe79e14" providerId="LiveId" clId="{DA5DDB9B-510B-46E5-9C3C-161539BC8A20}" dt="2025-04-07T00:10:25.630" v="128" actId="478"/>
          <ac:grpSpMkLst>
            <pc:docMk/>
            <pc:sldMk cId="3254356326" sldId="257"/>
            <ac:grpSpMk id="56" creationId="{E56C5C06-BE0B-4D3E-8B77-1A2F0B930590}"/>
          </ac:grpSpMkLst>
        </pc:grpChg>
        <pc:picChg chg="add del mod">
          <ac:chgData name="Priyanka Maurya" userId="55babbc37fe79e14" providerId="LiveId" clId="{DA5DDB9B-510B-46E5-9C3C-161539BC8A20}" dt="2025-04-07T00:08:49.008" v="121" actId="478"/>
          <ac:picMkLst>
            <pc:docMk/>
            <pc:sldMk cId="3254356326" sldId="257"/>
            <ac:picMk id="7" creationId="{F9393BFA-AF88-B105-B007-36A5CF3EC164}"/>
          </ac:picMkLst>
        </pc:picChg>
        <pc:picChg chg="add del mod">
          <ac:chgData name="Priyanka Maurya" userId="55babbc37fe79e14" providerId="LiveId" clId="{DA5DDB9B-510B-46E5-9C3C-161539BC8A20}" dt="2025-04-07T00:08:49.008" v="121" actId="478"/>
          <ac:picMkLst>
            <pc:docMk/>
            <pc:sldMk cId="3254356326" sldId="257"/>
            <ac:picMk id="9" creationId="{DE1FE66B-A02A-750F-F651-7649C6EA8CF4}"/>
          </ac:picMkLst>
        </pc:picChg>
        <pc:picChg chg="add del mod">
          <ac:chgData name="Priyanka Maurya" userId="55babbc37fe79e14" providerId="LiveId" clId="{DA5DDB9B-510B-46E5-9C3C-161539BC8A20}" dt="2025-04-07T00:10:34.165" v="130" actId="478"/>
          <ac:picMkLst>
            <pc:docMk/>
            <pc:sldMk cId="3254356326" sldId="257"/>
            <ac:picMk id="11" creationId="{E961DAEF-E303-CD26-6028-4E16808D7ECB}"/>
          </ac:picMkLst>
        </pc:picChg>
      </pc:sldChg>
      <pc:sldChg chg="addSp delSp modSp mod">
        <pc:chgData name="Priyanka Maurya" userId="55babbc37fe79e14" providerId="LiveId" clId="{DA5DDB9B-510B-46E5-9C3C-161539BC8A20}" dt="2025-04-07T00:16:30.699" v="494" actId="404"/>
        <pc:sldMkLst>
          <pc:docMk/>
          <pc:sldMk cId="285523832" sldId="258"/>
        </pc:sldMkLst>
        <pc:spChg chg="add mod">
          <ac:chgData name="Priyanka Maurya" userId="55babbc37fe79e14" providerId="LiveId" clId="{DA5DDB9B-510B-46E5-9C3C-161539BC8A20}" dt="2025-04-07T00:16:30.699" v="494" actId="404"/>
          <ac:spMkLst>
            <pc:docMk/>
            <pc:sldMk cId="285523832" sldId="258"/>
            <ac:spMk id="3" creationId="{400562EC-3799-4C87-1468-48EEE3E6634B}"/>
          </ac:spMkLst>
        </pc:spChg>
        <pc:spChg chg="add mod">
          <ac:chgData name="Priyanka Maurya" userId="55babbc37fe79e14" providerId="LiveId" clId="{DA5DDB9B-510B-46E5-9C3C-161539BC8A20}" dt="2025-04-07T00:14:39.157" v="459" actId="554"/>
          <ac:spMkLst>
            <pc:docMk/>
            <pc:sldMk cId="285523832" sldId="258"/>
            <ac:spMk id="5" creationId="{956A64D8-BB00-020F-3065-F5FD052CCAFF}"/>
          </ac:spMkLst>
        </pc:spChg>
        <pc:spChg chg="mod topLvl">
          <ac:chgData name="Priyanka Maurya" userId="55babbc37fe79e14" providerId="LiveId" clId="{DA5DDB9B-510B-46E5-9C3C-161539BC8A20}" dt="2025-04-07T00:16:10.415" v="484" actId="403"/>
          <ac:spMkLst>
            <pc:docMk/>
            <pc:sldMk cId="285523832" sldId="258"/>
            <ac:spMk id="6" creationId="{6BFCD1AA-E1CA-41D6-8605-56AFEBE4EEE3}"/>
          </ac:spMkLst>
        </pc:spChg>
        <pc:spChg chg="mod topLvl">
          <ac:chgData name="Priyanka Maurya" userId="55babbc37fe79e14" providerId="LiveId" clId="{DA5DDB9B-510B-46E5-9C3C-161539BC8A20}" dt="2025-04-07T00:14:24.193" v="456" actId="554"/>
          <ac:spMkLst>
            <pc:docMk/>
            <pc:sldMk cId="285523832" sldId="258"/>
            <ac:spMk id="8" creationId="{E9101D99-B002-4698-9C7E-C942B9AA2D39}"/>
          </ac:spMkLst>
        </pc:spChg>
        <pc:spChg chg="mod topLvl">
          <ac:chgData name="Priyanka Maurya" userId="55babbc37fe79e14" providerId="LiveId" clId="{DA5DDB9B-510B-46E5-9C3C-161539BC8A20}" dt="2025-04-07T00:16:14.864" v="485" actId="404"/>
          <ac:spMkLst>
            <pc:docMk/>
            <pc:sldMk cId="285523832" sldId="258"/>
            <ac:spMk id="9" creationId="{14FF47BA-9557-4442-8E2A-74A4F4AAD237}"/>
          </ac:spMkLst>
        </pc:spChg>
        <pc:spChg chg="mod topLvl">
          <ac:chgData name="Priyanka Maurya" userId="55babbc37fe79e14" providerId="LiveId" clId="{DA5DDB9B-510B-46E5-9C3C-161539BC8A20}" dt="2025-04-07T00:14:19.661" v="455" actId="554"/>
          <ac:spMkLst>
            <pc:docMk/>
            <pc:sldMk cId="285523832" sldId="258"/>
            <ac:spMk id="10" creationId="{B00C2221-E8A7-47E0-B2B2-5A6A32F96791}"/>
          </ac:spMkLst>
        </pc:spChg>
        <pc:spChg chg="mod topLvl">
          <ac:chgData name="Priyanka Maurya" userId="55babbc37fe79e14" providerId="LiveId" clId="{DA5DDB9B-510B-46E5-9C3C-161539BC8A20}" dt="2025-04-07T00:16:20.235" v="488" actId="404"/>
          <ac:spMkLst>
            <pc:docMk/>
            <pc:sldMk cId="285523832" sldId="258"/>
            <ac:spMk id="11" creationId="{6B458D5C-BDF7-4A75-A4E8-B99128DCD84A}"/>
          </ac:spMkLst>
        </pc:spChg>
        <pc:spChg chg="mod topLvl">
          <ac:chgData name="Priyanka Maurya" userId="55babbc37fe79e14" providerId="LiveId" clId="{DA5DDB9B-510B-46E5-9C3C-161539BC8A20}" dt="2025-04-07T00:14:28.937" v="457" actId="554"/>
          <ac:spMkLst>
            <pc:docMk/>
            <pc:sldMk cId="285523832" sldId="258"/>
            <ac:spMk id="12" creationId="{CA17B45E-57F0-4725-89C0-3CD74A5097A3}"/>
          </ac:spMkLst>
        </pc:spChg>
        <pc:spChg chg="mod topLvl">
          <ac:chgData name="Priyanka Maurya" userId="55babbc37fe79e14" providerId="LiveId" clId="{DA5DDB9B-510B-46E5-9C3C-161539BC8A20}" dt="2025-04-07T00:16:25.661" v="491" actId="404"/>
          <ac:spMkLst>
            <pc:docMk/>
            <pc:sldMk cId="285523832" sldId="258"/>
            <ac:spMk id="13" creationId="{64E3D015-D1E6-40C0-B820-5D2B0144652D}"/>
          </ac:spMkLst>
        </pc:spChg>
        <pc:spChg chg="mod topLvl">
          <ac:chgData name="Priyanka Maurya" userId="55babbc37fe79e14" providerId="LiveId" clId="{DA5DDB9B-510B-46E5-9C3C-161539BC8A20}" dt="2025-04-07T00:14:45.615" v="473" actId="20577"/>
          <ac:spMkLst>
            <pc:docMk/>
            <pc:sldMk cId="285523832" sldId="258"/>
            <ac:spMk id="14" creationId="{9187696D-0387-46E9-A420-AD2392161D95}"/>
          </ac:spMkLst>
        </pc:spChg>
        <pc:grpChg chg="del mod topLvl">
          <ac:chgData name="Priyanka Maurya" userId="55babbc37fe79e14" providerId="LiveId" clId="{DA5DDB9B-510B-46E5-9C3C-161539BC8A20}" dt="2025-04-07T00:13:43.044" v="449" actId="165"/>
          <ac:grpSpMkLst>
            <pc:docMk/>
            <pc:sldMk cId="285523832" sldId="258"/>
            <ac:grpSpMk id="18" creationId="{609D452F-25F9-4A2F-84BD-9A44714884C6}"/>
          </ac:grpSpMkLst>
        </pc:grpChg>
        <pc:grpChg chg="del">
          <ac:chgData name="Priyanka Maurya" userId="55babbc37fe79e14" providerId="LiveId" clId="{DA5DDB9B-510B-46E5-9C3C-161539BC8A20}" dt="2025-04-07T00:13:47.120" v="450" actId="165"/>
          <ac:grpSpMkLst>
            <pc:docMk/>
            <pc:sldMk cId="285523832" sldId="258"/>
            <ac:grpSpMk id="19" creationId="{9D065A01-39E4-4CC9-9075-3910C66205F5}"/>
          </ac:grpSpMkLst>
        </pc:grpChg>
        <pc:grpChg chg="del">
          <ac:chgData name="Priyanka Maurya" userId="55babbc37fe79e14" providerId="LiveId" clId="{DA5DDB9B-510B-46E5-9C3C-161539BC8A20}" dt="2025-04-07T00:13:51.574" v="451" actId="165"/>
          <ac:grpSpMkLst>
            <pc:docMk/>
            <pc:sldMk cId="285523832" sldId="258"/>
            <ac:grpSpMk id="20" creationId="{2D19246F-8F2D-4FAD-8927-AA34DDAA5DFA}"/>
          </ac:grpSpMkLst>
        </pc:grpChg>
        <pc:grpChg chg="del mod topLvl">
          <ac:chgData name="Priyanka Maurya" userId="55babbc37fe79e14" providerId="LiveId" clId="{DA5DDB9B-510B-46E5-9C3C-161539BC8A20}" dt="2025-04-07T00:13:55.559" v="452" actId="165"/>
          <ac:grpSpMkLst>
            <pc:docMk/>
            <pc:sldMk cId="285523832" sldId="258"/>
            <ac:grpSpMk id="21" creationId="{B111D787-E830-4638-97B3-205F0A0ABC3F}"/>
          </ac:grpSpMkLst>
        </pc:grpChg>
      </pc:sldChg>
      <pc:sldChg chg="addSp delSp modSp del mod">
        <pc:chgData name="Priyanka Maurya" userId="55babbc37fe79e14" providerId="LiveId" clId="{DA5DDB9B-510B-46E5-9C3C-161539BC8A20}" dt="2025-04-07T13:13:00.590" v="7293" actId="47"/>
        <pc:sldMkLst>
          <pc:docMk/>
          <pc:sldMk cId="1860944946" sldId="259"/>
        </pc:sldMkLst>
        <pc:spChg chg="del mod">
          <ac:chgData name="Priyanka Maurya" userId="55babbc37fe79e14" providerId="LiveId" clId="{DA5DDB9B-510B-46E5-9C3C-161539BC8A20}" dt="2025-04-07T00:19:31.062" v="535" actId="478"/>
          <ac:spMkLst>
            <pc:docMk/>
            <pc:sldMk cId="1860944946" sldId="259"/>
            <ac:spMk id="6" creationId="{C8431200-8E45-4A0C-B12B-CFA1B2C53C47}"/>
          </ac:spMkLst>
        </pc:spChg>
        <pc:spChg chg="add del mod">
          <ac:chgData name="Priyanka Maurya" userId="55babbc37fe79e14" providerId="LiveId" clId="{DA5DDB9B-510B-46E5-9C3C-161539BC8A20}" dt="2025-04-07T00:19:27.798" v="534" actId="478"/>
          <ac:spMkLst>
            <pc:docMk/>
            <pc:sldMk cId="1860944946" sldId="259"/>
            <ac:spMk id="66" creationId="{6A7E689B-172D-929F-CE78-65512CE086BE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69" creationId="{8566D4FB-9054-58A1-35BF-E63C9B784A78}"/>
          </ac:spMkLst>
        </pc:spChg>
        <pc:spChg chg="del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70" creationId="{9F394C96-6641-CACE-920D-BE0F4FACF1F1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74" creationId="{553668C6-D658-7DBA-2E37-B5D99E00CB3F}"/>
          </ac:spMkLst>
        </pc:spChg>
        <pc:spChg chg="add del mod">
          <ac:chgData name="Priyanka Maurya" userId="55babbc37fe79e14" providerId="LiveId" clId="{DA5DDB9B-510B-46E5-9C3C-161539BC8A20}" dt="2025-04-07T00:20:17.990" v="613" actId="478"/>
          <ac:spMkLst>
            <pc:docMk/>
            <pc:sldMk cId="1860944946" sldId="259"/>
            <ac:spMk id="75" creationId="{A3D858F9-5726-EF95-BDF9-2AAB021B31B7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76" creationId="{0EEF82AD-2784-BFC3-91F5-0E33A3F8F08B}"/>
          </ac:spMkLst>
        </pc:spChg>
        <pc:spChg chg="add del mod">
          <ac:chgData name="Priyanka Maurya" userId="55babbc37fe79e14" providerId="LiveId" clId="{DA5DDB9B-510B-46E5-9C3C-161539BC8A20}" dt="2025-04-07T00:20:17.990" v="613" actId="478"/>
          <ac:spMkLst>
            <pc:docMk/>
            <pc:sldMk cId="1860944946" sldId="259"/>
            <ac:spMk id="77" creationId="{F8E2FB9F-87B2-EF60-0A5E-002314AE6826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91" creationId="{E2B015A9-4994-D922-AF7E-80CE6AA2BFC6}"/>
          </ac:spMkLst>
        </pc:spChg>
        <pc:spChg chg="add del mod">
          <ac:chgData name="Priyanka Maurya" userId="55babbc37fe79e14" providerId="LiveId" clId="{DA5DDB9B-510B-46E5-9C3C-161539BC8A20}" dt="2025-04-07T00:20:17.990" v="613" actId="478"/>
          <ac:spMkLst>
            <pc:docMk/>
            <pc:sldMk cId="1860944946" sldId="259"/>
            <ac:spMk id="92" creationId="{DFCB119F-8487-4CDC-90E7-A2A191395B34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95" creationId="{8747F0B4-D29F-381F-A2B4-92A191F4FBFF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100" creationId="{4E1857D5-9476-3DFC-9DCE-252C436D56C5}"/>
          </ac:spMkLst>
        </pc:spChg>
        <pc:spChg chg="add del mod">
          <ac:chgData name="Priyanka Maurya" userId="55babbc37fe79e14" providerId="LiveId" clId="{DA5DDB9B-510B-46E5-9C3C-161539BC8A20}" dt="2025-04-07T00:22:27.159" v="670" actId="478"/>
          <ac:spMkLst>
            <pc:docMk/>
            <pc:sldMk cId="1860944946" sldId="259"/>
            <ac:spMk id="102" creationId="{16A769DD-DB03-84F7-4278-3682D94D8D3F}"/>
          </ac:spMkLst>
        </pc:spChg>
        <pc:spChg chg="del">
          <ac:chgData name="Priyanka Maurya" userId="55babbc37fe79e14" providerId="LiveId" clId="{DA5DDB9B-510B-46E5-9C3C-161539BC8A20}" dt="2025-04-07T00:20:17.990" v="613" actId="478"/>
          <ac:spMkLst>
            <pc:docMk/>
            <pc:sldMk cId="1860944946" sldId="259"/>
            <ac:spMk id="109" creationId="{8B719088-5294-D148-B072-D36A6AC08FC7}"/>
          </ac:spMkLst>
        </pc:spChg>
        <pc:spChg chg="add del">
          <ac:chgData name="Priyanka Maurya" userId="55babbc37fe79e14" providerId="LiveId" clId="{DA5DDB9B-510B-46E5-9C3C-161539BC8A20}" dt="2025-04-07T03:24:26.697" v="3118" actId="478"/>
          <ac:spMkLst>
            <pc:docMk/>
            <pc:sldMk cId="1860944946" sldId="259"/>
            <ac:spMk id="123" creationId="{C9C2C56A-C4D4-4578-84E9-27FD62603EAA}"/>
          </ac:spMkLst>
        </pc:spChg>
        <pc:cxnChg chg="del mod">
          <ac:chgData name="Priyanka Maurya" userId="55babbc37fe79e14" providerId="LiveId" clId="{DA5DDB9B-510B-46E5-9C3C-161539BC8A20}" dt="2025-04-07T00:22:27.159" v="670" actId="478"/>
          <ac:cxnSpMkLst>
            <pc:docMk/>
            <pc:sldMk cId="1860944946" sldId="259"/>
            <ac:cxnSpMk id="67" creationId="{5EA86135-D433-E406-4D8B-8FAB0E523C91}"/>
          </ac:cxnSpMkLst>
        </pc:cxnChg>
      </pc:sldChg>
      <pc:sldChg chg="del ord">
        <pc:chgData name="Priyanka Maurya" userId="55babbc37fe79e14" providerId="LiveId" clId="{DA5DDB9B-510B-46E5-9C3C-161539BC8A20}" dt="2025-04-07T13:13:00.590" v="7293" actId="47"/>
        <pc:sldMkLst>
          <pc:docMk/>
          <pc:sldMk cId="1869736968" sldId="260"/>
        </pc:sldMkLst>
      </pc:sldChg>
      <pc:sldChg chg="del">
        <pc:chgData name="Priyanka Maurya" userId="55babbc37fe79e14" providerId="LiveId" clId="{DA5DDB9B-510B-46E5-9C3C-161539BC8A20}" dt="2025-04-07T13:13:00.590" v="7293" actId="47"/>
        <pc:sldMkLst>
          <pc:docMk/>
          <pc:sldMk cId="3740025391" sldId="261"/>
        </pc:sldMkLst>
      </pc:sldChg>
      <pc:sldChg chg="del">
        <pc:chgData name="Priyanka Maurya" userId="55babbc37fe79e14" providerId="LiveId" clId="{DA5DDB9B-510B-46E5-9C3C-161539BC8A20}" dt="2025-04-07T13:13:00.590" v="7293" actId="47"/>
        <pc:sldMkLst>
          <pc:docMk/>
          <pc:sldMk cId="2163769514" sldId="263"/>
        </pc:sldMkLst>
      </pc:sldChg>
      <pc:sldChg chg="del">
        <pc:chgData name="Priyanka Maurya" userId="55babbc37fe79e14" providerId="LiveId" clId="{DA5DDB9B-510B-46E5-9C3C-161539BC8A20}" dt="2025-04-07T13:13:00.590" v="7293" actId="47"/>
        <pc:sldMkLst>
          <pc:docMk/>
          <pc:sldMk cId="3532204318" sldId="264"/>
        </pc:sldMkLst>
      </pc:sldChg>
      <pc:sldChg chg="del">
        <pc:chgData name="Priyanka Maurya" userId="55babbc37fe79e14" providerId="LiveId" clId="{DA5DDB9B-510B-46E5-9C3C-161539BC8A20}" dt="2025-04-07T13:13:00.590" v="7293" actId="47"/>
        <pc:sldMkLst>
          <pc:docMk/>
          <pc:sldMk cId="2225384833" sldId="265"/>
        </pc:sldMkLst>
      </pc:sldChg>
      <pc:sldChg chg="delSp modSp mod ord">
        <pc:chgData name="Priyanka Maurya" userId="55babbc37fe79e14" providerId="LiveId" clId="{DA5DDB9B-510B-46E5-9C3C-161539BC8A20}" dt="2025-04-07T04:56:49.619" v="4763" actId="20577"/>
        <pc:sldMkLst>
          <pc:docMk/>
          <pc:sldMk cId="2352568571" sldId="266"/>
        </pc:sldMkLst>
        <pc:spChg chg="mod">
          <ac:chgData name="Priyanka Maurya" userId="55babbc37fe79e14" providerId="LiveId" clId="{DA5DDB9B-510B-46E5-9C3C-161539BC8A20}" dt="2025-04-07T04:56:49.619" v="4763" actId="20577"/>
          <ac:spMkLst>
            <pc:docMk/>
            <pc:sldMk cId="2352568571" sldId="266"/>
            <ac:spMk id="4" creationId="{A9B74FAF-1757-48A8-BBFB-722E8E1D6FA4}"/>
          </ac:spMkLst>
        </pc:spChg>
        <pc:grpChg chg="del">
          <ac:chgData name="Priyanka Maurya" userId="55babbc37fe79e14" providerId="LiveId" clId="{DA5DDB9B-510B-46E5-9C3C-161539BC8A20}" dt="2025-04-07T04:56:22.468" v="4729" actId="478"/>
          <ac:grpSpMkLst>
            <pc:docMk/>
            <pc:sldMk cId="2352568571" sldId="266"/>
            <ac:grpSpMk id="5" creationId="{5D1C056A-1D7A-4D89-A2E0-446D9944C6FB}"/>
          </ac:grpSpMkLst>
        </pc:grpChg>
        <pc:grpChg chg="del">
          <ac:chgData name="Priyanka Maurya" userId="55babbc37fe79e14" providerId="LiveId" clId="{DA5DDB9B-510B-46E5-9C3C-161539BC8A20}" dt="2025-04-07T04:56:18.499" v="4728" actId="478"/>
          <ac:grpSpMkLst>
            <pc:docMk/>
            <pc:sldMk cId="2352568571" sldId="266"/>
            <ac:grpSpMk id="19" creationId="{28514796-5CCE-4908-9069-378D749B8407}"/>
          </ac:grpSpMkLst>
        </pc:grpChg>
      </pc:sldChg>
      <pc:sldChg chg="add del">
        <pc:chgData name="Priyanka Maurya" userId="55babbc37fe79e14" providerId="LiveId" clId="{DA5DDB9B-510B-46E5-9C3C-161539BC8A20}" dt="2025-04-07T00:27:26.777" v="674" actId="2890"/>
        <pc:sldMkLst>
          <pc:docMk/>
          <pc:sldMk cId="2922429337" sldId="267"/>
        </pc:sldMkLst>
      </pc:sldChg>
      <pc:sldChg chg="addSp delSp modSp add mod ord modTransition">
        <pc:chgData name="Priyanka Maurya" userId="55babbc37fe79e14" providerId="LiveId" clId="{DA5DDB9B-510B-46E5-9C3C-161539BC8A20}" dt="2025-04-07T04:44:35.321" v="4511" actId="20577"/>
        <pc:sldMkLst>
          <pc:docMk/>
          <pc:sldMk cId="3780934440" sldId="267"/>
        </pc:sldMkLst>
        <pc:spChg chg="del mod">
          <ac:chgData name="Priyanka Maurya" userId="55babbc37fe79e14" providerId="LiveId" clId="{DA5DDB9B-510B-46E5-9C3C-161539BC8A20}" dt="2025-04-07T00:30:58.456" v="720" actId="478"/>
          <ac:spMkLst>
            <pc:docMk/>
            <pc:sldMk cId="3780934440" sldId="267"/>
            <ac:spMk id="2" creationId="{DF8420E4-BB54-B04A-BEDB-227BF9E425E2}"/>
          </ac:spMkLst>
        </pc:spChg>
        <pc:spChg chg="mod">
          <ac:chgData name="Priyanka Maurya" userId="55babbc37fe79e14" providerId="LiveId" clId="{DA5DDB9B-510B-46E5-9C3C-161539BC8A20}" dt="2025-04-07T01:00:32.685" v="1184" actId="6549"/>
          <ac:spMkLst>
            <pc:docMk/>
            <pc:sldMk cId="3780934440" sldId="267"/>
            <ac:spMk id="3" creationId="{2189A07A-5914-50FF-3149-003047902B89}"/>
          </ac:spMkLst>
        </pc:spChg>
        <pc:spChg chg="del">
          <ac:chgData name="Priyanka Maurya" userId="55babbc37fe79e14" providerId="LiveId" clId="{DA5DDB9B-510B-46E5-9C3C-161539BC8A20}" dt="2025-04-07T00:30:47.648" v="718" actId="478"/>
          <ac:spMkLst>
            <pc:docMk/>
            <pc:sldMk cId="3780934440" sldId="267"/>
            <ac:spMk id="4" creationId="{1AA89D1C-838C-0B39-EAA3-4CD697FA8A59}"/>
          </ac:spMkLst>
        </pc:spChg>
        <pc:spChg chg="mod">
          <ac:chgData name="Priyanka Maurya" userId="55babbc37fe79e14" providerId="LiveId" clId="{DA5DDB9B-510B-46E5-9C3C-161539BC8A20}" dt="2025-04-07T04:43:19.148" v="4475" actId="403"/>
          <ac:spMkLst>
            <pc:docMk/>
            <pc:sldMk cId="3780934440" sldId="267"/>
            <ac:spMk id="5" creationId="{1711C479-B755-1DBD-88FA-674D7BF90564}"/>
          </ac:spMkLst>
        </pc:spChg>
        <pc:spChg chg="del mod topLvl">
          <ac:chgData name="Priyanka Maurya" userId="55babbc37fe79e14" providerId="LiveId" clId="{DA5DDB9B-510B-46E5-9C3C-161539BC8A20}" dt="2025-04-07T00:37:21.081" v="781" actId="478"/>
          <ac:spMkLst>
            <pc:docMk/>
            <pc:sldMk cId="3780934440" sldId="267"/>
            <ac:spMk id="7" creationId="{E70BFA1A-8A82-0CDD-C9E2-722DC32C8229}"/>
          </ac:spMkLst>
        </pc:spChg>
        <pc:spChg chg="del mod">
          <ac:chgData name="Priyanka Maurya" userId="55babbc37fe79e14" providerId="LiveId" clId="{DA5DDB9B-510B-46E5-9C3C-161539BC8A20}" dt="2025-04-07T00:35:41.138" v="756" actId="478"/>
          <ac:spMkLst>
            <pc:docMk/>
            <pc:sldMk cId="3780934440" sldId="267"/>
            <ac:spMk id="9" creationId="{6D72535D-1CF7-9227-98CE-1DED0DE3CA12}"/>
          </ac:spMkLst>
        </pc:spChg>
        <pc:spChg chg="del">
          <ac:chgData name="Priyanka Maurya" userId="55babbc37fe79e14" providerId="LiveId" clId="{DA5DDB9B-510B-46E5-9C3C-161539BC8A20}" dt="2025-04-07T00:35:38.625" v="755" actId="478"/>
          <ac:spMkLst>
            <pc:docMk/>
            <pc:sldMk cId="3780934440" sldId="267"/>
            <ac:spMk id="10" creationId="{AD90C4C7-9F66-C7BA-9392-C69FA722203B}"/>
          </ac:spMkLst>
        </pc:spChg>
        <pc:spChg chg="del mod">
          <ac:chgData name="Priyanka Maurya" userId="55babbc37fe79e14" providerId="LiveId" clId="{DA5DDB9B-510B-46E5-9C3C-161539BC8A20}" dt="2025-04-07T00:35:47.353" v="760" actId="478"/>
          <ac:spMkLst>
            <pc:docMk/>
            <pc:sldMk cId="3780934440" sldId="267"/>
            <ac:spMk id="11" creationId="{7D3A77A5-55DE-F249-2F0A-4381A0FC6619}"/>
          </ac:spMkLst>
        </pc:spChg>
        <pc:spChg chg="del mod">
          <ac:chgData name="Priyanka Maurya" userId="55babbc37fe79e14" providerId="LiveId" clId="{DA5DDB9B-510B-46E5-9C3C-161539BC8A20}" dt="2025-04-07T00:35:51.225" v="763" actId="478"/>
          <ac:spMkLst>
            <pc:docMk/>
            <pc:sldMk cId="3780934440" sldId="267"/>
            <ac:spMk id="12" creationId="{243B5F54-9727-9FC2-5007-A91DFA7FB967}"/>
          </ac:spMkLst>
        </pc:spChg>
        <pc:spChg chg="del mod">
          <ac:chgData name="Priyanka Maurya" userId="55babbc37fe79e14" providerId="LiveId" clId="{DA5DDB9B-510B-46E5-9C3C-161539BC8A20}" dt="2025-04-07T00:35:53.066" v="764" actId="478"/>
          <ac:spMkLst>
            <pc:docMk/>
            <pc:sldMk cId="3780934440" sldId="267"/>
            <ac:spMk id="13" creationId="{2950ED87-682D-3577-6E77-29956956D7BA}"/>
          </ac:spMkLst>
        </pc:spChg>
        <pc:spChg chg="del mod">
          <ac:chgData name="Priyanka Maurya" userId="55babbc37fe79e14" providerId="LiveId" clId="{DA5DDB9B-510B-46E5-9C3C-161539BC8A20}" dt="2025-04-07T00:35:54.225" v="765" actId="478"/>
          <ac:spMkLst>
            <pc:docMk/>
            <pc:sldMk cId="3780934440" sldId="267"/>
            <ac:spMk id="14" creationId="{38C4BFE4-F492-2620-1DD7-C9118259B7F6}"/>
          </ac:spMkLst>
        </pc:spChg>
        <pc:spChg chg="del mod">
          <ac:chgData name="Priyanka Maurya" userId="55babbc37fe79e14" providerId="LiveId" clId="{DA5DDB9B-510B-46E5-9C3C-161539BC8A20}" dt="2025-04-07T00:35:49.921" v="762" actId="478"/>
          <ac:spMkLst>
            <pc:docMk/>
            <pc:sldMk cId="3780934440" sldId="267"/>
            <ac:spMk id="15" creationId="{AAE46EB0-8D3A-9F09-5401-7821F04592B5}"/>
          </ac:spMkLst>
        </pc:spChg>
        <pc:spChg chg="del mod">
          <ac:chgData name="Priyanka Maurya" userId="55babbc37fe79e14" providerId="LiveId" clId="{DA5DDB9B-510B-46E5-9C3C-161539BC8A20}" dt="2025-04-07T00:35:45.162" v="758" actId="478"/>
          <ac:spMkLst>
            <pc:docMk/>
            <pc:sldMk cId="3780934440" sldId="267"/>
            <ac:spMk id="16" creationId="{D5AD1F44-45C3-C4D2-95D6-105F4FBC6BA7}"/>
          </ac:spMkLst>
        </pc:spChg>
        <pc:spChg chg="del mod">
          <ac:chgData name="Priyanka Maurya" userId="55babbc37fe79e14" providerId="LiveId" clId="{DA5DDB9B-510B-46E5-9C3C-161539BC8A20}" dt="2025-04-07T00:35:48.441" v="761" actId="478"/>
          <ac:spMkLst>
            <pc:docMk/>
            <pc:sldMk cId="3780934440" sldId="267"/>
            <ac:spMk id="17" creationId="{459EA467-8D3C-D14A-394D-766C73EB6313}"/>
          </ac:spMkLst>
        </pc:spChg>
        <pc:spChg chg="del mod">
          <ac:chgData name="Priyanka Maurya" userId="55babbc37fe79e14" providerId="LiveId" clId="{DA5DDB9B-510B-46E5-9C3C-161539BC8A20}" dt="2025-04-07T00:35:46.281" v="759" actId="478"/>
          <ac:spMkLst>
            <pc:docMk/>
            <pc:sldMk cId="3780934440" sldId="267"/>
            <ac:spMk id="18" creationId="{A238287D-C601-F4B9-58A3-83B1ADF80AF6}"/>
          </ac:spMkLst>
        </pc:spChg>
        <pc:spChg chg="del mod">
          <ac:chgData name="Priyanka Maurya" userId="55babbc37fe79e14" providerId="LiveId" clId="{DA5DDB9B-510B-46E5-9C3C-161539BC8A20}" dt="2025-04-07T00:35:43.753" v="757" actId="478"/>
          <ac:spMkLst>
            <pc:docMk/>
            <pc:sldMk cId="3780934440" sldId="267"/>
            <ac:spMk id="19" creationId="{C3E0A301-227D-5286-3AB3-98F6403CAD20}"/>
          </ac:spMkLst>
        </pc:spChg>
        <pc:spChg chg="del mod topLvl">
          <ac:chgData name="Priyanka Maurya" userId="55babbc37fe79e14" providerId="LiveId" clId="{DA5DDB9B-510B-46E5-9C3C-161539BC8A20}" dt="2025-04-07T00:36:06.633" v="767" actId="478"/>
          <ac:spMkLst>
            <pc:docMk/>
            <pc:sldMk cId="3780934440" sldId="267"/>
            <ac:spMk id="20" creationId="{0605240F-1005-20A1-59A6-5541166025D9}"/>
          </ac:spMkLst>
        </pc:spChg>
        <pc:spChg chg="mod">
          <ac:chgData name="Priyanka Maurya" userId="55babbc37fe79e14" providerId="LiveId" clId="{DA5DDB9B-510B-46E5-9C3C-161539BC8A20}" dt="2025-04-07T00:35:05.867" v="753" actId="165"/>
          <ac:spMkLst>
            <pc:docMk/>
            <pc:sldMk cId="3780934440" sldId="267"/>
            <ac:spMk id="22" creationId="{4E52C364-CE81-CCAA-F690-85E67F94CA34}"/>
          </ac:spMkLst>
        </pc:spChg>
        <pc:spChg chg="mod">
          <ac:chgData name="Priyanka Maurya" userId="55babbc37fe79e14" providerId="LiveId" clId="{DA5DDB9B-510B-46E5-9C3C-161539BC8A20}" dt="2025-04-07T00:35:05.867" v="753" actId="165"/>
          <ac:spMkLst>
            <pc:docMk/>
            <pc:sldMk cId="3780934440" sldId="267"/>
            <ac:spMk id="39" creationId="{E269A369-538F-40B2-37AA-8DAFCB720493}"/>
          </ac:spMkLst>
        </pc:spChg>
        <pc:spChg chg="mod">
          <ac:chgData name="Priyanka Maurya" userId="55babbc37fe79e14" providerId="LiveId" clId="{DA5DDB9B-510B-46E5-9C3C-161539BC8A20}" dt="2025-04-07T00:35:05.867" v="753" actId="165"/>
          <ac:spMkLst>
            <pc:docMk/>
            <pc:sldMk cId="3780934440" sldId="267"/>
            <ac:spMk id="42" creationId="{5A173AA0-A2DE-CC46-F445-8A574E69B556}"/>
          </ac:spMkLst>
        </pc:spChg>
        <pc:spChg chg="mod">
          <ac:chgData name="Priyanka Maurya" userId="55babbc37fe79e14" providerId="LiveId" clId="{DA5DDB9B-510B-46E5-9C3C-161539BC8A20}" dt="2025-04-07T00:35:05.867" v="753" actId="165"/>
          <ac:spMkLst>
            <pc:docMk/>
            <pc:sldMk cId="3780934440" sldId="267"/>
            <ac:spMk id="47" creationId="{586F22CF-C421-2080-2CE4-963155DDF3D2}"/>
          </ac:spMkLst>
        </pc:spChg>
        <pc:spChg chg="add del">
          <ac:chgData name="Priyanka Maurya" userId="55babbc37fe79e14" providerId="LiveId" clId="{DA5DDB9B-510B-46E5-9C3C-161539BC8A20}" dt="2025-04-07T00:36:09.873" v="768" actId="478"/>
          <ac:spMkLst>
            <pc:docMk/>
            <pc:sldMk cId="3780934440" sldId="267"/>
            <ac:spMk id="51" creationId="{F191102B-2008-4FE6-45BC-A76C19356431}"/>
          </ac:spMkLst>
        </pc:spChg>
        <pc:spChg chg="add del mod">
          <ac:chgData name="Priyanka Maurya" userId="55babbc37fe79e14" providerId="LiveId" clId="{DA5DDB9B-510B-46E5-9C3C-161539BC8A20}" dt="2025-04-07T00:37:21.081" v="781" actId="478"/>
          <ac:spMkLst>
            <pc:docMk/>
            <pc:sldMk cId="3780934440" sldId="267"/>
            <ac:spMk id="52" creationId="{32008446-AE10-4820-9126-64A134953FCB}"/>
          </ac:spMkLst>
        </pc:spChg>
        <pc:spChg chg="add del mod">
          <ac:chgData name="Priyanka Maurya" userId="55babbc37fe79e14" providerId="LiveId" clId="{DA5DDB9B-510B-46E5-9C3C-161539BC8A20}" dt="2025-04-07T00:42:59.482" v="808" actId="478"/>
          <ac:spMkLst>
            <pc:docMk/>
            <pc:sldMk cId="3780934440" sldId="267"/>
            <ac:spMk id="54" creationId="{12EAB63B-DD08-0846-2CA5-DBE3CF29BCF2}"/>
          </ac:spMkLst>
        </pc:spChg>
        <pc:spChg chg="add del mod">
          <ac:chgData name="Priyanka Maurya" userId="55babbc37fe79e14" providerId="LiveId" clId="{DA5DDB9B-510B-46E5-9C3C-161539BC8A20}" dt="2025-04-07T00:43:41.065" v="817" actId="478"/>
          <ac:spMkLst>
            <pc:docMk/>
            <pc:sldMk cId="3780934440" sldId="267"/>
            <ac:spMk id="55" creationId="{4F4B790D-AA99-74B9-F5D7-B57A1DC368FD}"/>
          </ac:spMkLst>
        </pc:spChg>
        <pc:spChg chg="add">
          <ac:chgData name="Priyanka Maurya" userId="55babbc37fe79e14" providerId="LiveId" clId="{DA5DDB9B-510B-46E5-9C3C-161539BC8A20}" dt="2025-04-07T00:41:33.782" v="800"/>
          <ac:spMkLst>
            <pc:docMk/>
            <pc:sldMk cId="3780934440" sldId="267"/>
            <ac:spMk id="56" creationId="{D9F65BD9-FAC1-A7B0-2C0B-E3802FC81F87}"/>
          </ac:spMkLst>
        </pc:spChg>
        <pc:spChg chg="add mod">
          <ac:chgData name="Priyanka Maurya" userId="55babbc37fe79e14" providerId="LiveId" clId="{DA5DDB9B-510B-46E5-9C3C-161539BC8A20}" dt="2025-04-07T04:44:28.570" v="4508" actId="20577"/>
          <ac:spMkLst>
            <pc:docMk/>
            <pc:sldMk cId="3780934440" sldId="267"/>
            <ac:spMk id="57" creationId="{AE00D8F9-298D-D9FF-473E-D9AB9B82D746}"/>
          </ac:spMkLst>
        </pc:spChg>
        <pc:spChg chg="add mod">
          <ac:chgData name="Priyanka Maurya" userId="55babbc37fe79e14" providerId="LiveId" clId="{DA5DDB9B-510B-46E5-9C3C-161539BC8A20}" dt="2025-04-07T04:44:30.690" v="4509" actId="20577"/>
          <ac:spMkLst>
            <pc:docMk/>
            <pc:sldMk cId="3780934440" sldId="267"/>
            <ac:spMk id="58" creationId="{37DE3B08-E96B-B801-A8B9-2AF63C085093}"/>
          </ac:spMkLst>
        </pc:spChg>
        <pc:spChg chg="add mod">
          <ac:chgData name="Priyanka Maurya" userId="55babbc37fe79e14" providerId="LiveId" clId="{DA5DDB9B-510B-46E5-9C3C-161539BC8A20}" dt="2025-04-07T04:44:32.921" v="4510" actId="20577"/>
          <ac:spMkLst>
            <pc:docMk/>
            <pc:sldMk cId="3780934440" sldId="267"/>
            <ac:spMk id="59" creationId="{4AEA3C88-FEC6-44BC-A7E7-62300516118C}"/>
          </ac:spMkLst>
        </pc:spChg>
        <pc:spChg chg="add mod">
          <ac:chgData name="Priyanka Maurya" userId="55babbc37fe79e14" providerId="LiveId" clId="{DA5DDB9B-510B-46E5-9C3C-161539BC8A20}" dt="2025-04-07T04:44:35.321" v="4511" actId="20577"/>
          <ac:spMkLst>
            <pc:docMk/>
            <pc:sldMk cId="3780934440" sldId="267"/>
            <ac:spMk id="60" creationId="{3E11C627-9798-D305-B8E0-5A2980FB4D46}"/>
          </ac:spMkLst>
        </pc:spChg>
        <pc:spChg chg="add del mod">
          <ac:chgData name="Priyanka Maurya" userId="55babbc37fe79e14" providerId="LiveId" clId="{DA5DDB9B-510B-46E5-9C3C-161539BC8A20}" dt="2025-04-07T04:38:23.966" v="4279" actId="21"/>
          <ac:spMkLst>
            <pc:docMk/>
            <pc:sldMk cId="3780934440" sldId="267"/>
            <ac:spMk id="61" creationId="{1D3CFCBA-BC08-AE6A-7E7E-69E5466977EF}"/>
          </ac:spMkLst>
        </pc:spChg>
        <pc:spChg chg="add mod">
          <ac:chgData name="Priyanka Maurya" userId="55babbc37fe79e14" providerId="LiveId" clId="{DA5DDB9B-510B-46E5-9C3C-161539BC8A20}" dt="2025-04-07T04:43:15.789" v="4473" actId="1076"/>
          <ac:spMkLst>
            <pc:docMk/>
            <pc:sldMk cId="3780934440" sldId="267"/>
            <ac:spMk id="62" creationId="{7BF5CC14-2734-54E8-7792-D94FB74484C3}"/>
          </ac:spMkLst>
        </pc:spChg>
        <pc:spChg chg="mod topLvl">
          <ac:chgData name="Priyanka Maurya" userId="55babbc37fe79e14" providerId="LiveId" clId="{DA5DDB9B-510B-46E5-9C3C-161539BC8A20}" dt="2025-04-07T04:44:25.306" v="4507" actId="20577"/>
          <ac:spMkLst>
            <pc:docMk/>
            <pc:sldMk cId="3780934440" sldId="267"/>
            <ac:spMk id="82" creationId="{EAB41560-8263-2CC0-7C40-4D3CB95160C4}"/>
          </ac:spMkLst>
        </pc:spChg>
        <pc:spChg chg="del topLvl">
          <ac:chgData name="Priyanka Maurya" userId="55babbc37fe79e14" providerId="LiveId" clId="{DA5DDB9B-510B-46E5-9C3C-161539BC8A20}" dt="2025-04-07T00:36:57.273" v="778" actId="478"/>
          <ac:spMkLst>
            <pc:docMk/>
            <pc:sldMk cId="3780934440" sldId="267"/>
            <ac:spMk id="83" creationId="{7871DCCF-F02B-DED3-60EE-0F0CC1A68124}"/>
          </ac:spMkLst>
        </pc:spChg>
        <pc:spChg chg="del mod topLvl">
          <ac:chgData name="Priyanka Maurya" userId="55babbc37fe79e14" providerId="LiveId" clId="{DA5DDB9B-510B-46E5-9C3C-161539BC8A20}" dt="2025-04-07T00:42:59.482" v="808" actId="478"/>
          <ac:spMkLst>
            <pc:docMk/>
            <pc:sldMk cId="3780934440" sldId="267"/>
            <ac:spMk id="87" creationId="{D3DFFB63-3A09-FA72-A5CB-4C4B6F1A3E7F}"/>
          </ac:spMkLst>
        </pc:spChg>
        <pc:spChg chg="del topLvl">
          <ac:chgData name="Priyanka Maurya" userId="55babbc37fe79e14" providerId="LiveId" clId="{DA5DDB9B-510B-46E5-9C3C-161539BC8A20}" dt="2025-04-07T00:37:02.001" v="779" actId="478"/>
          <ac:spMkLst>
            <pc:docMk/>
            <pc:sldMk cId="3780934440" sldId="267"/>
            <ac:spMk id="88" creationId="{93AC32C5-7337-8DF3-9034-DD33D4695A68}"/>
          </ac:spMkLst>
        </pc:spChg>
        <pc:spChg chg="del mod topLvl">
          <ac:chgData name="Priyanka Maurya" userId="55babbc37fe79e14" providerId="LiveId" clId="{DA5DDB9B-510B-46E5-9C3C-161539BC8A20}" dt="2025-04-07T00:42:59.482" v="808" actId="478"/>
          <ac:spMkLst>
            <pc:docMk/>
            <pc:sldMk cId="3780934440" sldId="267"/>
            <ac:spMk id="90" creationId="{D45AD8AA-3158-3C76-FD5C-8B3B1DBCE85E}"/>
          </ac:spMkLst>
        </pc:spChg>
        <pc:spChg chg="del topLvl">
          <ac:chgData name="Priyanka Maurya" userId="55babbc37fe79e14" providerId="LiveId" clId="{DA5DDB9B-510B-46E5-9C3C-161539BC8A20}" dt="2025-04-07T00:37:03.716" v="780" actId="478"/>
          <ac:spMkLst>
            <pc:docMk/>
            <pc:sldMk cId="3780934440" sldId="267"/>
            <ac:spMk id="91" creationId="{CDF7CF99-44A0-2721-F1DC-B870C507E40A}"/>
          </ac:spMkLst>
        </pc:spChg>
        <pc:grpChg chg="del mod">
          <ac:chgData name="Priyanka Maurya" userId="55babbc37fe79e14" providerId="LiveId" clId="{DA5DDB9B-510B-46E5-9C3C-161539BC8A20}" dt="2025-04-07T00:36:01.521" v="766" actId="165"/>
          <ac:grpSpMkLst>
            <pc:docMk/>
            <pc:sldMk cId="3780934440" sldId="267"/>
            <ac:grpSpMk id="6" creationId="{E72CA4E1-7B67-488A-BC86-0D412B3D882D}"/>
          </ac:grpSpMkLst>
        </pc:grpChg>
        <pc:grpChg chg="del mod">
          <ac:chgData name="Priyanka Maurya" userId="55babbc37fe79e14" providerId="LiveId" clId="{DA5DDB9B-510B-46E5-9C3C-161539BC8A20}" dt="2025-04-07T00:35:54.225" v="765" actId="478"/>
          <ac:grpSpMkLst>
            <pc:docMk/>
            <pc:sldMk cId="3780934440" sldId="267"/>
            <ac:grpSpMk id="8" creationId="{B817825C-E39D-3620-2DC0-E03CF0C72E12}"/>
          </ac:grpSpMkLst>
        </pc:grpChg>
        <pc:grpChg chg="del mod">
          <ac:chgData name="Priyanka Maurya" userId="55babbc37fe79e14" providerId="LiveId" clId="{DA5DDB9B-510B-46E5-9C3C-161539BC8A20}" dt="2025-04-07T00:37:21.081" v="781" actId="478"/>
          <ac:grpSpMkLst>
            <pc:docMk/>
            <pc:sldMk cId="3780934440" sldId="267"/>
            <ac:grpSpMk id="21" creationId="{11D62183-719D-A153-D723-2A34CEA36D80}"/>
          </ac:grpSpMkLst>
        </pc:grpChg>
        <pc:grpChg chg="del mod">
          <ac:chgData name="Priyanka Maurya" userId="55babbc37fe79e14" providerId="LiveId" clId="{DA5DDB9B-510B-46E5-9C3C-161539BC8A20}" dt="2025-04-07T00:37:21.081" v="781" actId="478"/>
          <ac:grpSpMkLst>
            <pc:docMk/>
            <pc:sldMk cId="3780934440" sldId="267"/>
            <ac:grpSpMk id="38" creationId="{BF471AE5-29AC-4529-403A-4F382B3BD106}"/>
          </ac:grpSpMkLst>
        </pc:grpChg>
        <pc:grpChg chg="del mod">
          <ac:chgData name="Priyanka Maurya" userId="55babbc37fe79e14" providerId="LiveId" clId="{DA5DDB9B-510B-46E5-9C3C-161539BC8A20}" dt="2025-04-07T00:36:57.273" v="778" actId="478"/>
          <ac:grpSpMkLst>
            <pc:docMk/>
            <pc:sldMk cId="3780934440" sldId="267"/>
            <ac:grpSpMk id="85" creationId="{E7D41B2B-3546-A7DC-C91C-E3757F28EFA3}"/>
          </ac:grpSpMkLst>
        </pc:grpChg>
        <pc:grpChg chg="del mod">
          <ac:chgData name="Priyanka Maurya" userId="55babbc37fe79e14" providerId="LiveId" clId="{DA5DDB9B-510B-46E5-9C3C-161539BC8A20}" dt="2025-04-07T00:37:02.001" v="779" actId="478"/>
          <ac:grpSpMkLst>
            <pc:docMk/>
            <pc:sldMk cId="3780934440" sldId="267"/>
            <ac:grpSpMk id="86" creationId="{F240A213-1070-5E34-963A-2304BE262B4C}"/>
          </ac:grpSpMkLst>
        </pc:grpChg>
        <pc:grpChg chg="del mod">
          <ac:chgData name="Priyanka Maurya" userId="55babbc37fe79e14" providerId="LiveId" clId="{DA5DDB9B-510B-46E5-9C3C-161539BC8A20}" dt="2025-04-07T00:37:03.716" v="780" actId="478"/>
          <ac:grpSpMkLst>
            <pc:docMk/>
            <pc:sldMk cId="3780934440" sldId="267"/>
            <ac:grpSpMk id="89" creationId="{AA328657-09C0-EA29-768E-488FD595B7F4}"/>
          </ac:grpSpMkLst>
        </pc:grpChg>
        <pc:picChg chg="mod">
          <ac:chgData name="Priyanka Maurya" userId="55babbc37fe79e14" providerId="LiveId" clId="{DA5DDB9B-510B-46E5-9C3C-161539BC8A20}" dt="2025-04-07T00:36:27.877" v="774" actId="113"/>
          <ac:picMkLst>
            <pc:docMk/>
            <pc:sldMk cId="3780934440" sldId="267"/>
            <ac:picMk id="163" creationId="{74F02BD9-64F1-DAA5-32F5-981B2A45BFB8}"/>
          </ac:picMkLst>
        </pc:picChg>
      </pc:sldChg>
      <pc:sldChg chg="addSp delSp modSp add del mod">
        <pc:chgData name="Priyanka Maurya" userId="55babbc37fe79e14" providerId="LiveId" clId="{DA5DDB9B-510B-46E5-9C3C-161539BC8A20}" dt="2025-04-07T03:52:18.653" v="3760" actId="2696"/>
        <pc:sldMkLst>
          <pc:docMk/>
          <pc:sldMk cId="1049215513" sldId="268"/>
        </pc:sldMkLst>
        <pc:spChg chg="del">
          <ac:chgData name="Priyanka Maurya" userId="55babbc37fe79e14" providerId="LiveId" clId="{DA5DDB9B-510B-46E5-9C3C-161539BC8A20}" dt="2025-04-07T01:04:02.661" v="1200" actId="478"/>
          <ac:spMkLst>
            <pc:docMk/>
            <pc:sldMk cId="1049215513" sldId="268"/>
            <ac:spMk id="3" creationId="{DBAC9184-BD34-05D5-6781-6C724D31AE8B}"/>
          </ac:spMkLst>
        </pc:spChg>
        <pc:spChg chg="del">
          <ac:chgData name="Priyanka Maurya" userId="55babbc37fe79e14" providerId="LiveId" clId="{DA5DDB9B-510B-46E5-9C3C-161539BC8A20}" dt="2025-04-07T01:04:06.524" v="1204" actId="478"/>
          <ac:spMkLst>
            <pc:docMk/>
            <pc:sldMk cId="1049215513" sldId="268"/>
            <ac:spMk id="4" creationId="{7ABEB2DE-476E-60E1-5D4E-1D0A46725102}"/>
          </ac:spMkLst>
        </pc:spChg>
        <pc:spChg chg="del mod topLvl">
          <ac:chgData name="Priyanka Maurya" userId="55babbc37fe79e14" providerId="LiveId" clId="{DA5DDB9B-510B-46E5-9C3C-161539BC8A20}" dt="2025-04-07T01:04:03.535" v="1201" actId="478"/>
          <ac:spMkLst>
            <pc:docMk/>
            <pc:sldMk cId="1049215513" sldId="268"/>
            <ac:spMk id="5" creationId="{D5107300-7469-9462-1C2A-0ECCCC8E52F8}"/>
          </ac:spMkLst>
        </pc:spChg>
        <pc:spChg chg="del">
          <ac:chgData name="Priyanka Maurya" userId="55babbc37fe79e14" providerId="LiveId" clId="{DA5DDB9B-510B-46E5-9C3C-161539BC8A20}" dt="2025-04-07T01:04:05.644" v="1203" actId="478"/>
          <ac:spMkLst>
            <pc:docMk/>
            <pc:sldMk cId="1049215513" sldId="268"/>
            <ac:spMk id="6" creationId="{30160DAC-8D84-EF48-034C-C43A9C6CB7FE}"/>
          </ac:spMkLst>
        </pc:spChg>
        <pc:spChg chg="del">
          <ac:chgData name="Priyanka Maurya" userId="55babbc37fe79e14" providerId="LiveId" clId="{DA5DDB9B-510B-46E5-9C3C-161539BC8A20}" dt="2025-04-07T01:04:04.372" v="1202" actId="478"/>
          <ac:spMkLst>
            <pc:docMk/>
            <pc:sldMk cId="1049215513" sldId="268"/>
            <ac:spMk id="7" creationId="{2DB25F8C-FC84-D4FD-8075-D57986714E90}"/>
          </ac:spMkLst>
        </pc:spChg>
        <pc:spChg chg="mod topLvl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8" creationId="{47930B18-DDF2-0B24-76E5-7F584430E0E7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0" creationId="{45D10A3B-22C6-91CC-7CF3-7C4381CDEBC0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1" creationId="{1DEB7762-F7EB-4EBB-23C7-4CD7F3891B43}"/>
          </ac:spMkLst>
        </pc:spChg>
        <pc:spChg chg="mod">
          <ac:chgData name="Priyanka Maurya" userId="55babbc37fe79e14" providerId="LiveId" clId="{DA5DDB9B-510B-46E5-9C3C-161539BC8A20}" dt="2025-04-07T02:45:41.892" v="2917" actId="1076"/>
          <ac:spMkLst>
            <pc:docMk/>
            <pc:sldMk cId="1049215513" sldId="268"/>
            <ac:spMk id="12" creationId="{5159A336-8E66-0613-F95A-4BE86B94144E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3" creationId="{76212BFE-7949-F57D-A483-2813BF679699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4" creationId="{C758CF83-46B8-9A49-312D-413DC6F9F7B8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5" creationId="{A789FE53-D183-4E84-3D5B-1CC250F36778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16" creationId="{D7884026-39FF-B072-26EB-70D7943AF637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24" creationId="{4E516E0A-CE45-43EB-B1B3-E687CA305632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31" creationId="{4D7D84EA-29EA-6822-F368-4FA20CBA59E2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36" creationId="{2999FAA1-4092-BEA4-93E3-26786FF63B2E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42" creationId="{96A100DE-5A4D-CEC1-0964-F7C9525EEE8B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48" creationId="{F5D28071-93EC-ADE0-C92B-2CC78083BF97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52" creationId="{FD63222C-1F12-F6E0-9AE7-4A50F9CCBC37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55" creationId="{60E67EE3-94F1-E31E-A83F-33187C1AB551}"/>
          </ac:spMkLst>
        </pc:spChg>
        <pc:spChg chg="mod">
          <ac:chgData name="Priyanka Maurya" userId="55babbc37fe79e14" providerId="LiveId" clId="{DA5DDB9B-510B-46E5-9C3C-161539BC8A20}" dt="2025-04-07T01:03:59.024" v="1198" actId="165"/>
          <ac:spMkLst>
            <pc:docMk/>
            <pc:sldMk cId="1049215513" sldId="268"/>
            <ac:spMk id="60" creationId="{819487FA-3B0C-BC42-3E89-A6CCB2928368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61" creationId="{5DAE741C-4891-82CB-6275-0BF5F7B5CF25}"/>
          </ac:spMkLst>
        </pc:spChg>
        <pc:spChg chg="del">
          <ac:chgData name="Priyanka Maurya" userId="55babbc37fe79e14" providerId="LiveId" clId="{DA5DDB9B-510B-46E5-9C3C-161539BC8A20}" dt="2025-04-07T01:04:14.508" v="1205" actId="478"/>
          <ac:spMkLst>
            <pc:docMk/>
            <pc:sldMk cId="1049215513" sldId="268"/>
            <ac:spMk id="62" creationId="{A74F68D3-1804-AD8B-968B-48A2F9C057CC}"/>
          </ac:spMkLst>
        </pc:spChg>
        <pc:spChg chg="mod">
          <ac:chgData name="Priyanka Maurya" userId="55babbc37fe79e14" providerId="LiveId" clId="{DA5DDB9B-510B-46E5-9C3C-161539BC8A20}" dt="2025-04-07T02:45:41.892" v="2917" actId="1076"/>
          <ac:spMkLst>
            <pc:docMk/>
            <pc:sldMk cId="1049215513" sldId="268"/>
            <ac:spMk id="63" creationId="{34BE62DD-B9D8-5E9C-FD7C-65EDA7A71D3F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64" creationId="{74446E28-39FD-4BB9-5359-A23E55966E96}"/>
          </ac:spMkLst>
        </pc:spChg>
        <pc:spChg chg="del">
          <ac:chgData name="Priyanka Maurya" userId="55babbc37fe79e14" providerId="LiveId" clId="{DA5DDB9B-510B-46E5-9C3C-161539BC8A20}" dt="2025-04-07T01:11:57.533" v="1322" actId="478"/>
          <ac:spMkLst>
            <pc:docMk/>
            <pc:sldMk cId="1049215513" sldId="268"/>
            <ac:spMk id="66" creationId="{B1016874-977D-D1C8-30D1-4DF2D007A132}"/>
          </ac:spMkLst>
        </pc:spChg>
        <pc:spChg chg="mod">
          <ac:chgData name="Priyanka Maurya" userId="55babbc37fe79e14" providerId="LiveId" clId="{DA5DDB9B-510B-46E5-9C3C-161539BC8A20}" dt="2025-04-07T03:21:09.982" v="3036" actId="14100"/>
          <ac:spMkLst>
            <pc:docMk/>
            <pc:sldMk cId="1049215513" sldId="268"/>
            <ac:spMk id="67" creationId="{FC959729-2478-C8BA-5B00-7C64C4925C66}"/>
          </ac:spMkLst>
        </pc:spChg>
        <pc:spChg chg="del">
          <ac:chgData name="Priyanka Maurya" userId="55babbc37fe79e14" providerId="LiveId" clId="{DA5DDB9B-510B-46E5-9C3C-161539BC8A20}" dt="2025-04-07T01:11:53.893" v="1321" actId="478"/>
          <ac:spMkLst>
            <pc:docMk/>
            <pc:sldMk cId="1049215513" sldId="268"/>
            <ac:spMk id="68" creationId="{D18F622C-BB64-A922-4A12-AD09B0EDD07A}"/>
          </ac:spMkLst>
        </pc:spChg>
        <pc:spChg chg="del mod">
          <ac:chgData name="Priyanka Maurya" userId="55babbc37fe79e14" providerId="LiveId" clId="{DA5DDB9B-510B-46E5-9C3C-161539BC8A20}" dt="2025-04-07T03:20:08.190" v="3018" actId="478"/>
          <ac:spMkLst>
            <pc:docMk/>
            <pc:sldMk cId="1049215513" sldId="268"/>
            <ac:spMk id="69" creationId="{2AE00779-9D9F-6187-62A4-BB577D7CD23F}"/>
          </ac:spMkLst>
        </pc:spChg>
        <pc:spChg chg="del">
          <ac:chgData name="Priyanka Maurya" userId="55babbc37fe79e14" providerId="LiveId" clId="{DA5DDB9B-510B-46E5-9C3C-161539BC8A20}" dt="2025-04-07T01:11:47.661" v="1320" actId="478"/>
          <ac:spMkLst>
            <pc:docMk/>
            <pc:sldMk cId="1049215513" sldId="268"/>
            <ac:spMk id="70" creationId="{E3277148-3FBE-B2CA-CF67-27EA2B0B37FD}"/>
          </ac:spMkLst>
        </pc:spChg>
        <pc:spChg chg="add del mod">
          <ac:chgData name="Priyanka Maurya" userId="55babbc37fe79e14" providerId="LiveId" clId="{DA5DDB9B-510B-46E5-9C3C-161539BC8A20}" dt="2025-04-07T02:39:11.412" v="2641" actId="1076"/>
          <ac:spMkLst>
            <pc:docMk/>
            <pc:sldMk cId="1049215513" sldId="268"/>
            <ac:spMk id="72" creationId="{ACDFB9B6-2B37-69A9-9715-A15D7C148834}"/>
          </ac:spMkLst>
        </pc:spChg>
        <pc:spChg chg="mod">
          <ac:chgData name="Priyanka Maurya" userId="55babbc37fe79e14" providerId="LiveId" clId="{DA5DDB9B-510B-46E5-9C3C-161539BC8A20}" dt="2025-04-07T03:21:26.340" v="3079" actId="1036"/>
          <ac:spMkLst>
            <pc:docMk/>
            <pc:sldMk cId="1049215513" sldId="268"/>
            <ac:spMk id="73" creationId="{01DFAB05-3067-0194-746F-BE7469A73DDD}"/>
          </ac:spMkLst>
        </pc:spChg>
        <pc:spChg chg="mod">
          <ac:chgData name="Priyanka Maurya" userId="55babbc37fe79e14" providerId="LiveId" clId="{DA5DDB9B-510B-46E5-9C3C-161539BC8A20}" dt="2025-04-07T02:45:54.243" v="2918" actId="1076"/>
          <ac:spMkLst>
            <pc:docMk/>
            <pc:sldMk cId="1049215513" sldId="268"/>
            <ac:spMk id="74" creationId="{1D2E1172-F98C-4FAC-E771-D581E076D38E}"/>
          </ac:spMkLst>
        </pc:spChg>
        <pc:spChg chg="del">
          <ac:chgData name="Priyanka Maurya" userId="55babbc37fe79e14" providerId="LiveId" clId="{DA5DDB9B-510B-46E5-9C3C-161539BC8A20}" dt="2025-04-07T01:04:14.508" v="1205" actId="478"/>
          <ac:spMkLst>
            <pc:docMk/>
            <pc:sldMk cId="1049215513" sldId="268"/>
            <ac:spMk id="75" creationId="{50CB7225-BFD9-CAF3-7D76-7C2BAD1DC72E}"/>
          </ac:spMkLst>
        </pc:spChg>
        <pc:spChg chg="del">
          <ac:chgData name="Priyanka Maurya" userId="55babbc37fe79e14" providerId="LiveId" clId="{DA5DDB9B-510B-46E5-9C3C-161539BC8A20}" dt="2025-04-07T01:05:03.189" v="1228" actId="478"/>
          <ac:spMkLst>
            <pc:docMk/>
            <pc:sldMk cId="1049215513" sldId="268"/>
            <ac:spMk id="82" creationId="{5135CB1D-2378-541B-D642-CD303933A227}"/>
          </ac:spMkLst>
        </pc:spChg>
        <pc:spChg chg="add del">
          <ac:chgData name="Priyanka Maurya" userId="55babbc37fe79e14" providerId="LiveId" clId="{DA5DDB9B-510B-46E5-9C3C-161539BC8A20}" dt="2025-04-07T01:05:00.829" v="1227" actId="478"/>
          <ac:spMkLst>
            <pc:docMk/>
            <pc:sldMk cId="1049215513" sldId="268"/>
            <ac:spMk id="83" creationId="{0256347F-D1C6-5C76-7E75-60998524C84C}"/>
          </ac:spMkLst>
        </pc:spChg>
        <pc:spChg chg="del mod">
          <ac:chgData name="Priyanka Maurya" userId="55babbc37fe79e14" providerId="LiveId" clId="{DA5DDB9B-510B-46E5-9C3C-161539BC8A20}" dt="2025-04-07T01:05:04.628" v="1229" actId="478"/>
          <ac:spMkLst>
            <pc:docMk/>
            <pc:sldMk cId="1049215513" sldId="268"/>
            <ac:spMk id="84" creationId="{47FA0691-52F0-0C22-7DBD-331D2FC939AF}"/>
          </ac:spMkLst>
        </pc:spChg>
        <pc:spChg chg="del">
          <ac:chgData name="Priyanka Maurya" userId="55babbc37fe79e14" providerId="LiveId" clId="{DA5DDB9B-510B-46E5-9C3C-161539BC8A20}" dt="2025-04-07T01:04:16.741" v="1206" actId="478"/>
          <ac:spMkLst>
            <pc:docMk/>
            <pc:sldMk cId="1049215513" sldId="268"/>
            <ac:spMk id="85" creationId="{4F64E282-B620-CCB9-F913-150D1A4608A6}"/>
          </ac:spMkLst>
        </pc:spChg>
        <pc:spChg chg="add mod">
          <ac:chgData name="Priyanka Maurya" userId="55babbc37fe79e14" providerId="LiveId" clId="{DA5DDB9B-510B-46E5-9C3C-161539BC8A20}" dt="2025-04-07T03:17:16.647" v="3011" actId="20577"/>
          <ac:spMkLst>
            <pc:docMk/>
            <pc:sldMk cId="1049215513" sldId="268"/>
            <ac:spMk id="86" creationId="{E5653279-C5FC-C9BC-88AA-129B7725BC55}"/>
          </ac:spMkLst>
        </pc:spChg>
        <pc:spChg chg="del">
          <ac:chgData name="Priyanka Maurya" userId="55babbc37fe79e14" providerId="LiveId" clId="{DA5DDB9B-510B-46E5-9C3C-161539BC8A20}" dt="2025-04-07T01:02:55.989" v="1186" actId="478"/>
          <ac:spMkLst>
            <pc:docMk/>
            <pc:sldMk cId="1049215513" sldId="268"/>
            <ac:spMk id="87" creationId="{4084D00B-D8BA-E80C-7921-836E85CBED18}"/>
          </ac:spMkLst>
        </pc:spChg>
        <pc:spChg chg="add mod">
          <ac:chgData name="Priyanka Maurya" userId="55babbc37fe79e14" providerId="LiveId" clId="{DA5DDB9B-510B-46E5-9C3C-161539BC8A20}" dt="2025-04-07T03:18:49.929" v="3016"/>
          <ac:spMkLst>
            <pc:docMk/>
            <pc:sldMk cId="1049215513" sldId="268"/>
            <ac:spMk id="88" creationId="{B9CDD030-730F-6A5E-A920-A76203E5FA3D}"/>
          </ac:spMkLst>
        </pc:spChg>
        <pc:spChg chg="add mod">
          <ac:chgData name="Priyanka Maurya" userId="55babbc37fe79e14" providerId="LiveId" clId="{DA5DDB9B-510B-46E5-9C3C-161539BC8A20}" dt="2025-04-07T03:17:01.535" v="3009"/>
          <ac:spMkLst>
            <pc:docMk/>
            <pc:sldMk cId="1049215513" sldId="268"/>
            <ac:spMk id="89" creationId="{39AA9837-70DF-85E5-463E-C4257CF5EE95}"/>
          </ac:spMkLst>
        </pc:spChg>
        <pc:spChg chg="add mod">
          <ac:chgData name="Priyanka Maurya" userId="55babbc37fe79e14" providerId="LiveId" clId="{DA5DDB9B-510B-46E5-9C3C-161539BC8A20}" dt="2025-04-07T03:21:19.329" v="3038" actId="1076"/>
          <ac:spMkLst>
            <pc:docMk/>
            <pc:sldMk cId="1049215513" sldId="268"/>
            <ac:spMk id="92" creationId="{5AA5FF5E-8D14-3FEC-89AC-B3608BC6B204}"/>
          </ac:spMkLst>
        </pc:spChg>
        <pc:spChg chg="add mod">
          <ac:chgData name="Priyanka Maurya" userId="55babbc37fe79e14" providerId="LiveId" clId="{DA5DDB9B-510B-46E5-9C3C-161539BC8A20}" dt="2025-04-07T03:21:16.830" v="3037" actId="1076"/>
          <ac:spMkLst>
            <pc:docMk/>
            <pc:sldMk cId="1049215513" sldId="268"/>
            <ac:spMk id="93" creationId="{36AE940C-264D-831A-7D8E-D4F9D4C21D1C}"/>
          </ac:spMkLst>
        </pc:spChg>
        <pc:spChg chg="add">
          <ac:chgData name="Priyanka Maurya" userId="55babbc37fe79e14" providerId="LiveId" clId="{DA5DDB9B-510B-46E5-9C3C-161539BC8A20}" dt="2025-04-07T03:10:15.656" v="2964"/>
          <ac:spMkLst>
            <pc:docMk/>
            <pc:sldMk cId="1049215513" sldId="268"/>
            <ac:spMk id="99" creationId="{DE5CB10D-5244-DDE7-8EE6-6F884771E9F5}"/>
          </ac:spMkLst>
        </pc:spChg>
        <pc:spChg chg="add">
          <ac:chgData name="Priyanka Maurya" userId="55babbc37fe79e14" providerId="LiveId" clId="{DA5DDB9B-510B-46E5-9C3C-161539BC8A20}" dt="2025-04-07T03:13:29.487" v="2975"/>
          <ac:spMkLst>
            <pc:docMk/>
            <pc:sldMk cId="1049215513" sldId="268"/>
            <ac:spMk id="100" creationId="{F368EC9A-4B1D-BC13-38CB-312503D495EF}"/>
          </ac:spMkLst>
        </pc:spChg>
        <pc:spChg chg="add">
          <ac:chgData name="Priyanka Maurya" userId="55babbc37fe79e14" providerId="LiveId" clId="{DA5DDB9B-510B-46E5-9C3C-161539BC8A20}" dt="2025-04-07T03:18:47.103" v="3014"/>
          <ac:spMkLst>
            <pc:docMk/>
            <pc:sldMk cId="1049215513" sldId="268"/>
            <ac:spMk id="101" creationId="{3C25A8D4-CC62-5281-ACDC-CC2CFF89F852}"/>
          </ac:spMkLst>
        </pc:spChg>
        <pc:spChg chg="add del">
          <ac:chgData name="Priyanka Maurya" userId="55babbc37fe79e14" providerId="LiveId" clId="{DA5DDB9B-510B-46E5-9C3C-161539BC8A20}" dt="2025-04-07T03:20:08.190" v="3018" actId="478"/>
          <ac:spMkLst>
            <pc:docMk/>
            <pc:sldMk cId="1049215513" sldId="268"/>
            <ac:spMk id="102" creationId="{977BA53C-6D0A-F680-4E33-119906FE8C42}"/>
          </ac:spMkLst>
        </pc:spChg>
        <pc:spChg chg="add mod">
          <ac:chgData name="Priyanka Maurya" userId="55babbc37fe79e14" providerId="LiveId" clId="{DA5DDB9B-510B-46E5-9C3C-161539BC8A20}" dt="2025-04-07T03:23:43.753" v="3115" actId="14100"/>
          <ac:spMkLst>
            <pc:docMk/>
            <pc:sldMk cId="1049215513" sldId="268"/>
            <ac:spMk id="103" creationId="{AA8066FC-2C4E-3804-B26C-5D4A73BD0C70}"/>
          </ac:spMkLst>
        </pc:spChg>
        <pc:grpChg chg="del">
          <ac:chgData name="Priyanka Maurya" userId="55babbc37fe79e14" providerId="LiveId" clId="{DA5DDB9B-510B-46E5-9C3C-161539BC8A20}" dt="2025-04-07T01:04:01.349" v="1199" actId="478"/>
          <ac:grpSpMkLst>
            <pc:docMk/>
            <pc:sldMk cId="1049215513" sldId="268"/>
            <ac:grpSpMk id="9" creationId="{DFA8807F-A5CD-87CA-5215-BCD0EB8F90ED}"/>
          </ac:grpSpMkLst>
        </pc:grpChg>
        <pc:grpChg chg="add del mod">
          <ac:chgData name="Priyanka Maurya" userId="55babbc37fe79e14" providerId="LiveId" clId="{DA5DDB9B-510B-46E5-9C3C-161539BC8A20}" dt="2025-04-07T03:23:46.302" v="3116" actId="1076"/>
          <ac:grpSpMkLst>
            <pc:docMk/>
            <pc:sldMk cId="1049215513" sldId="268"/>
            <ac:grpSpMk id="94" creationId="{02B88C14-EAEF-7390-78ED-9006267C6434}"/>
          </ac:grpSpMkLst>
        </pc:grpChg>
        <pc:picChg chg="mod">
          <ac:chgData name="Priyanka Maurya" userId="55babbc37fe79e14" providerId="LiveId" clId="{DA5DDB9B-510B-46E5-9C3C-161539BC8A20}" dt="2025-04-07T02:39:11.412" v="2641" actId="1076"/>
          <ac:picMkLst>
            <pc:docMk/>
            <pc:sldMk cId="1049215513" sldId="268"/>
            <ac:picMk id="71" creationId="{5D9A1D43-8E9B-A321-6B68-A5356E460AAA}"/>
          </ac:picMkLst>
        </pc:picChg>
        <pc:picChg chg="mod">
          <ac:chgData name="Priyanka Maurya" userId="55babbc37fe79e14" providerId="LiveId" clId="{DA5DDB9B-510B-46E5-9C3C-161539BC8A20}" dt="2025-04-07T01:09:26.450" v="1277" actId="14100"/>
          <ac:picMkLst>
            <pc:docMk/>
            <pc:sldMk cId="1049215513" sldId="268"/>
            <ac:picMk id="78" creationId="{8D9CCBBE-4367-0791-0911-0B8FB142B092}"/>
          </ac:picMkLst>
        </pc:picChg>
        <pc:picChg chg="mod">
          <ac:chgData name="Priyanka Maurya" userId="55babbc37fe79e14" providerId="LiveId" clId="{DA5DDB9B-510B-46E5-9C3C-161539BC8A20}" dt="2025-04-07T02:45:54.243" v="2918" actId="1076"/>
          <ac:picMkLst>
            <pc:docMk/>
            <pc:sldMk cId="1049215513" sldId="268"/>
            <ac:picMk id="79" creationId="{A9F37EFA-D3B3-3B53-33B6-EC71EADBB0E6}"/>
          </ac:picMkLst>
        </pc:picChg>
        <pc:picChg chg="del">
          <ac:chgData name="Priyanka Maurya" userId="55babbc37fe79e14" providerId="LiveId" clId="{DA5DDB9B-510B-46E5-9C3C-161539BC8A20}" dt="2025-04-07T01:04:14.508" v="1205" actId="478"/>
          <ac:picMkLst>
            <pc:docMk/>
            <pc:sldMk cId="1049215513" sldId="268"/>
            <ac:picMk id="81" creationId="{B53185EC-C720-E33E-D5BF-433C7BC848EC}"/>
          </ac:picMkLst>
        </pc:picChg>
        <pc:cxnChg chg="mod">
          <ac:chgData name="Priyanka Maurya" userId="55babbc37fe79e14" providerId="LiveId" clId="{DA5DDB9B-510B-46E5-9C3C-161539BC8A20}" dt="2025-04-07T02:42:00.772" v="2813" actId="1036"/>
          <ac:cxnSpMkLst>
            <pc:docMk/>
            <pc:sldMk cId="1049215513" sldId="268"/>
            <ac:cxnSpMk id="65" creationId="{EBA1A8E3-C18F-7FEB-9CD3-0665326B7E6B}"/>
          </ac:cxnSpMkLst>
        </pc:cxnChg>
        <pc:cxnChg chg="mod">
          <ac:chgData name="Priyanka Maurya" userId="55babbc37fe79e14" providerId="LiveId" clId="{DA5DDB9B-510B-46E5-9C3C-161539BC8A20}" dt="2025-04-07T02:42:00.772" v="2813" actId="1036"/>
          <ac:cxnSpMkLst>
            <pc:docMk/>
            <pc:sldMk cId="1049215513" sldId="268"/>
            <ac:cxnSpMk id="76" creationId="{1343EA21-6387-01EE-6105-D1A938DB5E33}"/>
          </ac:cxnSpMkLst>
        </pc:cxnChg>
        <pc:cxnChg chg="mod">
          <ac:chgData name="Priyanka Maurya" userId="55babbc37fe79e14" providerId="LiveId" clId="{DA5DDB9B-510B-46E5-9C3C-161539BC8A20}" dt="2025-04-07T02:45:54.243" v="2918" actId="1076"/>
          <ac:cxnSpMkLst>
            <pc:docMk/>
            <pc:sldMk cId="1049215513" sldId="268"/>
            <ac:cxnSpMk id="77" creationId="{447DC5F0-5547-71C3-10FD-FFEC8B6E64E2}"/>
          </ac:cxnSpMkLst>
        </pc:cxnChg>
        <pc:cxnChg chg="del">
          <ac:chgData name="Priyanka Maurya" userId="55babbc37fe79e14" providerId="LiveId" clId="{DA5DDB9B-510B-46E5-9C3C-161539BC8A20}" dt="2025-04-07T01:04:14.508" v="1205" actId="478"/>
          <ac:cxnSpMkLst>
            <pc:docMk/>
            <pc:sldMk cId="1049215513" sldId="268"/>
            <ac:cxnSpMk id="80" creationId="{54E83636-DC25-1A6A-4DFF-CE006F26043D}"/>
          </ac:cxnSpMkLst>
        </pc:cxnChg>
      </pc:sldChg>
      <pc:sldChg chg="addSp delSp modSp add mod ord delAnim modAnim">
        <pc:chgData name="Priyanka Maurya" userId="55babbc37fe79e14" providerId="LiveId" clId="{DA5DDB9B-510B-46E5-9C3C-161539BC8A20}" dt="2025-04-07T05:01:17.916" v="4811" actId="12"/>
        <pc:sldMkLst>
          <pc:docMk/>
          <pc:sldMk cId="1070504900" sldId="268"/>
        </pc:sldMkLst>
        <pc:spChg chg="add 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2" creationId="{EA015833-3EEA-A22F-58B3-ACB7B1A0AB88}"/>
          </ac:spMkLst>
        </pc:spChg>
        <pc:spChg chg="add mod ord">
          <ac:chgData name="Priyanka Maurya" userId="55babbc37fe79e14" providerId="LiveId" clId="{DA5DDB9B-510B-46E5-9C3C-161539BC8A20}" dt="2025-04-07T04:27:21.367" v="4138" actId="14100"/>
          <ac:spMkLst>
            <pc:docMk/>
            <pc:sldMk cId="1070504900" sldId="268"/>
            <ac:spMk id="3" creationId="{697321E2-336D-5BF1-2161-91D096C855FE}"/>
          </ac:spMkLst>
        </pc:spChg>
        <pc:spChg chg="add del">
          <ac:chgData name="Priyanka Maurya" userId="55babbc37fe79e14" providerId="LiveId" clId="{DA5DDB9B-510B-46E5-9C3C-161539BC8A20}" dt="2025-04-07T04:23:48.274" v="4097" actId="22"/>
          <ac:spMkLst>
            <pc:docMk/>
            <pc:sldMk cId="1070504900" sldId="268"/>
            <ac:spMk id="5" creationId="{45DC0678-A2B8-F85E-A875-81E8FE3E9617}"/>
          </ac:spMkLst>
        </pc:spChg>
        <pc:spChg chg="add del mod">
          <ac:chgData name="Priyanka Maurya" userId="55babbc37fe79e14" providerId="LiveId" clId="{DA5DDB9B-510B-46E5-9C3C-161539BC8A20}" dt="2025-04-07T04:29:33.815" v="4180" actId="478"/>
          <ac:spMkLst>
            <pc:docMk/>
            <pc:sldMk cId="1070504900" sldId="268"/>
            <ac:spMk id="7" creationId="{FD349D0B-E0B1-1028-CB9D-65CC548991CD}"/>
          </ac:spMkLst>
        </pc:spChg>
        <pc:spChg chg="mod">
          <ac:chgData name="Priyanka Maurya" userId="55babbc37fe79e14" providerId="LiveId" clId="{DA5DDB9B-510B-46E5-9C3C-161539BC8A20}" dt="2025-04-07T04:10:59.700" v="3905" actId="1076"/>
          <ac:spMkLst>
            <pc:docMk/>
            <pc:sldMk cId="1070504900" sldId="268"/>
            <ac:spMk id="8" creationId="{47930B18-DDF2-0B24-76E5-7F584430E0E7}"/>
          </ac:spMkLst>
        </pc:spChg>
        <pc:spChg chg="mod">
          <ac:chgData name="Priyanka Maurya" userId="55babbc37fe79e14" providerId="LiveId" clId="{DA5DDB9B-510B-46E5-9C3C-161539BC8A20}" dt="2025-04-07T04:10:59.700" v="3905" actId="1076"/>
          <ac:spMkLst>
            <pc:docMk/>
            <pc:sldMk cId="1070504900" sldId="268"/>
            <ac:spMk id="11" creationId="{1DEB7762-F7EB-4EBB-23C7-4CD7F3891B43}"/>
          </ac:spMkLst>
        </pc:spChg>
        <pc:spChg chg="mod">
          <ac:chgData name="Priyanka Maurya" userId="55babbc37fe79e14" providerId="LiveId" clId="{DA5DDB9B-510B-46E5-9C3C-161539BC8A20}" dt="2025-04-07T04:10:59.700" v="3905" actId="1076"/>
          <ac:spMkLst>
            <pc:docMk/>
            <pc:sldMk cId="1070504900" sldId="268"/>
            <ac:spMk id="13" creationId="{76212BFE-7949-F57D-A483-2813BF679699}"/>
          </ac:spMkLst>
        </pc:spChg>
        <pc:spChg chg="mod">
          <ac:chgData name="Priyanka Maurya" userId="55babbc37fe79e14" providerId="LiveId" clId="{DA5DDB9B-510B-46E5-9C3C-161539BC8A20}" dt="2025-04-07T04:10:59.700" v="3905" actId="1076"/>
          <ac:spMkLst>
            <pc:docMk/>
            <pc:sldMk cId="1070504900" sldId="268"/>
            <ac:spMk id="15" creationId="{A789FE53-D183-4E84-3D5B-1CC250F36778}"/>
          </ac:spMkLst>
        </pc:spChg>
        <pc:spChg chg="mod">
          <ac:chgData name="Priyanka Maurya" userId="55babbc37fe79e14" providerId="LiveId" clId="{DA5DDB9B-510B-46E5-9C3C-161539BC8A20}" dt="2025-04-07T04:10:59.700" v="3905" actId="1076"/>
          <ac:spMkLst>
            <pc:docMk/>
            <pc:sldMk cId="1070504900" sldId="268"/>
            <ac:spMk id="16" creationId="{D7884026-39FF-B072-26EB-70D7943AF637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61" creationId="{5DAE741C-4891-82CB-6275-0BF5F7B5CF25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63" creationId="{34BE62DD-B9D8-5E9C-FD7C-65EDA7A71D3F}"/>
          </ac:spMkLst>
        </pc:spChg>
        <pc:spChg chg="mod">
          <ac:chgData name="Priyanka Maurya" userId="55babbc37fe79e14" providerId="LiveId" clId="{DA5DDB9B-510B-46E5-9C3C-161539BC8A20}" dt="2025-04-07T04:24:21.391" v="4108" actId="164"/>
          <ac:spMkLst>
            <pc:docMk/>
            <pc:sldMk cId="1070504900" sldId="268"/>
            <ac:spMk id="64" creationId="{74446E28-39FD-4BB9-5359-A23E55966E96}"/>
          </ac:spMkLst>
        </pc:spChg>
        <pc:spChg chg="mod">
          <ac:chgData name="Priyanka Maurya" userId="55babbc37fe79e14" providerId="LiveId" clId="{DA5DDB9B-510B-46E5-9C3C-161539BC8A20}" dt="2025-04-07T04:59:03.521" v="4790" actId="14100"/>
          <ac:spMkLst>
            <pc:docMk/>
            <pc:sldMk cId="1070504900" sldId="268"/>
            <ac:spMk id="67" creationId="{FC959729-2478-C8BA-5B00-7C64C4925C66}"/>
          </ac:spMkLst>
        </pc:spChg>
        <pc:spChg chg="del mod">
          <ac:chgData name="Priyanka Maurya" userId="55babbc37fe79e14" providerId="LiveId" clId="{DA5DDB9B-510B-46E5-9C3C-161539BC8A20}" dt="2025-04-07T04:24:07.534" v="4104" actId="478"/>
          <ac:spMkLst>
            <pc:docMk/>
            <pc:sldMk cId="1070504900" sldId="268"/>
            <ac:spMk id="72" creationId="{ACDFB9B6-2B37-69A9-9715-A15D7C148834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73" creationId="{01DFAB05-3067-0194-746F-BE7469A73DDD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74" creationId="{1D2E1172-F98C-4FAC-E771-D581E076D38E}"/>
          </ac:spMkLst>
        </pc:spChg>
        <pc:spChg chg="mod">
          <ac:chgData name="Priyanka Maurya" userId="55babbc37fe79e14" providerId="LiveId" clId="{DA5DDB9B-510B-46E5-9C3C-161539BC8A20}" dt="2025-04-07T05:01:17.916" v="4811" actId="12"/>
          <ac:spMkLst>
            <pc:docMk/>
            <pc:sldMk cId="1070504900" sldId="268"/>
            <ac:spMk id="86" creationId="{E5653279-C5FC-C9BC-88AA-129B7725BC55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88" creationId="{B9CDD030-730F-6A5E-A920-A76203E5FA3D}"/>
          </ac:spMkLst>
        </pc:spChg>
        <pc:spChg chg="del mod">
          <ac:chgData name="Priyanka Maurya" userId="55babbc37fe79e14" providerId="LiveId" clId="{DA5DDB9B-510B-46E5-9C3C-161539BC8A20}" dt="2025-04-07T04:21:34.903" v="4071" actId="478"/>
          <ac:spMkLst>
            <pc:docMk/>
            <pc:sldMk cId="1070504900" sldId="268"/>
            <ac:spMk id="89" creationId="{39AA9837-70DF-85E5-463E-C4257CF5EE95}"/>
          </ac:spMkLst>
        </pc:spChg>
        <pc:spChg chg="del mod">
          <ac:chgData name="Priyanka Maurya" userId="55babbc37fe79e14" providerId="LiveId" clId="{DA5DDB9B-510B-46E5-9C3C-161539BC8A20}" dt="2025-04-07T04:11:03.557" v="3906" actId="478"/>
          <ac:spMkLst>
            <pc:docMk/>
            <pc:sldMk cId="1070504900" sldId="268"/>
            <ac:spMk id="92" creationId="{5AA5FF5E-8D14-3FEC-89AC-B3608BC6B204}"/>
          </ac:spMkLst>
        </pc:spChg>
        <pc:spChg chg="del">
          <ac:chgData name="Priyanka Maurya" userId="55babbc37fe79e14" providerId="LiveId" clId="{DA5DDB9B-510B-46E5-9C3C-161539BC8A20}" dt="2025-04-07T04:13:22.909" v="3953" actId="478"/>
          <ac:spMkLst>
            <pc:docMk/>
            <pc:sldMk cId="1070504900" sldId="268"/>
            <ac:spMk id="93" creationId="{36AE940C-264D-831A-7D8E-D4F9D4C21D1C}"/>
          </ac:spMkLst>
        </pc:spChg>
        <pc:spChg chg="mod">
          <ac:chgData name="Priyanka Maurya" userId="55babbc37fe79e14" providerId="LiveId" clId="{DA5DDB9B-510B-46E5-9C3C-161539BC8A20}" dt="2025-04-07T04:27:50.141" v="4145" actId="123"/>
          <ac:spMkLst>
            <pc:docMk/>
            <pc:sldMk cId="1070504900" sldId="268"/>
            <ac:spMk id="103" creationId="{AA8066FC-2C4E-3804-B26C-5D4A73BD0C70}"/>
          </ac:spMkLst>
        </pc:spChg>
        <pc:grpChg chg="add mod">
          <ac:chgData name="Priyanka Maurya" userId="55babbc37fe79e14" providerId="LiveId" clId="{DA5DDB9B-510B-46E5-9C3C-161539BC8A20}" dt="2025-04-07T04:58:59.199" v="4789" actId="1076"/>
          <ac:grpSpMkLst>
            <pc:docMk/>
            <pc:sldMk cId="1070504900" sldId="268"/>
            <ac:grpSpMk id="6" creationId="{3D693C54-0901-4FEC-0C9C-4239D2D156CB}"/>
          </ac:grpSpMkLst>
        </pc:grpChg>
        <pc:grpChg chg="del mod">
          <ac:chgData name="Priyanka Maurya" userId="55babbc37fe79e14" providerId="LiveId" clId="{DA5DDB9B-510B-46E5-9C3C-161539BC8A20}" dt="2025-04-07T04:25:05.174" v="4115" actId="478"/>
          <ac:grpSpMkLst>
            <pc:docMk/>
            <pc:sldMk cId="1070504900" sldId="268"/>
            <ac:grpSpMk id="94" creationId="{02B88C14-EAEF-7390-78ED-9006267C6434}"/>
          </ac:grpSpMkLst>
        </pc:grpChg>
        <pc:picChg chg="mod">
          <ac:chgData name="Priyanka Maurya" userId="55babbc37fe79e14" providerId="LiveId" clId="{DA5DDB9B-510B-46E5-9C3C-161539BC8A20}" dt="2025-04-07T04:32:17.744" v="4206" actId="14100"/>
          <ac:picMkLst>
            <pc:docMk/>
            <pc:sldMk cId="1070504900" sldId="268"/>
            <ac:picMk id="71" creationId="{5D9A1D43-8E9B-A321-6B68-A5356E460AAA}"/>
          </ac:picMkLst>
        </pc:picChg>
        <pc:picChg chg="del mod">
          <ac:chgData name="Priyanka Maurya" userId="55babbc37fe79e14" providerId="LiveId" clId="{DA5DDB9B-510B-46E5-9C3C-161539BC8A20}" dt="2025-04-07T04:21:37.894" v="4072" actId="478"/>
          <ac:picMkLst>
            <pc:docMk/>
            <pc:sldMk cId="1070504900" sldId="268"/>
            <ac:picMk id="78" creationId="{8D9CCBBE-4367-0791-0911-0B8FB142B092}"/>
          </ac:picMkLst>
        </pc:picChg>
        <pc:picChg chg="del mod">
          <ac:chgData name="Priyanka Maurya" userId="55babbc37fe79e14" providerId="LiveId" clId="{DA5DDB9B-510B-46E5-9C3C-161539BC8A20}" dt="2025-04-07T04:21:37.894" v="4072" actId="478"/>
          <ac:picMkLst>
            <pc:docMk/>
            <pc:sldMk cId="1070504900" sldId="268"/>
            <ac:picMk id="79" creationId="{A9F37EFA-D3B3-3B53-33B6-EC71EADBB0E6}"/>
          </ac:picMkLst>
        </pc:picChg>
        <pc:cxnChg chg="add mod">
          <ac:chgData name="Priyanka Maurya" userId="55babbc37fe79e14" providerId="LiveId" clId="{DA5DDB9B-510B-46E5-9C3C-161539BC8A20}" dt="2025-04-07T04:58:49.179" v="4788" actId="1076"/>
          <ac:cxnSpMkLst>
            <pc:docMk/>
            <pc:sldMk cId="1070504900" sldId="268"/>
            <ac:cxnSpMk id="9" creationId="{A8005966-CB38-8EAE-B6B8-59E33BB40CAD}"/>
          </ac:cxnSpMkLst>
        </pc:cxnChg>
        <pc:cxnChg chg="del">
          <ac:chgData name="Priyanka Maurya" userId="55babbc37fe79e14" providerId="LiveId" clId="{DA5DDB9B-510B-46E5-9C3C-161539BC8A20}" dt="2025-04-07T04:12:13.709" v="3915" actId="478"/>
          <ac:cxnSpMkLst>
            <pc:docMk/>
            <pc:sldMk cId="1070504900" sldId="268"/>
            <ac:cxnSpMk id="65" creationId="{EBA1A8E3-C18F-7FEB-9CD3-0665326B7E6B}"/>
          </ac:cxnSpMkLst>
        </pc:cxnChg>
        <pc:cxnChg chg="del">
          <ac:chgData name="Priyanka Maurya" userId="55babbc37fe79e14" providerId="LiveId" clId="{DA5DDB9B-510B-46E5-9C3C-161539BC8A20}" dt="2025-04-07T04:12:16.212" v="3916" actId="478"/>
          <ac:cxnSpMkLst>
            <pc:docMk/>
            <pc:sldMk cId="1070504900" sldId="268"/>
            <ac:cxnSpMk id="76" creationId="{1343EA21-6387-01EE-6105-D1A938DB5E33}"/>
          </ac:cxnSpMkLst>
        </pc:cxnChg>
        <pc:cxnChg chg="del">
          <ac:chgData name="Priyanka Maurya" userId="55babbc37fe79e14" providerId="LiveId" clId="{DA5DDB9B-510B-46E5-9C3C-161539BC8A20}" dt="2025-04-07T04:12:23.653" v="3917" actId="478"/>
          <ac:cxnSpMkLst>
            <pc:docMk/>
            <pc:sldMk cId="1070504900" sldId="268"/>
            <ac:cxnSpMk id="77" creationId="{447DC5F0-5547-71C3-10FD-FFEC8B6E64E2}"/>
          </ac:cxnSpMkLst>
        </pc:cxnChg>
      </pc:sldChg>
      <pc:sldChg chg="add del">
        <pc:chgData name="Priyanka Maurya" userId="55babbc37fe79e14" providerId="LiveId" clId="{DA5DDB9B-510B-46E5-9C3C-161539BC8A20}" dt="2025-04-07T03:59:35.190" v="3859" actId="2696"/>
        <pc:sldMkLst>
          <pc:docMk/>
          <pc:sldMk cId="1347175266" sldId="268"/>
        </pc:sldMkLst>
      </pc:sldChg>
      <pc:sldChg chg="addSp delSp modSp add mod ord">
        <pc:chgData name="Priyanka Maurya" userId="55babbc37fe79e14" providerId="LiveId" clId="{DA5DDB9B-510B-46E5-9C3C-161539BC8A20}" dt="2025-04-07T06:39:33.048" v="5908" actId="14100"/>
        <pc:sldMkLst>
          <pc:docMk/>
          <pc:sldMk cId="825948934" sldId="269"/>
        </pc:sldMkLst>
        <pc:spChg chg="mod">
          <ac:chgData name="Priyanka Maurya" userId="55babbc37fe79e14" providerId="LiveId" clId="{DA5DDB9B-510B-46E5-9C3C-161539BC8A20}" dt="2025-04-07T01:34:14.232" v="2178"/>
          <ac:spMkLst>
            <pc:docMk/>
            <pc:sldMk cId="825948934" sldId="269"/>
            <ac:spMk id="3" creationId="{DA0CE9D7-8C20-6E1A-2766-4ADA3EF2489E}"/>
          </ac:spMkLst>
        </pc:spChg>
        <pc:spChg chg="mod">
          <ac:chgData name="Priyanka Maurya" userId="55babbc37fe79e14" providerId="LiveId" clId="{DA5DDB9B-510B-46E5-9C3C-161539BC8A20}" dt="2025-04-07T01:34:14.232" v="2178"/>
          <ac:spMkLst>
            <pc:docMk/>
            <pc:sldMk cId="825948934" sldId="269"/>
            <ac:spMk id="21" creationId="{558E6700-E5B1-0266-A358-01378EE2797A}"/>
          </ac:spMkLst>
        </pc:spChg>
        <pc:spChg chg="mod">
          <ac:chgData name="Priyanka Maurya" userId="55babbc37fe79e14" providerId="LiveId" clId="{DA5DDB9B-510B-46E5-9C3C-161539BC8A20}" dt="2025-04-07T01:34:14.232" v="2178"/>
          <ac:spMkLst>
            <pc:docMk/>
            <pc:sldMk cId="825948934" sldId="269"/>
            <ac:spMk id="23" creationId="{DDB4265C-8694-15EA-22D5-23209E74F593}"/>
          </ac:spMkLst>
        </pc:spChg>
        <pc:spChg chg="mod ord topLvl">
          <ac:chgData name="Priyanka Maurya" userId="55babbc37fe79e14" providerId="LiveId" clId="{DA5DDB9B-510B-46E5-9C3C-161539BC8A20}" dt="2025-04-07T06:39:33.048" v="5908" actId="14100"/>
          <ac:spMkLst>
            <pc:docMk/>
            <pc:sldMk cId="825948934" sldId="269"/>
            <ac:spMk id="29" creationId="{1225FF7A-6921-8F6D-F357-56C8680BC5C7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31" creationId="{3B6B0945-137F-EBEF-4E1C-8D2546561082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37" creationId="{FF77F092-A992-C9E6-DB07-1A19F07FB87F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44" creationId="{C3D3C640-4308-1B69-CFD3-84D143EB264B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47" creationId="{10BCC5B7-ADC9-500B-9C9B-5D1D52ADB784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48" creationId="{F3038A09-182F-5A52-8092-B14A20D261AB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49" creationId="{D5B4DDE7-54D1-57A7-B161-F1BEEBDE7416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50" creationId="{6766137C-8B5D-53DD-0D5B-9BD313D2872D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51" creationId="{3839B4B7-A578-3461-B6F5-4CD019CF9975}"/>
          </ac:spMkLst>
        </pc:spChg>
        <pc:spChg chg="mod">
          <ac:chgData name="Priyanka Maurya" userId="55babbc37fe79e14" providerId="LiveId" clId="{DA5DDB9B-510B-46E5-9C3C-161539BC8A20}" dt="2025-04-07T04:42:16.897" v="4435" actId="1038"/>
          <ac:spMkLst>
            <pc:docMk/>
            <pc:sldMk cId="825948934" sldId="269"/>
            <ac:spMk id="52" creationId="{29DD909B-DA45-D1AE-28F7-005CA7F5D044}"/>
          </ac:spMkLst>
        </pc:spChg>
        <pc:spChg chg="mod">
          <ac:chgData name="Priyanka Maurya" userId="55babbc37fe79e14" providerId="LiveId" clId="{DA5DDB9B-510B-46E5-9C3C-161539BC8A20}" dt="2025-04-07T01:36:53.826" v="2217" actId="165"/>
          <ac:spMkLst>
            <pc:docMk/>
            <pc:sldMk cId="825948934" sldId="269"/>
            <ac:spMk id="53" creationId="{86FA3B25-C989-D969-D697-9077577FB5CB}"/>
          </ac:spMkLst>
        </pc:spChg>
        <pc:spChg chg="add mod">
          <ac:chgData name="Priyanka Maurya" userId="55babbc37fe79e14" providerId="LiveId" clId="{DA5DDB9B-510B-46E5-9C3C-161539BC8A20}" dt="2025-04-07T06:38:48.472" v="5873" actId="114"/>
          <ac:spMkLst>
            <pc:docMk/>
            <pc:sldMk cId="825948934" sldId="269"/>
            <ac:spMk id="61" creationId="{1D3CFCBA-BC08-AE6A-7E7E-69E5466977EF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155" creationId="{47C2613B-B005-E0FF-DB23-5BE9B5026743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156" creationId="{731E9037-BEA2-2C97-09EE-789C50CE4FC9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171" creationId="{3A0304A9-70B8-5D10-5F89-470F4A41D2A0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201" creationId="{F1225098-C995-57B0-2A00-E3F929DE725D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203" creationId="{A4592C70-824E-47FE-2B9A-B8DAEFF8E360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204" creationId="{F9C46C37-3129-FC1D-B08C-ACDE5B28E5E1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218" creationId="{6C5D2247-BABD-CEC6-CF38-CE232946D4ED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223" creationId="{99435A1F-BA65-7276-4E59-66EC050012F7}"/>
          </ac:spMkLst>
        </pc:spChg>
        <pc:spChg chg="mod">
          <ac:chgData name="Priyanka Maurya" userId="55babbc37fe79e14" providerId="LiveId" clId="{DA5DDB9B-510B-46E5-9C3C-161539BC8A20}" dt="2025-04-07T04:58:07.547" v="4784" actId="20577"/>
          <ac:spMkLst>
            <pc:docMk/>
            <pc:sldMk cId="825948934" sldId="269"/>
            <ac:spMk id="331" creationId="{CD198509-32B5-AB36-C6F2-E76563D25608}"/>
          </ac:spMkLst>
        </pc:spChg>
        <pc:spChg chg="mod">
          <ac:chgData name="Priyanka Maurya" userId="55babbc37fe79e14" providerId="LiveId" clId="{DA5DDB9B-510B-46E5-9C3C-161539BC8A20}" dt="2025-04-07T04:47:27.633" v="4609" actId="1036"/>
          <ac:spMkLst>
            <pc:docMk/>
            <pc:sldMk cId="825948934" sldId="269"/>
            <ac:spMk id="332" creationId="{0D0BB346-7C1C-F1F0-5826-053E7C76635A}"/>
          </ac:spMkLst>
        </pc:spChg>
        <pc:spChg chg="mod">
          <ac:chgData name="Priyanka Maurya" userId="55babbc37fe79e14" providerId="LiveId" clId="{DA5DDB9B-510B-46E5-9C3C-161539BC8A20}" dt="2025-04-07T01:33:15.194" v="2169" actId="6549"/>
          <ac:spMkLst>
            <pc:docMk/>
            <pc:sldMk cId="825948934" sldId="269"/>
            <ac:spMk id="337" creationId="{1AB35618-C404-CECF-369C-A4D2AEAF43F8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338" creationId="{DFA5C349-52CA-2FEF-8B2E-236878382B83}"/>
          </ac:spMkLst>
        </pc:spChg>
        <pc:spChg chg="mod">
          <ac:chgData name="Priyanka Maurya" userId="55babbc37fe79e14" providerId="LiveId" clId="{DA5DDB9B-510B-46E5-9C3C-161539BC8A20}" dt="2025-04-07T04:41:13.324" v="4390" actId="113"/>
          <ac:spMkLst>
            <pc:docMk/>
            <pc:sldMk cId="825948934" sldId="269"/>
            <ac:spMk id="340" creationId="{94B2CB6F-A435-7226-C317-512BABF979AA}"/>
          </ac:spMkLst>
        </pc:spChg>
        <pc:spChg chg="mod">
          <ac:chgData name="Priyanka Maurya" userId="55babbc37fe79e14" providerId="LiveId" clId="{DA5DDB9B-510B-46E5-9C3C-161539BC8A20}" dt="2025-04-07T01:33:35.971" v="2175" actId="14100"/>
          <ac:spMkLst>
            <pc:docMk/>
            <pc:sldMk cId="825948934" sldId="269"/>
            <ac:spMk id="341" creationId="{34BAEFBC-8CCB-22B0-97BC-612F3CF9A92A}"/>
          </ac:spMkLst>
        </pc:spChg>
        <pc:spChg chg="mod">
          <ac:chgData name="Priyanka Maurya" userId="55babbc37fe79e14" providerId="LiveId" clId="{DA5DDB9B-510B-46E5-9C3C-161539BC8A20}" dt="2025-04-07T06:32:00.688" v="5813" actId="20577"/>
          <ac:spMkLst>
            <pc:docMk/>
            <pc:sldMk cId="825948934" sldId="269"/>
            <ac:spMk id="343" creationId="{65CE8E5A-3DED-6C7D-E3D0-10FE303288F2}"/>
          </ac:spMkLst>
        </pc:spChg>
        <pc:spChg chg="mod">
          <ac:chgData name="Priyanka Maurya" userId="55babbc37fe79e14" providerId="LiveId" clId="{DA5DDB9B-510B-46E5-9C3C-161539BC8A20}" dt="2025-04-07T01:33:27.158" v="2173" actId="1076"/>
          <ac:spMkLst>
            <pc:docMk/>
            <pc:sldMk cId="825948934" sldId="269"/>
            <ac:spMk id="344" creationId="{23D3DF04-D7F4-51D7-9AE1-094D8BEA00A3}"/>
          </ac:spMkLst>
        </pc:spChg>
        <pc:spChg chg="mod">
          <ac:chgData name="Priyanka Maurya" userId="55babbc37fe79e14" providerId="LiveId" clId="{DA5DDB9B-510B-46E5-9C3C-161539BC8A20}" dt="2025-04-07T01:33:05.205" v="2160" actId="14100"/>
          <ac:spMkLst>
            <pc:docMk/>
            <pc:sldMk cId="825948934" sldId="269"/>
            <ac:spMk id="346" creationId="{84C64897-2ACE-6126-0224-EC3297201A81}"/>
          </ac:spMkLst>
        </pc:spChg>
        <pc:spChg chg="mod">
          <ac:chgData name="Priyanka Maurya" userId="55babbc37fe79e14" providerId="LiveId" clId="{DA5DDB9B-510B-46E5-9C3C-161539BC8A20}" dt="2025-04-07T04:41:30.340" v="4405" actId="1035"/>
          <ac:spMkLst>
            <pc:docMk/>
            <pc:sldMk cId="825948934" sldId="269"/>
            <ac:spMk id="347" creationId="{0C266232-3623-D04E-7D05-6CBA353AB7F1}"/>
          </ac:spMkLst>
        </pc:spChg>
        <pc:grpChg chg="add del mod ord">
          <ac:chgData name="Priyanka Maurya" userId="55babbc37fe79e14" providerId="LiveId" clId="{DA5DDB9B-510B-46E5-9C3C-161539BC8A20}" dt="2025-04-07T01:37:18.104" v="2224" actId="478"/>
          <ac:grpSpMkLst>
            <pc:docMk/>
            <pc:sldMk cId="825948934" sldId="269"/>
            <ac:grpSpMk id="2" creationId="{980C058C-AEEF-9E4B-69F9-7581706A33B3}"/>
          </ac:grpSpMkLst>
        </pc:grpChg>
        <pc:grpChg chg="del">
          <ac:chgData name="Priyanka Maurya" userId="55babbc37fe79e14" providerId="LiveId" clId="{DA5DDB9B-510B-46E5-9C3C-161539BC8A20}" dt="2025-04-07T01:34:57.224" v="2184" actId="478"/>
          <ac:grpSpMkLst>
            <pc:docMk/>
            <pc:sldMk cId="825948934" sldId="269"/>
            <ac:grpSpMk id="27" creationId="{F244FB22-6CB4-9A41-E0DC-8719872AC6E7}"/>
          </ac:grpSpMkLst>
        </pc:grpChg>
        <pc:grpChg chg="del">
          <ac:chgData name="Priyanka Maurya" userId="55babbc37fe79e14" providerId="LiveId" clId="{DA5DDB9B-510B-46E5-9C3C-161539BC8A20}" dt="2025-04-07T01:36:56.144" v="2218" actId="478"/>
          <ac:grpSpMkLst>
            <pc:docMk/>
            <pc:sldMk cId="825948934" sldId="269"/>
            <ac:grpSpMk id="30" creationId="{9375A205-39C7-CDC0-C735-0E20AE2AD319}"/>
          </ac:grpSpMkLst>
        </pc:grpChg>
        <pc:grpChg chg="mod">
          <ac:chgData name="Priyanka Maurya" userId="55babbc37fe79e14" providerId="LiveId" clId="{DA5DDB9B-510B-46E5-9C3C-161539BC8A20}" dt="2025-04-07T04:47:09.029" v="4587" actId="1036"/>
          <ac:grpSpMkLst>
            <pc:docMk/>
            <pc:sldMk cId="825948934" sldId="269"/>
            <ac:grpSpMk id="43" creationId="{9610F58F-6377-52D8-3432-33200CCA6973}"/>
          </ac:grpSpMkLst>
        </pc:grpChg>
        <pc:grpChg chg="mod">
          <ac:chgData name="Priyanka Maurya" userId="55babbc37fe79e14" providerId="LiveId" clId="{DA5DDB9B-510B-46E5-9C3C-161539BC8A20}" dt="2025-04-07T01:28:56.734" v="2044" actId="1076"/>
          <ac:grpSpMkLst>
            <pc:docMk/>
            <pc:sldMk cId="825948934" sldId="269"/>
            <ac:grpSpMk id="45" creationId="{4F7B7EAE-A84E-2406-6183-306F7DA415D7}"/>
          </ac:grpSpMkLst>
        </pc:grpChg>
        <pc:grpChg chg="mod">
          <ac:chgData name="Priyanka Maurya" userId="55babbc37fe79e14" providerId="LiveId" clId="{DA5DDB9B-510B-46E5-9C3C-161539BC8A20}" dt="2025-04-07T01:28:38.252" v="2042" actId="1076"/>
          <ac:grpSpMkLst>
            <pc:docMk/>
            <pc:sldMk cId="825948934" sldId="269"/>
            <ac:grpSpMk id="345" creationId="{114D8BCA-E379-2CC6-30F9-A876340EE0FA}"/>
          </ac:grpSpMkLst>
        </pc:grpChg>
        <pc:picChg chg="add mod">
          <ac:chgData name="Priyanka Maurya" userId="55babbc37fe79e14" providerId="LiveId" clId="{DA5DDB9B-510B-46E5-9C3C-161539BC8A20}" dt="2025-04-07T04:40:59.814" v="4388" actId="1076"/>
          <ac:picMkLst>
            <pc:docMk/>
            <pc:sldMk cId="825948934" sldId="269"/>
            <ac:picMk id="54" creationId="{7FD90105-3AC6-12CE-24CF-B5AFE17F0C8C}"/>
          </ac:picMkLst>
        </pc:picChg>
      </pc:sldChg>
      <pc:sldChg chg="addSp delSp modSp add mod">
        <pc:chgData name="Priyanka Maurya" userId="55babbc37fe79e14" providerId="LiveId" clId="{DA5DDB9B-510B-46E5-9C3C-161539BC8A20}" dt="2025-04-07T06:40:49.038" v="5925" actId="1076"/>
        <pc:sldMkLst>
          <pc:docMk/>
          <pc:sldMk cId="4029968761" sldId="270"/>
        </pc:sldMkLst>
        <pc:spChg chg="del">
          <ac:chgData name="Priyanka Maurya" userId="55babbc37fe79e14" providerId="LiveId" clId="{DA5DDB9B-510B-46E5-9C3C-161539BC8A20}" dt="2025-04-07T03:25:21.295" v="3148" actId="478"/>
          <ac:spMkLst>
            <pc:docMk/>
            <pc:sldMk cId="4029968761" sldId="270"/>
            <ac:spMk id="2" creationId="{6A6CD931-993C-C5DE-B949-92C619218E54}"/>
          </ac:spMkLst>
        </pc:spChg>
        <pc:spChg chg="mod">
          <ac:chgData name="Priyanka Maurya" userId="55babbc37fe79e14" providerId="LiveId" clId="{DA5DDB9B-510B-46E5-9C3C-161539BC8A20}" dt="2025-04-07T03:53:44.100" v="3811" actId="20577"/>
          <ac:spMkLst>
            <pc:docMk/>
            <pc:sldMk cId="4029968761" sldId="270"/>
            <ac:spMk id="3" creationId="{94D9BB49-07BA-A5F0-4B2D-D7F19FB54890}"/>
          </ac:spMkLst>
        </pc:spChg>
        <pc:spChg chg="mod">
          <ac:chgData name="Priyanka Maurya" userId="55babbc37fe79e14" providerId="LiveId" clId="{DA5DDB9B-510B-46E5-9C3C-161539BC8A20}" dt="2025-04-07T03:56:57.317" v="3839" actId="1076"/>
          <ac:spMkLst>
            <pc:docMk/>
            <pc:sldMk cId="4029968761" sldId="270"/>
            <ac:spMk id="4" creationId="{8D5CD2FA-9150-C463-B8ED-D512DBE93E8C}"/>
          </ac:spMkLst>
        </pc:spChg>
        <pc:spChg chg="mod">
          <ac:chgData name="Priyanka Maurya" userId="55babbc37fe79e14" providerId="LiveId" clId="{DA5DDB9B-510B-46E5-9C3C-161539BC8A20}" dt="2025-04-07T06:40:49.038" v="5925" actId="1076"/>
          <ac:spMkLst>
            <pc:docMk/>
            <pc:sldMk cId="4029968761" sldId="270"/>
            <ac:spMk id="5" creationId="{77BA0CB1-07DF-EC5B-1C33-A408897CC213}"/>
          </ac:spMkLst>
        </pc:spChg>
        <pc:spChg chg="add mod">
          <ac:chgData name="Priyanka Maurya" userId="55babbc37fe79e14" providerId="LiveId" clId="{DA5DDB9B-510B-46E5-9C3C-161539BC8A20}" dt="2025-04-07T03:31:12.865" v="3212" actId="14826"/>
          <ac:spMkLst>
            <pc:docMk/>
            <pc:sldMk cId="4029968761" sldId="270"/>
            <ac:spMk id="6" creationId="{73450364-F9FD-0C28-9243-09F17B86E6F7}"/>
          </ac:spMkLst>
        </pc:spChg>
        <pc:spChg chg="del mod">
          <ac:chgData name="Priyanka Maurya" userId="55babbc37fe79e14" providerId="LiveId" clId="{DA5DDB9B-510B-46E5-9C3C-161539BC8A20}" dt="2025-04-07T03:37:14.568" v="3302" actId="478"/>
          <ac:spMkLst>
            <pc:docMk/>
            <pc:sldMk cId="4029968761" sldId="270"/>
            <ac:spMk id="14" creationId="{06BA28A9-07DC-9BEE-68F6-9407BFDE2D5E}"/>
          </ac:spMkLst>
        </pc:spChg>
        <pc:spChg chg="add">
          <ac:chgData name="Priyanka Maurya" userId="55babbc37fe79e14" providerId="LiveId" clId="{DA5DDB9B-510B-46E5-9C3C-161539BC8A20}" dt="2025-04-07T03:32:18.177" v="3214"/>
          <ac:spMkLst>
            <pc:docMk/>
            <pc:sldMk cId="4029968761" sldId="270"/>
            <ac:spMk id="66" creationId="{3D6634F8-4094-CAA8-719D-DD362F13C700}"/>
          </ac:spMkLst>
        </pc:spChg>
        <pc:spChg chg="add del mod">
          <ac:chgData name="Priyanka Maurya" userId="55babbc37fe79e14" providerId="LiveId" clId="{DA5DDB9B-510B-46E5-9C3C-161539BC8A20}" dt="2025-04-07T03:42:22.129" v="3451" actId="478"/>
          <ac:spMkLst>
            <pc:docMk/>
            <pc:sldMk cId="4029968761" sldId="270"/>
            <ac:spMk id="70" creationId="{D50B8E8B-9F10-26E2-2AF8-3BD21C38DF32}"/>
          </ac:spMkLst>
        </pc:spChg>
        <pc:spChg chg="add mod">
          <ac:chgData name="Priyanka Maurya" userId="55babbc37fe79e14" providerId="LiveId" clId="{DA5DDB9B-510B-46E5-9C3C-161539BC8A20}" dt="2025-04-07T03:54:33.851" v="3823" actId="255"/>
          <ac:spMkLst>
            <pc:docMk/>
            <pc:sldMk cId="4029968761" sldId="270"/>
            <ac:spMk id="74" creationId="{37372B49-786B-5D0A-BEC0-81A56EB60FA3}"/>
          </ac:spMkLst>
        </pc:spChg>
        <pc:spChg chg="mod">
          <ac:chgData name="Priyanka Maurya" userId="55babbc37fe79e14" providerId="LiveId" clId="{DA5DDB9B-510B-46E5-9C3C-161539BC8A20}" dt="2025-04-07T03:40:14.185" v="3359" actId="20577"/>
          <ac:spMkLst>
            <pc:docMk/>
            <pc:sldMk cId="4029968761" sldId="270"/>
            <ac:spMk id="76" creationId="{2826039D-DFF1-C6D3-DE9E-901CCC04155C}"/>
          </ac:spMkLst>
        </pc:spChg>
        <pc:spChg chg="mod">
          <ac:chgData name="Priyanka Maurya" userId="55babbc37fe79e14" providerId="LiveId" clId="{DA5DDB9B-510B-46E5-9C3C-161539BC8A20}" dt="2025-04-07T03:42:48.001" v="3462" actId="1035"/>
          <ac:spMkLst>
            <pc:docMk/>
            <pc:sldMk cId="4029968761" sldId="270"/>
            <ac:spMk id="77" creationId="{4E46B015-4CD7-28EF-7A05-A4777C99311D}"/>
          </ac:spMkLst>
        </pc:spChg>
        <pc:spChg chg="mod">
          <ac:chgData name="Priyanka Maurya" userId="55babbc37fe79e14" providerId="LiveId" clId="{DA5DDB9B-510B-46E5-9C3C-161539BC8A20}" dt="2025-04-07T03:41:15.909" v="3422" actId="1076"/>
          <ac:spMkLst>
            <pc:docMk/>
            <pc:sldMk cId="4029968761" sldId="270"/>
            <ac:spMk id="91" creationId="{DAE38F95-75BD-86DA-CB50-03E257D2FBCE}"/>
          </ac:spMkLst>
        </pc:spChg>
        <pc:spChg chg="mod">
          <ac:chgData name="Priyanka Maurya" userId="55babbc37fe79e14" providerId="LiveId" clId="{DA5DDB9B-510B-46E5-9C3C-161539BC8A20}" dt="2025-04-07T03:55:50.134" v="3834" actId="114"/>
          <ac:spMkLst>
            <pc:docMk/>
            <pc:sldMk cId="4029968761" sldId="270"/>
            <ac:spMk id="92" creationId="{2ADB4C81-B01B-91E2-52F3-9CE2853EEC74}"/>
          </ac:spMkLst>
        </pc:spChg>
        <pc:spChg chg="mod">
          <ac:chgData name="Priyanka Maurya" userId="55babbc37fe79e14" providerId="LiveId" clId="{DA5DDB9B-510B-46E5-9C3C-161539BC8A20}" dt="2025-04-07T03:41:52.673" v="3441" actId="20577"/>
          <ac:spMkLst>
            <pc:docMk/>
            <pc:sldMk cId="4029968761" sldId="270"/>
            <ac:spMk id="95" creationId="{33C0730D-BF31-4CAC-7F14-A17D1DB358B9}"/>
          </ac:spMkLst>
        </pc:spChg>
        <pc:spChg chg="mod">
          <ac:chgData name="Priyanka Maurya" userId="55babbc37fe79e14" providerId="LiveId" clId="{DA5DDB9B-510B-46E5-9C3C-161539BC8A20}" dt="2025-04-07T03:43:04.649" v="3485" actId="1035"/>
          <ac:spMkLst>
            <pc:docMk/>
            <pc:sldMk cId="4029968761" sldId="270"/>
            <ac:spMk id="100" creationId="{F883C007-3DE0-9D71-E159-361C2618FFD1}"/>
          </ac:spMkLst>
        </pc:spChg>
        <pc:spChg chg="mod">
          <ac:chgData name="Priyanka Maurya" userId="55babbc37fe79e14" providerId="LiveId" clId="{DA5DDB9B-510B-46E5-9C3C-161539BC8A20}" dt="2025-04-07T03:48:53.177" v="3640"/>
          <ac:spMkLst>
            <pc:docMk/>
            <pc:sldMk cId="4029968761" sldId="270"/>
            <ac:spMk id="111" creationId="{6267AEA8-EFFA-2E7E-ECE8-EB6B7138490E}"/>
          </ac:spMkLst>
        </pc:spChg>
        <pc:spChg chg="mod">
          <ac:chgData name="Priyanka Maurya" userId="55babbc37fe79e14" providerId="LiveId" clId="{DA5DDB9B-510B-46E5-9C3C-161539BC8A20}" dt="2025-04-07T03:51:59.546" v="3755" actId="20577"/>
          <ac:spMkLst>
            <pc:docMk/>
            <pc:sldMk cId="4029968761" sldId="270"/>
            <ac:spMk id="112" creationId="{509B8351-93C7-4A17-DC30-9DEA11670D55}"/>
          </ac:spMkLst>
        </pc:spChg>
        <pc:spChg chg="mod">
          <ac:chgData name="Priyanka Maurya" userId="55babbc37fe79e14" providerId="LiveId" clId="{DA5DDB9B-510B-46E5-9C3C-161539BC8A20}" dt="2025-04-07T04:16:59.806" v="3999" actId="1036"/>
          <ac:spMkLst>
            <pc:docMk/>
            <pc:sldMk cId="4029968761" sldId="270"/>
            <ac:spMk id="113" creationId="{4A8622BC-F52F-4A68-835C-1F9D284DEC6F}"/>
          </ac:spMkLst>
        </pc:spChg>
        <pc:spChg chg="mod">
          <ac:chgData name="Priyanka Maurya" userId="55babbc37fe79e14" providerId="LiveId" clId="{DA5DDB9B-510B-46E5-9C3C-161539BC8A20}" dt="2025-04-07T04:16:59.806" v="3999" actId="1036"/>
          <ac:spMkLst>
            <pc:docMk/>
            <pc:sldMk cId="4029968761" sldId="270"/>
            <ac:spMk id="114" creationId="{D2195433-811B-6542-F02D-836B3C8226F8}"/>
          </ac:spMkLst>
        </pc:spChg>
        <pc:spChg chg="mod">
          <ac:chgData name="Priyanka Maurya" userId="55babbc37fe79e14" providerId="LiveId" clId="{DA5DDB9B-510B-46E5-9C3C-161539BC8A20}" dt="2025-04-07T03:48:53.177" v="3640"/>
          <ac:spMkLst>
            <pc:docMk/>
            <pc:sldMk cId="4029968761" sldId="270"/>
            <ac:spMk id="115" creationId="{C8447459-DDBA-B9AA-9910-46742A31A8D8}"/>
          </ac:spMkLst>
        </pc:spChg>
        <pc:spChg chg="mod">
          <ac:chgData name="Priyanka Maurya" userId="55babbc37fe79e14" providerId="LiveId" clId="{DA5DDB9B-510B-46E5-9C3C-161539BC8A20}" dt="2025-04-07T03:49:11.284" v="3644" actId="20577"/>
          <ac:spMkLst>
            <pc:docMk/>
            <pc:sldMk cId="4029968761" sldId="270"/>
            <ac:spMk id="116" creationId="{375EFAA8-65BA-0D8E-A098-AF9830705BF3}"/>
          </ac:spMkLst>
        </pc:spChg>
        <pc:spChg chg="add mod">
          <ac:chgData name="Priyanka Maurya" userId="55babbc37fe79e14" providerId="LiveId" clId="{DA5DDB9B-510B-46E5-9C3C-161539BC8A20}" dt="2025-04-07T03:54:42.315" v="3824" actId="255"/>
          <ac:spMkLst>
            <pc:docMk/>
            <pc:sldMk cId="4029968761" sldId="270"/>
            <ac:spMk id="119" creationId="{20DD743F-58C3-F32F-2086-08FFADD6496D}"/>
          </ac:spMkLst>
        </pc:spChg>
        <pc:spChg chg="add">
          <ac:chgData name="Priyanka Maurya" userId="55babbc37fe79e14" providerId="LiveId" clId="{DA5DDB9B-510B-46E5-9C3C-161539BC8A20}" dt="2025-04-07T03:48:27.113" v="3628"/>
          <ac:spMkLst>
            <pc:docMk/>
            <pc:sldMk cId="4029968761" sldId="270"/>
            <ac:spMk id="120" creationId="{7908F794-EE7F-308E-0391-498D5B50AD74}"/>
          </ac:spMkLst>
        </pc:spChg>
        <pc:spChg chg="add del mod">
          <ac:chgData name="Priyanka Maurya" userId="55babbc37fe79e14" providerId="LiveId" clId="{DA5DDB9B-510B-46E5-9C3C-161539BC8A20}" dt="2025-04-07T06:40:37.987" v="5923" actId="1076"/>
          <ac:spMkLst>
            <pc:docMk/>
            <pc:sldMk cId="4029968761" sldId="270"/>
            <ac:spMk id="123" creationId="{80DC3E02-608C-88FC-3D09-AB18FEE7EE2A}"/>
          </ac:spMkLst>
        </pc:spChg>
        <pc:grpChg chg="del">
          <ac:chgData name="Priyanka Maurya" userId="55babbc37fe79e14" providerId="LiveId" clId="{DA5DDB9B-510B-46E5-9C3C-161539BC8A20}" dt="2025-04-07T03:35:41.825" v="3268" actId="478"/>
          <ac:grpSpMkLst>
            <pc:docMk/>
            <pc:sldMk cId="4029968761" sldId="270"/>
            <ac:grpSpMk id="64" creationId="{A45D9AB1-6B64-5598-603A-30AAB6455511}"/>
          </ac:grpSpMkLst>
        </pc:grpChg>
        <pc:grpChg chg="add mod">
          <ac:chgData name="Priyanka Maurya" userId="55babbc37fe79e14" providerId="LiveId" clId="{DA5DDB9B-510B-46E5-9C3C-161539BC8A20}" dt="2025-04-07T03:45:22.786" v="3585" actId="1036"/>
          <ac:grpSpMkLst>
            <pc:docMk/>
            <pc:sldMk cId="4029968761" sldId="270"/>
            <ac:grpSpMk id="75" creationId="{0D1ECB64-57ED-1ADE-47F6-BCD52744627B}"/>
          </ac:grpSpMkLst>
        </pc:grpChg>
        <pc:grpChg chg="del">
          <ac:chgData name="Priyanka Maurya" userId="55babbc37fe79e14" providerId="LiveId" clId="{DA5DDB9B-510B-46E5-9C3C-161539BC8A20}" dt="2025-04-07T03:43:20.793" v="3486" actId="478"/>
          <ac:grpSpMkLst>
            <pc:docMk/>
            <pc:sldMk cId="4029968761" sldId="270"/>
            <ac:grpSpMk id="93" creationId="{DC27C8F4-3D38-50F7-EB49-0F1392B6F845}"/>
          </ac:grpSpMkLst>
        </pc:grpChg>
        <pc:grpChg chg="add mod">
          <ac:chgData name="Priyanka Maurya" userId="55babbc37fe79e14" providerId="LiveId" clId="{DA5DDB9B-510B-46E5-9C3C-161539BC8A20}" dt="2025-04-07T03:48:53.177" v="3640"/>
          <ac:grpSpMkLst>
            <pc:docMk/>
            <pc:sldMk cId="4029968761" sldId="270"/>
            <ac:grpSpMk id="110" creationId="{5D1F8004-6313-57E6-965D-EC5C9B22A7EC}"/>
          </ac:grpSpMkLst>
        </pc:grpChg>
        <pc:picChg chg="add mod">
          <ac:chgData name="Priyanka Maurya" userId="55babbc37fe79e14" providerId="LiveId" clId="{DA5DDB9B-510B-46E5-9C3C-161539BC8A20}" dt="2025-04-07T03:55:40.248" v="3832" actId="1076"/>
          <ac:picMkLst>
            <pc:docMk/>
            <pc:sldMk cId="4029968761" sldId="270"/>
            <ac:picMk id="69" creationId="{AAD3A432-A773-537A-5226-1227E9AC7793}"/>
          </ac:picMkLst>
        </pc:picChg>
        <pc:picChg chg="add del mod">
          <ac:chgData name="Priyanka Maurya" userId="55babbc37fe79e14" providerId="LiveId" clId="{DA5DDB9B-510B-46E5-9C3C-161539BC8A20}" dt="2025-04-07T03:55:22.906" v="3829" actId="478"/>
          <ac:picMkLst>
            <pc:docMk/>
            <pc:sldMk cId="4029968761" sldId="270"/>
            <ac:picMk id="121" creationId="{6F9077FF-320B-6AB4-1A19-82A31483F9A7}"/>
          </ac:picMkLst>
        </pc:picChg>
        <pc:picChg chg="mod">
          <ac:chgData name="Priyanka Maurya" userId="55babbc37fe79e14" providerId="LiveId" clId="{DA5DDB9B-510B-46E5-9C3C-161539BC8A20}" dt="2025-04-07T03:31:12.865" v="3212" actId="14826"/>
          <ac:picMkLst>
            <pc:docMk/>
            <pc:sldMk cId="4029968761" sldId="270"/>
            <ac:picMk id="122" creationId="{23AD0F19-FE3D-4810-CDC3-23E03D48F1EE}"/>
          </ac:picMkLst>
        </pc:picChg>
        <pc:picChg chg="add mod">
          <ac:chgData name="Priyanka Maurya" userId="55babbc37fe79e14" providerId="LiveId" clId="{DA5DDB9B-510B-46E5-9C3C-161539BC8A20}" dt="2025-04-07T06:40:43.303" v="5924" actId="1076"/>
          <ac:picMkLst>
            <pc:docMk/>
            <pc:sldMk cId="4029968761" sldId="270"/>
            <ac:picMk id="124" creationId="{EDACEFA0-DDE5-030C-56C2-F1BC50809CFA}"/>
          </ac:picMkLst>
        </pc:picChg>
        <pc:cxnChg chg="mod">
          <ac:chgData name="Priyanka Maurya" userId="55babbc37fe79e14" providerId="LiveId" clId="{DA5DDB9B-510B-46E5-9C3C-161539BC8A20}" dt="2025-04-07T03:42:57.649" v="3479" actId="1036"/>
          <ac:cxnSpMkLst>
            <pc:docMk/>
            <pc:sldMk cId="4029968761" sldId="270"/>
            <ac:cxnSpMk id="102" creationId="{5690AD58-B334-868B-6727-9BA00CDD3756}"/>
          </ac:cxnSpMkLst>
        </pc:cxnChg>
        <pc:cxnChg chg="mod">
          <ac:chgData name="Priyanka Maurya" userId="55babbc37fe79e14" providerId="LiveId" clId="{DA5DDB9B-510B-46E5-9C3C-161539BC8A20}" dt="2025-04-07T03:41:10.297" v="3421" actId="1035"/>
          <ac:cxnSpMkLst>
            <pc:docMk/>
            <pc:sldMk cId="4029968761" sldId="270"/>
            <ac:cxnSpMk id="109" creationId="{11E4CC54-EFB6-5147-7E2D-8363899E2CD0}"/>
          </ac:cxnSpMkLst>
        </pc:cxnChg>
        <pc:cxnChg chg="mod">
          <ac:chgData name="Priyanka Maurya" userId="55babbc37fe79e14" providerId="LiveId" clId="{DA5DDB9B-510B-46E5-9C3C-161539BC8A20}" dt="2025-04-07T03:48:53.177" v="3640"/>
          <ac:cxnSpMkLst>
            <pc:docMk/>
            <pc:sldMk cId="4029968761" sldId="270"/>
            <ac:cxnSpMk id="117" creationId="{3E756CC1-F817-4E36-8C13-2FF0356A1AEB}"/>
          </ac:cxnSpMkLst>
        </pc:cxnChg>
        <pc:cxnChg chg="mod">
          <ac:chgData name="Priyanka Maurya" userId="55babbc37fe79e14" providerId="LiveId" clId="{DA5DDB9B-510B-46E5-9C3C-161539BC8A20}" dt="2025-04-07T03:49:35.946" v="3711" actId="1035"/>
          <ac:cxnSpMkLst>
            <pc:docMk/>
            <pc:sldMk cId="4029968761" sldId="270"/>
            <ac:cxnSpMk id="118" creationId="{FAF6EF3E-474C-2DAA-E9CE-6E6B4124F9F6}"/>
          </ac:cxnSpMkLst>
        </pc:cxnChg>
      </pc:sldChg>
      <pc:sldChg chg="modSp add mod">
        <pc:chgData name="Priyanka Maurya" userId="55babbc37fe79e14" providerId="LiveId" clId="{DA5DDB9B-510B-46E5-9C3C-161539BC8A20}" dt="2025-04-07T05:01:31.799" v="4812" actId="12"/>
        <pc:sldMkLst>
          <pc:docMk/>
          <pc:sldMk cId="1202628907" sldId="271"/>
        </pc:sldMkLst>
        <pc:spChg chg="mod">
          <ac:chgData name="Priyanka Maurya" userId="55babbc37fe79e14" providerId="LiveId" clId="{DA5DDB9B-510B-46E5-9C3C-161539BC8A20}" dt="2025-04-07T04:35:37.800" v="4264" actId="20577"/>
          <ac:spMkLst>
            <pc:docMk/>
            <pc:sldMk cId="1202628907" sldId="271"/>
            <ac:spMk id="67" creationId="{E85DD9CC-8BB0-65BF-BAF3-FCB0858C63C5}"/>
          </ac:spMkLst>
        </pc:spChg>
        <pc:spChg chg="mod">
          <ac:chgData name="Priyanka Maurya" userId="55babbc37fe79e14" providerId="LiveId" clId="{DA5DDB9B-510B-46E5-9C3C-161539BC8A20}" dt="2025-04-07T05:01:31.799" v="4812" actId="12"/>
          <ac:spMkLst>
            <pc:docMk/>
            <pc:sldMk cId="1202628907" sldId="271"/>
            <ac:spMk id="86" creationId="{FFFD845D-8B11-E6F4-2210-A4DA43DA27AB}"/>
          </ac:spMkLst>
        </pc:spChg>
      </pc:sldChg>
      <pc:sldChg chg="modSp add mod">
        <pc:chgData name="Priyanka Maurya" userId="55babbc37fe79e14" providerId="LiveId" clId="{DA5DDB9B-510B-46E5-9C3C-161539BC8A20}" dt="2025-04-07T05:01:07.596" v="4810" actId="5793"/>
        <pc:sldMkLst>
          <pc:docMk/>
          <pc:sldMk cId="3861113096" sldId="272"/>
        </pc:sldMkLst>
        <pc:spChg chg="mod">
          <ac:chgData name="Priyanka Maurya" userId="55babbc37fe79e14" providerId="LiveId" clId="{DA5DDB9B-510B-46E5-9C3C-161539BC8A20}" dt="2025-04-07T04:36:40.959" v="4272" actId="14100"/>
          <ac:spMkLst>
            <pc:docMk/>
            <pc:sldMk cId="3861113096" sldId="272"/>
            <ac:spMk id="67" creationId="{578C8745-0622-4156-2EE5-AA04AE1E33A3}"/>
          </ac:spMkLst>
        </pc:spChg>
        <pc:spChg chg="mod">
          <ac:chgData name="Priyanka Maurya" userId="55babbc37fe79e14" providerId="LiveId" clId="{DA5DDB9B-510B-46E5-9C3C-161539BC8A20}" dt="2025-04-07T05:01:07.596" v="4810" actId="5793"/>
          <ac:spMkLst>
            <pc:docMk/>
            <pc:sldMk cId="3861113096" sldId="272"/>
            <ac:spMk id="86" creationId="{330331CE-ABCE-BC6D-6B07-133FA6F70761}"/>
          </ac:spMkLst>
        </pc:spChg>
      </pc:sldChg>
      <pc:sldChg chg="addSp delSp modSp add mod">
        <pc:chgData name="Priyanka Maurya" userId="55babbc37fe79e14" providerId="LiveId" clId="{DA5DDB9B-510B-46E5-9C3C-161539BC8A20}" dt="2025-04-07T06:43:21.888" v="5938" actId="478"/>
        <pc:sldMkLst>
          <pc:docMk/>
          <pc:sldMk cId="1370506025" sldId="273"/>
        </pc:sldMkLst>
        <pc:spChg chg="add del mod">
          <ac:chgData name="Priyanka Maurya" userId="55babbc37fe79e14" providerId="LiveId" clId="{DA5DDB9B-510B-46E5-9C3C-161539BC8A20}" dt="2025-04-07T04:54:52.811" v="4701" actId="478"/>
          <ac:spMkLst>
            <pc:docMk/>
            <pc:sldMk cId="1370506025" sldId="273"/>
            <ac:spMk id="6" creationId="{2E9DF8CB-BE4D-D1E4-F92D-F885DA1E9167}"/>
          </ac:spMkLst>
        </pc:spChg>
        <pc:spChg chg="mod">
          <ac:chgData name="Priyanka Maurya" userId="55babbc37fe79e14" providerId="LiveId" clId="{DA5DDB9B-510B-46E5-9C3C-161539BC8A20}" dt="2025-04-07T04:52:57.906" v="4659"/>
          <ac:spMkLst>
            <pc:docMk/>
            <pc:sldMk cId="1370506025" sldId="273"/>
            <ac:spMk id="9" creationId="{22D9C1E7-3D8C-FBBC-04D3-830CEB5B7B3E}"/>
          </ac:spMkLst>
        </pc:spChg>
        <pc:spChg chg="mod">
          <ac:chgData name="Priyanka Maurya" userId="55babbc37fe79e14" providerId="LiveId" clId="{DA5DDB9B-510B-46E5-9C3C-161539BC8A20}" dt="2025-04-07T04:54:31.226" v="4680" actId="948"/>
          <ac:spMkLst>
            <pc:docMk/>
            <pc:sldMk cId="1370506025" sldId="273"/>
            <ac:spMk id="10" creationId="{60AEB20E-FE32-1217-1750-83DFD018EF48}"/>
          </ac:spMkLst>
        </pc:spChg>
        <pc:spChg chg="mod">
          <ac:chgData name="Priyanka Maurya" userId="55babbc37fe79e14" providerId="LiveId" clId="{DA5DDB9B-510B-46E5-9C3C-161539BC8A20}" dt="2025-04-07T04:54:46.611" v="4700" actId="1035"/>
          <ac:spMkLst>
            <pc:docMk/>
            <pc:sldMk cId="1370506025" sldId="273"/>
            <ac:spMk id="11" creationId="{D5CE3B47-3661-46E8-8E1B-DF68FE67C303}"/>
          </ac:spMkLst>
        </pc:spChg>
        <pc:spChg chg="mod">
          <ac:chgData name="Priyanka Maurya" userId="55babbc37fe79e14" providerId="LiveId" clId="{DA5DDB9B-510B-46E5-9C3C-161539BC8A20}" dt="2025-04-07T04:54:46.611" v="4700" actId="1035"/>
          <ac:spMkLst>
            <pc:docMk/>
            <pc:sldMk cId="1370506025" sldId="273"/>
            <ac:spMk id="12" creationId="{ABDF2F36-D2AB-B183-EBC2-84414F6E1F15}"/>
          </ac:spMkLst>
        </pc:spChg>
        <pc:spChg chg="mod">
          <ac:chgData name="Priyanka Maurya" userId="55babbc37fe79e14" providerId="LiveId" clId="{DA5DDB9B-510B-46E5-9C3C-161539BC8A20}" dt="2025-04-07T04:53:45.683" v="4673"/>
          <ac:spMkLst>
            <pc:docMk/>
            <pc:sldMk cId="1370506025" sldId="273"/>
            <ac:spMk id="13" creationId="{D2BD103A-77F9-F250-97EE-16DB47A97EBF}"/>
          </ac:spMkLst>
        </pc:spChg>
        <pc:spChg chg="mod">
          <ac:chgData name="Priyanka Maurya" userId="55babbc37fe79e14" providerId="LiveId" clId="{DA5DDB9B-510B-46E5-9C3C-161539BC8A20}" dt="2025-04-07T04:54:13.330" v="4678" actId="948"/>
          <ac:spMkLst>
            <pc:docMk/>
            <pc:sldMk cId="1370506025" sldId="273"/>
            <ac:spMk id="14" creationId="{5E53951C-F13B-EB9D-A69A-4527396E7BB6}"/>
          </ac:spMkLst>
        </pc:spChg>
        <pc:spChg chg="mod">
          <ac:chgData name="Priyanka Maurya" userId="55babbc37fe79e14" providerId="LiveId" clId="{DA5DDB9B-510B-46E5-9C3C-161539BC8A20}" dt="2025-04-07T06:43:18.418" v="5937" actId="14100"/>
          <ac:spMkLst>
            <pc:docMk/>
            <pc:sldMk cId="1370506025" sldId="273"/>
            <ac:spMk id="107" creationId="{53E44716-0A39-3284-21C6-C0D87290F27E}"/>
          </ac:spMkLst>
        </pc:spChg>
        <pc:spChg chg="del">
          <ac:chgData name="Priyanka Maurya" userId="55babbc37fe79e14" providerId="LiveId" clId="{DA5DDB9B-510B-46E5-9C3C-161539BC8A20}" dt="2025-04-07T04:48:20.962" v="4613" actId="478"/>
          <ac:spMkLst>
            <pc:docMk/>
            <pc:sldMk cId="1370506025" sldId="273"/>
            <ac:spMk id="118" creationId="{DE2949DD-9754-1BE9-CBEE-E3A7B4E82A25}"/>
          </ac:spMkLst>
        </pc:spChg>
        <pc:spChg chg="del mod">
          <ac:chgData name="Priyanka Maurya" userId="55babbc37fe79e14" providerId="LiveId" clId="{DA5DDB9B-510B-46E5-9C3C-161539BC8A20}" dt="2025-04-07T06:43:21.888" v="5938" actId="478"/>
          <ac:spMkLst>
            <pc:docMk/>
            <pc:sldMk cId="1370506025" sldId="273"/>
            <ac:spMk id="119" creationId="{44B9F342-61D7-8934-CEF5-1D5BE6B28492}"/>
          </ac:spMkLst>
        </pc:spChg>
        <pc:spChg chg="del">
          <ac:chgData name="Priyanka Maurya" userId="55babbc37fe79e14" providerId="LiveId" clId="{DA5DDB9B-510B-46E5-9C3C-161539BC8A20}" dt="2025-04-07T04:48:24.130" v="4614" actId="478"/>
          <ac:spMkLst>
            <pc:docMk/>
            <pc:sldMk cId="1370506025" sldId="273"/>
            <ac:spMk id="124" creationId="{A27A9A49-1AD8-E906-9F24-AA23A8A11F25}"/>
          </ac:spMkLst>
        </pc:spChg>
        <pc:spChg chg="del mod topLvl">
          <ac:chgData name="Priyanka Maurya" userId="55babbc37fe79e14" providerId="LiveId" clId="{DA5DDB9B-510B-46E5-9C3C-161539BC8A20}" dt="2025-04-07T04:54:52.811" v="4701" actId="478"/>
          <ac:spMkLst>
            <pc:docMk/>
            <pc:sldMk cId="1370506025" sldId="273"/>
            <ac:spMk id="190" creationId="{98742DA9-C9E7-8B19-CFB7-4CDC6CC22D92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2" creationId="{00D61F98-776E-E4C7-BE03-F5DFFF1942CC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3" creationId="{ABE9DD8F-5EC7-2908-CCCA-B833CFBA7526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5" creationId="{81AE6AD8-92D4-DBA4-8125-D74A6D8FB560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6" creationId="{0BD7EDCB-7DB4-60EE-C75B-1FCA3F2969DA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7" creationId="{E86316CE-6C97-EBA7-C0DB-2B35DF314D75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199" creationId="{55CDE4CF-8DCB-AEA9-276D-A3B19BACEBBA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200" creationId="{8C83D943-64A4-B4E9-48F2-7CC7C8692F69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202" creationId="{8E00D9BA-CA1A-604C-8C18-8294A4FBBD89}"/>
          </ac:spMkLst>
        </pc:spChg>
        <pc:spChg chg="mod">
          <ac:chgData name="Priyanka Maurya" userId="55babbc37fe79e14" providerId="LiveId" clId="{DA5DDB9B-510B-46E5-9C3C-161539BC8A20}" dt="2025-04-07T04:51:00.093" v="4640" actId="165"/>
          <ac:spMkLst>
            <pc:docMk/>
            <pc:sldMk cId="1370506025" sldId="273"/>
            <ac:spMk id="203" creationId="{900BF90F-A0C4-4CC3-2EC1-DF6FF6FC95E0}"/>
          </ac:spMkLst>
        </pc:spChg>
        <pc:grpChg chg="add mod">
          <ac:chgData name="Priyanka Maurya" userId="55babbc37fe79e14" providerId="LiveId" clId="{DA5DDB9B-510B-46E5-9C3C-161539BC8A20}" dt="2025-04-07T04:55:33.739" v="4722" actId="14100"/>
          <ac:grpSpMkLst>
            <pc:docMk/>
            <pc:sldMk cId="1370506025" sldId="273"/>
            <ac:grpSpMk id="8" creationId="{78C2DD36-9509-2FDE-F0FD-740E6DDBEFC1}"/>
          </ac:grpSpMkLst>
        </pc:grpChg>
        <pc:grpChg chg="del">
          <ac:chgData name="Priyanka Maurya" userId="55babbc37fe79e14" providerId="LiveId" clId="{DA5DDB9B-510B-46E5-9C3C-161539BC8A20}" dt="2025-04-07T04:49:12.138" v="4622" actId="478"/>
          <ac:grpSpMkLst>
            <pc:docMk/>
            <pc:sldMk cId="1370506025" sldId="273"/>
            <ac:grpSpMk id="106" creationId="{052E8F26-969D-B41B-A352-C2411EAC5661}"/>
          </ac:grpSpMkLst>
        </pc:grpChg>
        <pc:grpChg chg="del">
          <ac:chgData name="Priyanka Maurya" userId="55babbc37fe79e14" providerId="LiveId" clId="{DA5DDB9B-510B-46E5-9C3C-161539BC8A20}" dt="2025-04-07T04:51:29.906" v="4644" actId="478"/>
          <ac:grpSpMkLst>
            <pc:docMk/>
            <pc:sldMk cId="1370506025" sldId="273"/>
            <ac:grpSpMk id="191" creationId="{4C1D9CC4-F2AE-53C5-6982-B44F3CF331FC}"/>
          </ac:grpSpMkLst>
        </pc:grpChg>
        <pc:grpChg chg="del">
          <ac:chgData name="Priyanka Maurya" userId="55babbc37fe79e14" providerId="LiveId" clId="{DA5DDB9B-510B-46E5-9C3C-161539BC8A20}" dt="2025-04-07T04:52:39.978" v="4654" actId="478"/>
          <ac:grpSpMkLst>
            <pc:docMk/>
            <pc:sldMk cId="1370506025" sldId="273"/>
            <ac:grpSpMk id="204" creationId="{05E08184-0999-4777-24C4-F708C36258B7}"/>
          </ac:grpSpMkLst>
        </pc:grpChg>
        <pc:grpChg chg="del">
          <ac:chgData name="Priyanka Maurya" userId="55babbc37fe79e14" providerId="LiveId" clId="{DA5DDB9B-510B-46E5-9C3C-161539BC8A20}" dt="2025-04-07T04:52:39.978" v="4654" actId="478"/>
          <ac:grpSpMkLst>
            <pc:docMk/>
            <pc:sldMk cId="1370506025" sldId="273"/>
            <ac:grpSpMk id="205" creationId="{261D13A1-7F82-1097-77C9-BBA348A46903}"/>
          </ac:grpSpMkLst>
        </pc:grpChg>
        <pc:picChg chg="add del mod">
          <ac:chgData name="Priyanka Maurya" userId="55babbc37fe79e14" providerId="LiveId" clId="{DA5DDB9B-510B-46E5-9C3C-161539BC8A20}" dt="2025-04-07T04:54:52.811" v="4701" actId="478"/>
          <ac:picMkLst>
            <pc:docMk/>
            <pc:sldMk cId="1370506025" sldId="273"/>
            <ac:picMk id="5" creationId="{39E9FF76-F05A-22F6-C914-FE082B3AABE7}"/>
          </ac:picMkLst>
        </pc:picChg>
        <pc:picChg chg="add del mod">
          <ac:chgData name="Priyanka Maurya" userId="55babbc37fe79e14" providerId="LiveId" clId="{DA5DDB9B-510B-46E5-9C3C-161539BC8A20}" dt="2025-04-07T04:54:52.811" v="4701" actId="478"/>
          <ac:picMkLst>
            <pc:docMk/>
            <pc:sldMk cId="1370506025" sldId="273"/>
            <ac:picMk id="7" creationId="{F6A02856-B2D2-C005-707B-8D4CBD2C4A00}"/>
          </ac:picMkLst>
        </pc:picChg>
        <pc:picChg chg="add mod ord">
          <ac:chgData name="Priyanka Maurya" userId="55babbc37fe79e14" providerId="LiveId" clId="{DA5DDB9B-510B-46E5-9C3C-161539BC8A20}" dt="2025-04-07T06:43:08.568" v="5936" actId="167"/>
          <ac:picMkLst>
            <pc:docMk/>
            <pc:sldMk cId="1370506025" sldId="273"/>
            <ac:picMk id="27" creationId="{B6D282FC-9460-3C60-DC71-91281A70C1B8}"/>
          </ac:picMkLst>
        </pc:picChg>
        <pc:cxnChg chg="mod">
          <ac:chgData name="Priyanka Maurya" userId="55babbc37fe79e14" providerId="LiveId" clId="{DA5DDB9B-510B-46E5-9C3C-161539BC8A20}" dt="2025-04-07T04:54:37.955" v="4688" actId="1036"/>
          <ac:cxnSpMkLst>
            <pc:docMk/>
            <pc:sldMk cId="1370506025" sldId="273"/>
            <ac:cxnSpMk id="15" creationId="{B8B48CFA-C35E-689B-3E21-9CD764E63411}"/>
          </ac:cxnSpMkLst>
        </pc:cxnChg>
        <pc:cxnChg chg="mod">
          <ac:chgData name="Priyanka Maurya" userId="55babbc37fe79e14" providerId="LiveId" clId="{DA5DDB9B-510B-46E5-9C3C-161539BC8A20}" dt="2025-04-07T04:54:42.514" v="4695" actId="1035"/>
          <ac:cxnSpMkLst>
            <pc:docMk/>
            <pc:sldMk cId="1370506025" sldId="273"/>
            <ac:cxnSpMk id="23" creationId="{381F8BB3-22D2-236A-63B5-5D849EFB7743}"/>
          </ac:cxnSpMkLst>
        </pc:cxnChg>
        <pc:cxnChg chg="mod">
          <ac:chgData name="Priyanka Maurya" userId="55babbc37fe79e14" providerId="LiveId" clId="{DA5DDB9B-510B-46E5-9C3C-161539BC8A20}" dt="2025-04-07T04:55:41.979" v="4724" actId="1076"/>
          <ac:cxnSpMkLst>
            <pc:docMk/>
            <pc:sldMk cId="1370506025" sldId="273"/>
            <ac:cxnSpMk id="110" creationId="{31E99D69-BFEB-75FF-0664-FDA8ED2DD17A}"/>
          </ac:cxnSpMkLst>
        </pc:cxnChg>
      </pc:sldChg>
      <pc:sldChg chg="addSp delSp modSp add mod">
        <pc:chgData name="Priyanka Maurya" userId="55babbc37fe79e14" providerId="LiveId" clId="{DA5DDB9B-510B-46E5-9C3C-161539BC8A20}" dt="2025-04-07T13:12:13.134" v="7292" actId="1076"/>
        <pc:sldMkLst>
          <pc:docMk/>
          <pc:sldMk cId="222716429" sldId="274"/>
        </pc:sldMkLst>
        <pc:spChg chg="del mod">
          <ac:chgData name="Priyanka Maurya" userId="55babbc37fe79e14" providerId="LiveId" clId="{DA5DDB9B-510B-46E5-9C3C-161539BC8A20}" dt="2025-04-07T06:09:47.612" v="5673" actId="478"/>
          <ac:spMkLst>
            <pc:docMk/>
            <pc:sldMk cId="222716429" sldId="274"/>
            <ac:spMk id="2" creationId="{33946A0F-5FD1-5B3A-6AD0-BC01F1703A3E}"/>
          </ac:spMkLst>
        </pc:spChg>
        <pc:spChg chg="del mod">
          <ac:chgData name="Priyanka Maurya" userId="55babbc37fe79e14" providerId="LiveId" clId="{DA5DDB9B-510B-46E5-9C3C-161539BC8A20}" dt="2025-04-07T06:09:47.612" v="5673" actId="478"/>
          <ac:spMkLst>
            <pc:docMk/>
            <pc:sldMk cId="222716429" sldId="274"/>
            <ac:spMk id="3" creationId="{AEAF6927-3BF8-8C6C-E814-3A3B910A331B}"/>
          </ac:spMkLst>
        </pc:spChg>
        <pc:spChg chg="mod ord">
          <ac:chgData name="Priyanka Maurya" userId="55babbc37fe79e14" providerId="LiveId" clId="{DA5DDB9B-510B-46E5-9C3C-161539BC8A20}" dt="2025-04-07T05:44:07.988" v="4989" actId="14100"/>
          <ac:spMkLst>
            <pc:docMk/>
            <pc:sldMk cId="222716429" sldId="274"/>
            <ac:spMk id="4" creationId="{73DBA6EE-2DBC-C0B3-AAD5-D92A164376C5}"/>
          </ac:spMkLst>
        </pc:spChg>
        <pc:spChg chg="add mod">
          <ac:chgData name="Priyanka Maurya" userId="55babbc37fe79e14" providerId="LiveId" clId="{DA5DDB9B-510B-46E5-9C3C-161539BC8A20}" dt="2025-04-07T13:10:10.837" v="7245" actId="6549"/>
          <ac:spMkLst>
            <pc:docMk/>
            <pc:sldMk cId="222716429" sldId="274"/>
            <ac:spMk id="5" creationId="{1503ECC6-9ACB-0025-2434-E965BE6E0716}"/>
          </ac:spMkLst>
        </pc:spChg>
        <pc:spChg chg="del mod">
          <ac:chgData name="Priyanka Maurya" userId="55babbc37fe79e14" providerId="LiveId" clId="{DA5DDB9B-510B-46E5-9C3C-161539BC8A20}" dt="2025-04-07T06:09:47.612" v="5673" actId="478"/>
          <ac:spMkLst>
            <pc:docMk/>
            <pc:sldMk cId="222716429" sldId="274"/>
            <ac:spMk id="5" creationId="{2E4B8241-C1B0-CB71-6BEF-91EE5A85A2B2}"/>
          </ac:spMkLst>
        </pc:spChg>
        <pc:spChg chg="add mod">
          <ac:chgData name="Priyanka Maurya" userId="55babbc37fe79e14" providerId="LiveId" clId="{DA5DDB9B-510B-46E5-9C3C-161539BC8A20}" dt="2025-04-07T13:12:11.766" v="7291" actId="1076"/>
          <ac:spMkLst>
            <pc:docMk/>
            <pc:sldMk cId="222716429" sldId="274"/>
            <ac:spMk id="6" creationId="{9A76B3D0-D78B-BEEF-1E81-233DADEC3530}"/>
          </ac:spMkLst>
        </pc:spChg>
        <pc:spChg chg="del mod">
          <ac:chgData name="Priyanka Maurya" userId="55babbc37fe79e14" providerId="LiveId" clId="{DA5DDB9B-510B-46E5-9C3C-161539BC8A20}" dt="2025-04-07T05:39:58.777" v="4931" actId="478"/>
          <ac:spMkLst>
            <pc:docMk/>
            <pc:sldMk cId="222716429" sldId="274"/>
            <ac:spMk id="14" creationId="{81C3EF16-1AC7-F9A5-F765-B119F0695155}"/>
          </ac:spMkLst>
        </pc:spChg>
        <pc:spChg chg="mod">
          <ac:chgData name="Priyanka Maurya" userId="55babbc37fe79e14" providerId="LiveId" clId="{DA5DDB9B-510B-46E5-9C3C-161539BC8A20}" dt="2025-04-07T05:40:35.087" v="4936"/>
          <ac:spMkLst>
            <pc:docMk/>
            <pc:sldMk cId="222716429" sldId="274"/>
            <ac:spMk id="66" creationId="{DB291C5D-9D5C-2A86-D9FA-0F5149B3954A}"/>
          </ac:spMkLst>
        </pc:spChg>
        <pc:spChg chg="mod">
          <ac:chgData name="Priyanka Maurya" userId="55babbc37fe79e14" providerId="LiveId" clId="{DA5DDB9B-510B-46E5-9C3C-161539BC8A20}" dt="2025-04-07T05:40:48.307" v="4940" actId="1076"/>
          <ac:spMkLst>
            <pc:docMk/>
            <pc:sldMk cId="222716429" sldId="274"/>
            <ac:spMk id="67" creationId="{5C26036B-E517-18CC-E581-8AC6B4EA7045}"/>
          </ac:spMkLst>
        </pc:spChg>
        <pc:spChg chg="mod">
          <ac:chgData name="Priyanka Maurya" userId="55babbc37fe79e14" providerId="LiveId" clId="{DA5DDB9B-510B-46E5-9C3C-161539BC8A20}" dt="2025-04-07T05:40:08.449" v="4932"/>
          <ac:spMkLst>
            <pc:docMk/>
            <pc:sldMk cId="222716429" sldId="274"/>
            <ac:spMk id="69" creationId="{777A3F64-3991-BB94-CC85-38DC5FEF2135}"/>
          </ac:spMkLst>
        </pc:spChg>
        <pc:spChg chg="mod">
          <ac:chgData name="Priyanka Maurya" userId="55babbc37fe79e14" providerId="LiveId" clId="{DA5DDB9B-510B-46E5-9C3C-161539BC8A20}" dt="2025-04-07T05:40:08.449" v="4932"/>
          <ac:spMkLst>
            <pc:docMk/>
            <pc:sldMk cId="222716429" sldId="274"/>
            <ac:spMk id="70" creationId="{4A0AF985-4534-C1D6-1300-0C40B956EA46}"/>
          </ac:spMkLst>
        </pc:spChg>
        <pc:spChg chg="mod">
          <ac:chgData name="Priyanka Maurya" userId="55babbc37fe79e14" providerId="LiveId" clId="{DA5DDB9B-510B-46E5-9C3C-161539BC8A20}" dt="2025-04-07T05:40:08.449" v="4932"/>
          <ac:spMkLst>
            <pc:docMk/>
            <pc:sldMk cId="222716429" sldId="274"/>
            <ac:spMk id="74" creationId="{E952B786-906D-003E-CB39-79E18B0ED615}"/>
          </ac:spMkLst>
        </pc:spChg>
        <pc:spChg chg="mod">
          <ac:chgData name="Priyanka Maurya" userId="55babbc37fe79e14" providerId="LiveId" clId="{DA5DDB9B-510B-46E5-9C3C-161539BC8A20}" dt="2025-04-07T05:40:08.449" v="4932"/>
          <ac:spMkLst>
            <pc:docMk/>
            <pc:sldMk cId="222716429" sldId="274"/>
            <ac:spMk id="75" creationId="{F7B4E73A-AB95-AE8A-4AD8-DD7792AF7965}"/>
          </ac:spMkLst>
        </pc:spChg>
        <pc:spChg chg="add mod">
          <ac:chgData name="Priyanka Maurya" userId="55babbc37fe79e14" providerId="LiveId" clId="{DA5DDB9B-510B-46E5-9C3C-161539BC8A20}" dt="2025-04-07T05:59:33.221" v="5468" actId="207"/>
          <ac:spMkLst>
            <pc:docMk/>
            <pc:sldMk cId="222716429" sldId="274"/>
            <ac:spMk id="91" creationId="{845FF27D-EC6C-5C67-4180-07E9F62955B6}"/>
          </ac:spMkLst>
        </pc:spChg>
        <pc:spChg chg="add mod">
          <ac:chgData name="Priyanka Maurya" userId="55babbc37fe79e14" providerId="LiveId" clId="{DA5DDB9B-510B-46E5-9C3C-161539BC8A20}" dt="2025-04-07T13:10:16.222" v="7249" actId="20577"/>
          <ac:spMkLst>
            <pc:docMk/>
            <pc:sldMk cId="222716429" sldId="274"/>
            <ac:spMk id="95" creationId="{277EE026-5BCB-ECFA-3FBD-4C11EAB616B8}"/>
          </ac:spMkLst>
        </pc:spChg>
        <pc:spChg chg="add mod">
          <ac:chgData name="Priyanka Maurya" userId="55babbc37fe79e14" providerId="LiveId" clId="{DA5DDB9B-510B-46E5-9C3C-161539BC8A20}" dt="2025-04-07T13:11:03.686" v="7272" actId="1076"/>
          <ac:spMkLst>
            <pc:docMk/>
            <pc:sldMk cId="222716429" sldId="274"/>
            <ac:spMk id="100" creationId="{9F26DE63-0C26-300A-0489-43D6DF862546}"/>
          </ac:spMkLst>
        </pc:spChg>
        <pc:spChg chg="add del mod topLvl">
          <ac:chgData name="Priyanka Maurya" userId="55babbc37fe79e14" providerId="LiveId" clId="{DA5DDB9B-510B-46E5-9C3C-161539BC8A20}" dt="2025-04-07T05:51:12.442" v="5349" actId="478"/>
          <ac:spMkLst>
            <pc:docMk/>
            <pc:sldMk cId="222716429" sldId="274"/>
            <ac:spMk id="101" creationId="{DAED6039-C007-D717-0F94-A21169B40719}"/>
          </ac:spMkLst>
        </pc:spChg>
        <pc:spChg chg="mod topLvl">
          <ac:chgData name="Priyanka Maurya" userId="55babbc37fe79e14" providerId="LiveId" clId="{DA5DDB9B-510B-46E5-9C3C-161539BC8A20}" dt="2025-04-07T13:12:00.076" v="7288" actId="404"/>
          <ac:spMkLst>
            <pc:docMk/>
            <pc:sldMk cId="222716429" sldId="274"/>
            <ac:spMk id="103" creationId="{BA937314-BB79-18C4-6491-649025025829}"/>
          </ac:spMkLst>
        </pc:spChg>
        <pc:spChg chg="del">
          <ac:chgData name="Priyanka Maurya" userId="55babbc37fe79e14" providerId="LiveId" clId="{DA5DDB9B-510B-46E5-9C3C-161539BC8A20}" dt="2025-04-07T05:41:13.161" v="4942" actId="478"/>
          <ac:spMkLst>
            <pc:docMk/>
            <pc:sldMk cId="222716429" sldId="274"/>
            <ac:spMk id="104" creationId="{A13BC943-B061-3F08-BD35-0B495A26957A}"/>
          </ac:spMkLst>
        </pc:spChg>
        <pc:spChg chg="del">
          <ac:chgData name="Priyanka Maurya" userId="55babbc37fe79e14" providerId="LiveId" clId="{DA5DDB9B-510B-46E5-9C3C-161539BC8A20}" dt="2025-04-07T05:41:13.161" v="4942" actId="478"/>
          <ac:spMkLst>
            <pc:docMk/>
            <pc:sldMk cId="222716429" sldId="274"/>
            <ac:spMk id="105" creationId="{C98B6CB7-BFB1-BB19-60E1-78725EA5544E}"/>
          </ac:spMkLst>
        </pc:spChg>
        <pc:spChg chg="del">
          <ac:chgData name="Priyanka Maurya" userId="55babbc37fe79e14" providerId="LiveId" clId="{DA5DDB9B-510B-46E5-9C3C-161539BC8A20}" dt="2025-04-07T05:41:13.161" v="4942" actId="478"/>
          <ac:spMkLst>
            <pc:docMk/>
            <pc:sldMk cId="222716429" sldId="274"/>
            <ac:spMk id="106" creationId="{236DEB5B-557D-A486-F2FD-8A54829A0D2D}"/>
          </ac:spMkLst>
        </pc:spChg>
        <pc:spChg chg="del">
          <ac:chgData name="Priyanka Maurya" userId="55babbc37fe79e14" providerId="LiveId" clId="{DA5DDB9B-510B-46E5-9C3C-161539BC8A20}" dt="2025-04-07T05:41:13.161" v="4942" actId="478"/>
          <ac:spMkLst>
            <pc:docMk/>
            <pc:sldMk cId="222716429" sldId="274"/>
            <ac:spMk id="107" creationId="{9C0E7D3C-A697-9340-5676-6D18FD537FE7}"/>
          </ac:spMkLst>
        </pc:spChg>
        <pc:spChg chg="del">
          <ac:chgData name="Priyanka Maurya" userId="55babbc37fe79e14" providerId="LiveId" clId="{DA5DDB9B-510B-46E5-9C3C-161539BC8A20}" dt="2025-04-07T05:37:51.609" v="4900" actId="478"/>
          <ac:spMkLst>
            <pc:docMk/>
            <pc:sldMk cId="222716429" sldId="274"/>
            <ac:spMk id="123" creationId="{89EB4A34-1AF9-1254-3DAA-8EFD9B64970A}"/>
          </ac:spMkLst>
        </pc:spChg>
        <pc:grpChg chg="add del mod">
          <ac:chgData name="Priyanka Maurya" userId="55babbc37fe79e14" providerId="LiveId" clId="{DA5DDB9B-510B-46E5-9C3C-161539BC8A20}" dt="2025-04-07T05:41:04.576" v="4941" actId="478"/>
          <ac:grpSpMkLst>
            <pc:docMk/>
            <pc:sldMk cId="222716429" sldId="274"/>
            <ac:grpSpMk id="6" creationId="{F164A0FC-547A-E221-145D-1ACE41AACFF1}"/>
          </ac:grpSpMkLst>
        </pc:grpChg>
        <pc:grpChg chg="del mod">
          <ac:chgData name="Priyanka Maurya" userId="55babbc37fe79e14" providerId="LiveId" clId="{DA5DDB9B-510B-46E5-9C3C-161539BC8A20}" dt="2025-04-07T05:39:58.777" v="4931" actId="478"/>
          <ac:grpSpMkLst>
            <pc:docMk/>
            <pc:sldMk cId="222716429" sldId="274"/>
            <ac:grpSpMk id="64" creationId="{BE37E721-E608-3B3E-2D79-896EA0F01B2B}"/>
          </ac:grpSpMkLst>
        </pc:grpChg>
        <pc:grpChg chg="add del mod">
          <ac:chgData name="Priyanka Maurya" userId="55babbc37fe79e14" providerId="LiveId" clId="{DA5DDB9B-510B-46E5-9C3C-161539BC8A20}" dt="2025-04-07T05:41:48.315" v="4949" actId="165"/>
          <ac:grpSpMkLst>
            <pc:docMk/>
            <pc:sldMk cId="222716429" sldId="274"/>
            <ac:grpSpMk id="93" creationId="{3CB0A1DF-D95F-5913-ED7D-56B853BFD6D0}"/>
          </ac:grpSpMkLst>
        </pc:grpChg>
        <pc:picChg chg="add mod">
          <ac:chgData name="Priyanka Maurya" userId="55babbc37fe79e14" providerId="LiveId" clId="{DA5DDB9B-510B-46E5-9C3C-161539BC8A20}" dt="2025-04-07T13:12:13.134" v="7292" actId="1076"/>
          <ac:picMkLst>
            <pc:docMk/>
            <pc:sldMk cId="222716429" sldId="274"/>
            <ac:picMk id="3" creationId="{68951321-47B1-1211-58BD-499E8B37E97A}"/>
          </ac:picMkLst>
        </pc:picChg>
        <pc:picChg chg="del">
          <ac:chgData name="Priyanka Maurya" userId="55babbc37fe79e14" providerId="LiveId" clId="{DA5DDB9B-510B-46E5-9C3C-161539BC8A20}" dt="2025-04-07T05:37:53.447" v="4901" actId="478"/>
          <ac:picMkLst>
            <pc:docMk/>
            <pc:sldMk cId="222716429" sldId="274"/>
            <ac:picMk id="122" creationId="{3E7D0EF8-E3EB-38F2-6C28-9FFCDBBD4E45}"/>
          </ac:picMkLst>
        </pc:picChg>
        <pc:cxnChg chg="del">
          <ac:chgData name="Priyanka Maurya" userId="55babbc37fe79e14" providerId="LiveId" clId="{DA5DDB9B-510B-46E5-9C3C-161539BC8A20}" dt="2025-04-07T05:41:13.161" v="4942" actId="478"/>
          <ac:cxnSpMkLst>
            <pc:docMk/>
            <pc:sldMk cId="222716429" sldId="274"/>
            <ac:cxnSpMk id="72" creationId="{E2D45F86-EFE2-9FBB-F3C3-A60EADA18606}"/>
          </ac:cxnSpMkLst>
        </pc:cxnChg>
        <pc:cxnChg chg="mod">
          <ac:chgData name="Priyanka Maurya" userId="55babbc37fe79e14" providerId="LiveId" clId="{DA5DDB9B-510B-46E5-9C3C-161539BC8A20}" dt="2025-04-07T05:40:08.449" v="4932"/>
          <ac:cxnSpMkLst>
            <pc:docMk/>
            <pc:sldMk cId="222716429" sldId="274"/>
            <ac:cxnSpMk id="76" creationId="{D355ADB8-302B-8279-6B08-CCDA879C9869}"/>
          </ac:cxnSpMkLst>
        </pc:cxnChg>
        <pc:cxnChg chg="mod">
          <ac:chgData name="Priyanka Maurya" userId="55babbc37fe79e14" providerId="LiveId" clId="{DA5DDB9B-510B-46E5-9C3C-161539BC8A20}" dt="2025-04-07T05:40:08.449" v="4932"/>
          <ac:cxnSpMkLst>
            <pc:docMk/>
            <pc:sldMk cId="222716429" sldId="274"/>
            <ac:cxnSpMk id="77" creationId="{87E60C87-7497-85A1-AF04-359B58307AAA}"/>
          </ac:cxnSpMkLst>
        </pc:cxnChg>
        <pc:cxnChg chg="add del mod">
          <ac:chgData name="Priyanka Maurya" userId="55babbc37fe79e14" providerId="LiveId" clId="{DA5DDB9B-510B-46E5-9C3C-161539BC8A20}" dt="2025-04-07T06:09:47.612" v="5673" actId="478"/>
          <ac:cxnSpMkLst>
            <pc:docMk/>
            <pc:sldMk cId="222716429" sldId="274"/>
            <ac:cxnSpMk id="92" creationId="{1EE7EE5C-B2BB-4F97-8B67-7947A75F6E34}"/>
          </ac:cxnSpMkLst>
        </pc:cxnChg>
        <pc:cxnChg chg="add mod">
          <ac:chgData name="Priyanka Maurya" userId="55babbc37fe79e14" providerId="LiveId" clId="{DA5DDB9B-510B-46E5-9C3C-161539BC8A20}" dt="2025-04-07T06:09:55.332" v="5776" actId="1038"/>
          <ac:cxnSpMkLst>
            <pc:docMk/>
            <pc:sldMk cId="222716429" sldId="274"/>
            <ac:cxnSpMk id="102" creationId="{0CD89299-6BC7-EED3-0B4F-08B9C693D85E}"/>
          </ac:cxnSpMkLst>
        </pc:cxnChg>
        <pc:cxnChg chg="del">
          <ac:chgData name="Priyanka Maurya" userId="55babbc37fe79e14" providerId="LiveId" clId="{DA5DDB9B-510B-46E5-9C3C-161539BC8A20}" dt="2025-04-07T05:41:13.161" v="4942" actId="478"/>
          <ac:cxnSpMkLst>
            <pc:docMk/>
            <pc:sldMk cId="222716429" sldId="274"/>
            <ac:cxnSpMk id="108" creationId="{FA9B81B0-3C8D-A590-4BB2-3049F5A284A5}"/>
          </ac:cxnSpMkLst>
        </pc:cxnChg>
      </pc:sldChg>
      <pc:sldChg chg="addSp delSp modSp add mod">
        <pc:chgData name="Priyanka Maurya" userId="55babbc37fe79e14" providerId="LiveId" clId="{DA5DDB9B-510B-46E5-9C3C-161539BC8A20}" dt="2025-04-07T06:09:27.923" v="5672" actId="122"/>
        <pc:sldMkLst>
          <pc:docMk/>
          <pc:sldMk cId="1498745603" sldId="275"/>
        </pc:sldMkLst>
        <pc:spChg chg="mod">
          <ac:chgData name="Priyanka Maurya" userId="55babbc37fe79e14" providerId="LiveId" clId="{DA5DDB9B-510B-46E5-9C3C-161539BC8A20}" dt="2025-04-07T06:09:18.482" v="5671" actId="552"/>
          <ac:spMkLst>
            <pc:docMk/>
            <pc:sldMk cId="1498745603" sldId="275"/>
            <ac:spMk id="2" creationId="{5AA2C17F-DC76-F712-B702-C0067E77CED5}"/>
          </ac:spMkLst>
        </pc:spChg>
        <pc:spChg chg="del mod">
          <ac:chgData name="Priyanka Maurya" userId="55babbc37fe79e14" providerId="LiveId" clId="{DA5DDB9B-510B-46E5-9C3C-161539BC8A20}" dt="2025-04-07T06:08:31.676" v="5607" actId="478"/>
          <ac:spMkLst>
            <pc:docMk/>
            <pc:sldMk cId="1498745603" sldId="275"/>
            <ac:spMk id="3" creationId="{8A03E513-1BF0-B565-ACB1-6E6637AC9D7F}"/>
          </ac:spMkLst>
        </pc:spChg>
        <pc:spChg chg="mod">
          <ac:chgData name="Priyanka Maurya" userId="55babbc37fe79e14" providerId="LiveId" clId="{DA5DDB9B-510B-46E5-9C3C-161539BC8A20}" dt="2025-04-07T06:05:20.518" v="5494" actId="1076"/>
          <ac:spMkLst>
            <pc:docMk/>
            <pc:sldMk cId="1498745603" sldId="275"/>
            <ac:spMk id="4" creationId="{93B54141-2698-17DF-97C0-E9DE0050B3D8}"/>
          </ac:spMkLst>
        </pc:spChg>
        <pc:spChg chg="mod">
          <ac:chgData name="Priyanka Maurya" userId="55babbc37fe79e14" providerId="LiveId" clId="{DA5DDB9B-510B-46E5-9C3C-161539BC8A20}" dt="2025-04-07T06:09:27.923" v="5672" actId="122"/>
          <ac:spMkLst>
            <pc:docMk/>
            <pc:sldMk cId="1498745603" sldId="275"/>
            <ac:spMk id="5" creationId="{E00A0774-7C65-C96F-BF2C-0AD5136A248E}"/>
          </ac:spMkLst>
        </pc:spChg>
        <pc:spChg chg="mod">
          <ac:chgData name="Priyanka Maurya" userId="55babbc37fe79e14" providerId="LiveId" clId="{DA5DDB9B-510B-46E5-9C3C-161539BC8A20}" dt="2025-04-07T05:49:48.613" v="5299" actId="403"/>
          <ac:spMkLst>
            <pc:docMk/>
            <pc:sldMk cId="1498745603" sldId="275"/>
            <ac:spMk id="101" creationId="{0F37423D-C6BD-D33A-E5EB-12B355A56760}"/>
          </ac:spMkLst>
        </pc:spChg>
        <pc:spChg chg="mod">
          <ac:chgData name="Priyanka Maurya" userId="55babbc37fe79e14" providerId="LiveId" clId="{DA5DDB9B-510B-46E5-9C3C-161539BC8A20}" dt="2025-04-07T05:49:58.363" v="5301" actId="14100"/>
          <ac:spMkLst>
            <pc:docMk/>
            <pc:sldMk cId="1498745603" sldId="275"/>
            <ac:spMk id="103" creationId="{EAC8147E-F928-62B3-06C3-EB14F450E2C0}"/>
          </ac:spMkLst>
        </pc:spChg>
        <pc:cxnChg chg="add mod">
          <ac:chgData name="Priyanka Maurya" userId="55babbc37fe79e14" providerId="LiveId" clId="{DA5DDB9B-510B-46E5-9C3C-161539BC8A20}" dt="2025-04-07T06:08:43.844" v="5636" actId="1035"/>
          <ac:cxnSpMkLst>
            <pc:docMk/>
            <pc:sldMk cId="1498745603" sldId="275"/>
            <ac:cxnSpMk id="6" creationId="{39724415-114A-D6EC-17D5-050D5467D1D4}"/>
          </ac:cxnSpMkLst>
        </pc:cxnChg>
      </pc:sldChg>
      <pc:sldChg chg="addSp delSp modSp add mod ord">
        <pc:chgData name="Priyanka Maurya" userId="55babbc37fe79e14" providerId="LiveId" clId="{DA5DDB9B-510B-46E5-9C3C-161539BC8A20}" dt="2025-04-07T06:41:37.905" v="5927"/>
        <pc:sldMkLst>
          <pc:docMk/>
          <pc:sldMk cId="3703863291" sldId="276"/>
        </pc:sldMkLst>
        <pc:spChg chg="mod">
          <ac:chgData name="Priyanka Maurya" userId="55babbc37fe79e14" providerId="LiveId" clId="{DA5DDB9B-510B-46E5-9C3C-161539BC8A20}" dt="2025-04-07T05:54:47.188" v="5383" actId="164"/>
          <ac:spMkLst>
            <pc:docMk/>
            <pc:sldMk cId="3703863291" sldId="276"/>
            <ac:spMk id="3" creationId="{5EAB6272-9945-97F8-490A-13BB2C15421D}"/>
          </ac:spMkLst>
        </pc:spChg>
        <pc:spChg chg="add del mod">
          <ac:chgData name="Priyanka Maurya" userId="55babbc37fe79e14" providerId="LiveId" clId="{DA5DDB9B-510B-46E5-9C3C-161539BC8A20}" dt="2025-04-07T05:57:30.459" v="5446" actId="478"/>
          <ac:spMkLst>
            <pc:docMk/>
            <pc:sldMk cId="3703863291" sldId="276"/>
            <ac:spMk id="5" creationId="{2A269E34-2E1B-8CA3-BF30-91C7DF5698F7}"/>
          </ac:spMkLst>
        </pc:spChg>
        <pc:spChg chg="add mod">
          <ac:chgData name="Priyanka Maurya" userId="55babbc37fe79e14" providerId="LiveId" clId="{DA5DDB9B-510B-46E5-9C3C-161539BC8A20}" dt="2025-04-07T05:58:30.584" v="5463" actId="1076"/>
          <ac:spMkLst>
            <pc:docMk/>
            <pc:sldMk cId="3703863291" sldId="276"/>
            <ac:spMk id="8" creationId="{AC1E9819-7B84-380B-D58E-016131714268}"/>
          </ac:spMkLst>
        </pc:spChg>
        <pc:spChg chg="add del mod">
          <ac:chgData name="Priyanka Maurya" userId="55babbc37fe79e14" providerId="LiveId" clId="{DA5DDB9B-510B-46E5-9C3C-161539BC8A20}" dt="2025-04-07T05:53:29.546" v="5369"/>
          <ac:spMkLst>
            <pc:docMk/>
            <pc:sldMk cId="3703863291" sldId="276"/>
            <ac:spMk id="13" creationId="{C3197BFB-FA02-C379-78BC-BCAB75359F3A}"/>
          </ac:spMkLst>
        </pc:spChg>
        <pc:spChg chg="del mod topLvl">
          <ac:chgData name="Priyanka Maurya" userId="55babbc37fe79e14" providerId="LiveId" clId="{DA5DDB9B-510B-46E5-9C3C-161539BC8A20}" dt="2025-04-07T06:12:06.509" v="5777" actId="478"/>
          <ac:spMkLst>
            <pc:docMk/>
            <pc:sldMk cId="3703863291" sldId="276"/>
            <ac:spMk id="17" creationId="{58AE9310-0EA8-2F77-68A0-CFBBDCCE3A4F}"/>
          </ac:spMkLst>
        </pc:spChg>
        <pc:spChg chg="mod">
          <ac:chgData name="Priyanka Maurya" userId="55babbc37fe79e14" providerId="LiveId" clId="{DA5DDB9B-510B-46E5-9C3C-161539BC8A20}" dt="2025-04-07T05:55:02.534" v="5386"/>
          <ac:spMkLst>
            <pc:docMk/>
            <pc:sldMk cId="3703863291" sldId="276"/>
            <ac:spMk id="18" creationId="{3FAB8F91-2299-4459-1727-BC501FF10B08}"/>
          </ac:spMkLst>
        </pc:spChg>
        <pc:spChg chg="mod">
          <ac:chgData name="Priyanka Maurya" userId="55babbc37fe79e14" providerId="LiveId" clId="{DA5DDB9B-510B-46E5-9C3C-161539BC8A20}" dt="2025-04-07T05:56:44.312" v="5425" actId="404"/>
          <ac:spMkLst>
            <pc:docMk/>
            <pc:sldMk cId="3703863291" sldId="276"/>
            <ac:spMk id="19" creationId="{DB3A67E4-27DD-4BA8-41D8-B0C31E0C95B0}"/>
          </ac:spMkLst>
        </pc:spChg>
        <pc:spChg chg="mod">
          <ac:chgData name="Priyanka Maurya" userId="55babbc37fe79e14" providerId="LiveId" clId="{DA5DDB9B-510B-46E5-9C3C-161539BC8A20}" dt="2025-04-07T05:55:28.061" v="5392"/>
          <ac:spMkLst>
            <pc:docMk/>
            <pc:sldMk cId="3703863291" sldId="276"/>
            <ac:spMk id="24" creationId="{D4D8231A-073E-EFDA-FC36-8B8F16180323}"/>
          </ac:spMkLst>
        </pc:spChg>
        <pc:spChg chg="mod">
          <ac:chgData name="Priyanka Maurya" userId="55babbc37fe79e14" providerId="LiveId" clId="{DA5DDB9B-510B-46E5-9C3C-161539BC8A20}" dt="2025-04-07T05:56:44.312" v="5425" actId="404"/>
          <ac:spMkLst>
            <pc:docMk/>
            <pc:sldMk cId="3703863291" sldId="276"/>
            <ac:spMk id="25" creationId="{6A3B8A9E-9D43-30D5-8EDA-121C94A6F5C0}"/>
          </ac:spMkLst>
        </pc:spChg>
        <pc:spChg chg="mod topLvl">
          <ac:chgData name="Priyanka Maurya" userId="55babbc37fe79e14" providerId="LiveId" clId="{DA5DDB9B-510B-46E5-9C3C-161539BC8A20}" dt="2025-04-07T05:54:47.188" v="5383" actId="164"/>
          <ac:spMkLst>
            <pc:docMk/>
            <pc:sldMk cId="3703863291" sldId="276"/>
            <ac:spMk id="28" creationId="{6CBC5A88-B19D-6E7F-6345-509E81BD275F}"/>
          </ac:spMkLst>
        </pc:spChg>
        <pc:spChg chg="del">
          <ac:chgData name="Priyanka Maurya" userId="55babbc37fe79e14" providerId="LiveId" clId="{DA5DDB9B-510B-46E5-9C3C-161539BC8A20}" dt="2025-04-07T06:12:12.493" v="5779" actId="478"/>
          <ac:spMkLst>
            <pc:docMk/>
            <pc:sldMk cId="3703863291" sldId="276"/>
            <ac:spMk id="31" creationId="{0A241E87-D7C9-1E63-2BF4-5E53DB26428C}"/>
          </ac:spMkLst>
        </pc:spChg>
        <pc:spChg chg="del mod topLvl">
          <ac:chgData name="Priyanka Maurya" userId="55babbc37fe79e14" providerId="LiveId" clId="{DA5DDB9B-510B-46E5-9C3C-161539BC8A20}" dt="2025-04-07T06:12:09.773" v="5778" actId="478"/>
          <ac:spMkLst>
            <pc:docMk/>
            <pc:sldMk cId="3703863291" sldId="276"/>
            <ac:spMk id="32" creationId="{6EB400C4-6858-89C9-D92D-22A903EF993D}"/>
          </ac:spMkLst>
        </pc:spChg>
        <pc:spChg chg="mod">
          <ac:chgData name="Priyanka Maurya" userId="55babbc37fe79e14" providerId="LiveId" clId="{DA5DDB9B-510B-46E5-9C3C-161539BC8A20}" dt="2025-04-07T05:55:37.455" v="5395"/>
          <ac:spMkLst>
            <pc:docMk/>
            <pc:sldMk cId="3703863291" sldId="276"/>
            <ac:spMk id="36" creationId="{73680C25-3159-5BFE-178C-C6D92A4DBF91}"/>
          </ac:spMkLst>
        </pc:spChg>
        <pc:spChg chg="mod">
          <ac:chgData name="Priyanka Maurya" userId="55babbc37fe79e14" providerId="LiveId" clId="{DA5DDB9B-510B-46E5-9C3C-161539BC8A20}" dt="2025-04-07T05:56:44.312" v="5425" actId="404"/>
          <ac:spMkLst>
            <pc:docMk/>
            <pc:sldMk cId="3703863291" sldId="276"/>
            <ac:spMk id="37" creationId="{A76CD6E8-12AE-E6F6-FEC1-1E9C622ED607}"/>
          </ac:spMkLst>
        </pc:spChg>
        <pc:spChg chg="mod">
          <ac:chgData name="Priyanka Maurya" userId="55babbc37fe79e14" providerId="LiveId" clId="{DA5DDB9B-510B-46E5-9C3C-161539BC8A20}" dt="2025-04-07T05:58:08.458" v="5459"/>
          <ac:spMkLst>
            <pc:docMk/>
            <pc:sldMk cId="3703863291" sldId="276"/>
            <ac:spMk id="40" creationId="{0D0A703D-0128-1BB3-6E41-890A541CE963}"/>
          </ac:spMkLst>
        </pc:spChg>
        <pc:spChg chg="mod">
          <ac:chgData name="Priyanka Maurya" userId="55babbc37fe79e14" providerId="LiveId" clId="{DA5DDB9B-510B-46E5-9C3C-161539BC8A20}" dt="2025-04-07T05:54:47.188" v="5383" actId="164"/>
          <ac:spMkLst>
            <pc:docMk/>
            <pc:sldMk cId="3703863291" sldId="276"/>
            <ac:spMk id="41" creationId="{6AA4AE52-916F-974F-8A1A-6DEC465B780E}"/>
          </ac:spMkLst>
        </pc:spChg>
        <pc:spChg chg="mod topLvl">
          <ac:chgData name="Priyanka Maurya" userId="55babbc37fe79e14" providerId="LiveId" clId="{DA5DDB9B-510B-46E5-9C3C-161539BC8A20}" dt="2025-04-07T05:54:47.188" v="5383" actId="164"/>
          <ac:spMkLst>
            <pc:docMk/>
            <pc:sldMk cId="3703863291" sldId="276"/>
            <ac:spMk id="42" creationId="{575B1A82-A736-A92F-01A3-AE813A4442B6}"/>
          </ac:spMkLst>
        </pc:spChg>
        <pc:spChg chg="del mod topLvl">
          <ac:chgData name="Priyanka Maurya" userId="55babbc37fe79e14" providerId="LiveId" clId="{DA5DDB9B-510B-46E5-9C3C-161539BC8A20}" dt="2025-04-07T06:12:19.229" v="5781" actId="478"/>
          <ac:spMkLst>
            <pc:docMk/>
            <pc:sldMk cId="3703863291" sldId="276"/>
            <ac:spMk id="43" creationId="{AD450727-4591-6F86-580E-4B03C990FBD7}"/>
          </ac:spMkLst>
        </pc:spChg>
        <pc:spChg chg="del mod topLvl">
          <ac:chgData name="Priyanka Maurya" userId="55babbc37fe79e14" providerId="LiveId" clId="{DA5DDB9B-510B-46E5-9C3C-161539BC8A20}" dt="2025-04-07T06:12:16.549" v="5780" actId="478"/>
          <ac:spMkLst>
            <pc:docMk/>
            <pc:sldMk cId="3703863291" sldId="276"/>
            <ac:spMk id="44" creationId="{A10034A3-9460-EB3B-A521-770ACA030D30}"/>
          </ac:spMkLst>
        </pc:spChg>
        <pc:spChg chg="mod">
          <ac:chgData name="Priyanka Maurya" userId="55babbc37fe79e14" providerId="LiveId" clId="{DA5DDB9B-510B-46E5-9C3C-161539BC8A20}" dt="2025-04-07T05:55:45.701" v="5398"/>
          <ac:spMkLst>
            <pc:docMk/>
            <pc:sldMk cId="3703863291" sldId="276"/>
            <ac:spMk id="48" creationId="{E9CF0DED-235D-F230-9B21-D403EC59A40D}"/>
          </ac:spMkLst>
        </pc:spChg>
        <pc:spChg chg="mod">
          <ac:chgData name="Priyanka Maurya" userId="55babbc37fe79e14" providerId="LiveId" clId="{DA5DDB9B-510B-46E5-9C3C-161539BC8A20}" dt="2025-04-07T05:56:44.312" v="5425" actId="404"/>
          <ac:spMkLst>
            <pc:docMk/>
            <pc:sldMk cId="3703863291" sldId="276"/>
            <ac:spMk id="49" creationId="{2E49DE49-D99B-2CE9-F1C4-9B8E14BA89C6}"/>
          </ac:spMkLst>
        </pc:spChg>
        <pc:spChg chg="mod">
          <ac:chgData name="Priyanka Maurya" userId="55babbc37fe79e14" providerId="LiveId" clId="{DA5DDB9B-510B-46E5-9C3C-161539BC8A20}" dt="2025-04-07T05:54:03.083" v="5374"/>
          <ac:spMkLst>
            <pc:docMk/>
            <pc:sldMk cId="3703863291" sldId="276"/>
            <ac:spMk id="52" creationId="{FFE64A11-4A5A-DAA7-0E47-E3D07E205CD3}"/>
          </ac:spMkLst>
        </pc:spChg>
        <pc:spChg chg="mod">
          <ac:chgData name="Priyanka Maurya" userId="55babbc37fe79e14" providerId="LiveId" clId="{DA5DDB9B-510B-46E5-9C3C-161539BC8A20}" dt="2025-04-07T05:54:18.417" v="5377" actId="165"/>
          <ac:spMkLst>
            <pc:docMk/>
            <pc:sldMk cId="3703863291" sldId="276"/>
            <ac:spMk id="53" creationId="{0A3C5B62-F355-AD59-9E44-D5F2AA2C17A6}"/>
          </ac:spMkLst>
        </pc:spChg>
        <pc:spChg chg="mod">
          <ac:chgData name="Priyanka Maurya" userId="55babbc37fe79e14" providerId="LiveId" clId="{DA5DDB9B-510B-46E5-9C3C-161539BC8A20}" dt="2025-04-07T05:54:18.417" v="5377" actId="165"/>
          <ac:spMkLst>
            <pc:docMk/>
            <pc:sldMk cId="3703863291" sldId="276"/>
            <ac:spMk id="54" creationId="{328164B5-DE18-7CFC-6265-7D2ED369FD26}"/>
          </ac:spMkLst>
        </pc:spChg>
        <pc:spChg chg="del mod">
          <ac:chgData name="Priyanka Maurya" userId="55babbc37fe79e14" providerId="LiveId" clId="{DA5DDB9B-510B-46E5-9C3C-161539BC8A20}" dt="2025-04-07T06:12:23.653" v="5783" actId="478"/>
          <ac:spMkLst>
            <pc:docMk/>
            <pc:sldMk cId="3703863291" sldId="276"/>
            <ac:spMk id="55" creationId="{0EDA9984-4657-3C4A-2CD9-2E5530CDD847}"/>
          </ac:spMkLst>
        </pc:spChg>
        <pc:spChg chg="del mod">
          <ac:chgData name="Priyanka Maurya" userId="55babbc37fe79e14" providerId="LiveId" clId="{DA5DDB9B-510B-46E5-9C3C-161539BC8A20}" dt="2025-04-07T06:12:21.533" v="5782" actId="478"/>
          <ac:spMkLst>
            <pc:docMk/>
            <pc:sldMk cId="3703863291" sldId="276"/>
            <ac:spMk id="56" creationId="{673E115C-3231-CBB6-D700-BE2C34314611}"/>
          </ac:spMkLst>
        </pc:spChg>
        <pc:spChg chg="mod">
          <ac:chgData name="Priyanka Maurya" userId="55babbc37fe79e14" providerId="LiveId" clId="{DA5DDB9B-510B-46E5-9C3C-161539BC8A20}" dt="2025-04-07T05:52:35.224" v="5359" actId="14100"/>
          <ac:spMkLst>
            <pc:docMk/>
            <pc:sldMk cId="3703863291" sldId="276"/>
            <ac:spMk id="57" creationId="{A9A2BEC3-0372-30DE-096E-135A6A8BA550}"/>
          </ac:spMkLst>
        </pc:spChg>
        <pc:spChg chg="mod">
          <ac:chgData name="Priyanka Maurya" userId="55babbc37fe79e14" providerId="LiveId" clId="{DA5DDB9B-510B-46E5-9C3C-161539BC8A20}" dt="2025-04-07T05:54:47.188" v="5383" actId="164"/>
          <ac:spMkLst>
            <pc:docMk/>
            <pc:sldMk cId="3703863291" sldId="276"/>
            <ac:spMk id="66" creationId="{F3243C64-940F-44C1-6C2C-2FB8BB97B479}"/>
          </ac:spMkLst>
        </pc:spChg>
        <pc:grpChg chg="mod">
          <ac:chgData name="Priyanka Maurya" userId="55babbc37fe79e14" providerId="LiveId" clId="{DA5DDB9B-510B-46E5-9C3C-161539BC8A20}" dt="2025-04-07T05:57:01.002" v="5440" actId="1036"/>
          <ac:grpSpMkLst>
            <pc:docMk/>
            <pc:sldMk cId="3703863291" sldId="276"/>
            <ac:grpSpMk id="4" creationId="{52040FE2-CE32-95FF-F9BA-35DC81DA8F30}"/>
          </ac:grpSpMkLst>
        </pc:grpChg>
        <pc:grpChg chg="mod">
          <ac:chgData name="Priyanka Maurya" userId="55babbc37fe79e14" providerId="LiveId" clId="{DA5DDB9B-510B-46E5-9C3C-161539BC8A20}" dt="2025-04-07T05:54:15.301" v="5376" actId="14100"/>
          <ac:grpSpMkLst>
            <pc:docMk/>
            <pc:sldMk cId="3703863291" sldId="276"/>
            <ac:grpSpMk id="67" creationId="{0D758652-FE06-6393-5A2A-C522E6F37D1E}"/>
          </ac:grpSpMkLst>
        </pc:grpChg>
        <pc:picChg chg="mod">
          <ac:chgData name="Priyanka Maurya" userId="55babbc37fe79e14" providerId="LiveId" clId="{DA5DDB9B-510B-46E5-9C3C-161539BC8A20}" dt="2025-04-07T05:54:37.379" v="5382" actId="14100"/>
          <ac:picMkLst>
            <pc:docMk/>
            <pc:sldMk cId="3703863291" sldId="276"/>
            <ac:picMk id="2" creationId="{ED576E25-835C-8F5F-C270-9119ACC6C956}"/>
          </ac:picMkLst>
        </pc:picChg>
        <pc:cxnChg chg="add del mod">
          <ac:chgData name="Priyanka Maurya" userId="55babbc37fe79e14" providerId="LiveId" clId="{DA5DDB9B-510B-46E5-9C3C-161539BC8A20}" dt="2025-04-07T05:57:26.826" v="5444" actId="478"/>
          <ac:cxnSpMkLst>
            <pc:docMk/>
            <pc:sldMk cId="3703863291" sldId="276"/>
            <ac:cxnSpMk id="6" creationId="{7413F15E-2516-D304-80C8-E53A6DCF21C8}"/>
          </ac:cxnSpMkLst>
        </pc:cxnChg>
      </pc:sldChg>
      <pc:sldChg chg="delSp modSp add mod">
        <pc:chgData name="Priyanka Maurya" userId="55babbc37fe79e14" providerId="LiveId" clId="{DA5DDB9B-510B-46E5-9C3C-161539BC8A20}" dt="2025-04-07T06:33:30.223" v="5828" actId="478"/>
        <pc:sldMkLst>
          <pc:docMk/>
          <pc:sldMk cId="1783558009" sldId="277"/>
        </pc:sldMkLst>
        <pc:spChg chg="del mod">
          <ac:chgData name="Priyanka Maurya" userId="55babbc37fe79e14" providerId="LiveId" clId="{DA5DDB9B-510B-46E5-9C3C-161539BC8A20}" dt="2025-04-07T06:33:30.223" v="5828" actId="478"/>
          <ac:spMkLst>
            <pc:docMk/>
            <pc:sldMk cId="1783558009" sldId="277"/>
            <ac:spMk id="2" creationId="{2A544B27-4184-C94A-9E2B-0A05485C6A98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3" creationId="{B5688F5C-103D-E92B-3198-B228AA423D90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5" creationId="{B80F806A-2E3A-3B83-646E-D8CECAC4C5DB}"/>
          </ac:spMkLst>
        </pc:spChg>
        <pc:spChg chg="mod">
          <ac:chgData name="Priyanka Maurya" userId="55babbc37fe79e14" providerId="LiveId" clId="{DA5DDB9B-510B-46E5-9C3C-161539BC8A20}" dt="2025-04-07T06:33:20.501" v="5827" actId="207"/>
          <ac:spMkLst>
            <pc:docMk/>
            <pc:sldMk cId="1783558009" sldId="277"/>
            <ac:spMk id="6" creationId="{159F665E-3E0D-8387-FD7F-472188F1E8FE}"/>
          </ac:spMkLst>
        </pc:spChg>
        <pc:spChg chg="mod">
          <ac:chgData name="Priyanka Maurya" userId="55babbc37fe79e14" providerId="LiveId" clId="{DA5DDB9B-510B-46E5-9C3C-161539BC8A20}" dt="2025-04-07T06:32:55.649" v="5825" actId="1076"/>
          <ac:spMkLst>
            <pc:docMk/>
            <pc:sldMk cId="1783558009" sldId="277"/>
            <ac:spMk id="8" creationId="{F3F75B65-60CD-27BA-C6AB-FFCF5AFD6880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9" creationId="{BD3D5E40-B636-B79C-E95E-37CBBB82BABF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10" creationId="{3D04FAB2-9B93-470F-D1D9-D20E7B463B3B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11" creationId="{CB9F3FAA-F1A1-CD79-E404-732E4AF67BDD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12" creationId="{6A1DE3B6-04CA-E84A-B3AF-DD06ED07B2A2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13" creationId="{865C0F53-51E9-0E17-BADC-79200B3DB791}"/>
          </ac:spMkLst>
        </pc:spChg>
        <pc:spChg chg="mod">
          <ac:chgData name="Priyanka Maurya" userId="55babbc37fe79e14" providerId="LiveId" clId="{DA5DDB9B-510B-46E5-9C3C-161539BC8A20}" dt="2025-04-07T06:31:30.530" v="5801" actId="207"/>
          <ac:spMkLst>
            <pc:docMk/>
            <pc:sldMk cId="1783558009" sldId="277"/>
            <ac:spMk id="14" creationId="{1AB269BA-5E72-3983-412B-636AB6047BBD}"/>
          </ac:spMkLst>
        </pc:spChg>
      </pc:sldChg>
      <pc:sldChg chg="modSp add mod">
        <pc:chgData name="Priyanka Maurya" userId="55babbc37fe79e14" providerId="LiveId" clId="{DA5DDB9B-510B-46E5-9C3C-161539BC8A20}" dt="2025-04-07T06:34:44.987" v="5841" actId="108"/>
        <pc:sldMkLst>
          <pc:docMk/>
          <pc:sldMk cId="566324382" sldId="278"/>
        </pc:sldMkLst>
        <pc:spChg chg="mod">
          <ac:chgData name="Priyanka Maurya" userId="55babbc37fe79e14" providerId="LiveId" clId="{DA5DDB9B-510B-46E5-9C3C-161539BC8A20}" dt="2025-04-07T06:34:44.987" v="5841" actId="108"/>
          <ac:spMkLst>
            <pc:docMk/>
            <pc:sldMk cId="566324382" sldId="278"/>
            <ac:spMk id="6" creationId="{4B796554-58CD-7CE3-8A17-D467F3DC23AD}"/>
          </ac:spMkLst>
        </pc:spChg>
        <pc:spChg chg="mod">
          <ac:chgData name="Priyanka Maurya" userId="55babbc37fe79e14" providerId="LiveId" clId="{DA5DDB9B-510B-46E5-9C3C-161539BC8A20}" dt="2025-04-07T06:34:19.062" v="5835" actId="1076"/>
          <ac:spMkLst>
            <pc:docMk/>
            <pc:sldMk cId="566324382" sldId="278"/>
            <ac:spMk id="8" creationId="{2AD77399-1403-62E8-3C5B-5A646A4BDDC0}"/>
          </ac:spMkLst>
        </pc:spChg>
        <pc:spChg chg="mod">
          <ac:chgData name="Priyanka Maurya" userId="55babbc37fe79e14" providerId="LiveId" clId="{DA5DDB9B-510B-46E5-9C3C-161539BC8A20}" dt="2025-04-07T06:34:39.605" v="5840" actId="207"/>
          <ac:spMkLst>
            <pc:docMk/>
            <pc:sldMk cId="566324382" sldId="278"/>
            <ac:spMk id="9" creationId="{2E5A5F9C-6CF2-33B0-A70F-4AA027FA788A}"/>
          </ac:spMkLst>
        </pc:spChg>
        <pc:spChg chg="mod">
          <ac:chgData name="Priyanka Maurya" userId="55babbc37fe79e14" providerId="LiveId" clId="{DA5DDB9B-510B-46E5-9C3C-161539BC8A20}" dt="2025-04-07T06:34:29.891" v="5838" actId="1076"/>
          <ac:spMkLst>
            <pc:docMk/>
            <pc:sldMk cId="566324382" sldId="278"/>
            <ac:spMk id="10" creationId="{42603E0C-281E-6BA1-4B98-6FFFA525AF83}"/>
          </ac:spMkLst>
        </pc:spChg>
      </pc:sldChg>
      <pc:sldChg chg="modSp add mod">
        <pc:chgData name="Priyanka Maurya" userId="55babbc37fe79e14" providerId="LiveId" clId="{DA5DDB9B-510B-46E5-9C3C-161539BC8A20}" dt="2025-04-07T09:14:37.777" v="5949" actId="14100"/>
        <pc:sldMkLst>
          <pc:docMk/>
          <pc:sldMk cId="2725521075" sldId="279"/>
        </pc:sldMkLst>
        <pc:spChg chg="mod">
          <ac:chgData name="Priyanka Maurya" userId="55babbc37fe79e14" providerId="LiveId" clId="{DA5DDB9B-510B-46E5-9C3C-161539BC8A20}" dt="2025-04-07T06:35:38.522" v="5850" actId="108"/>
          <ac:spMkLst>
            <pc:docMk/>
            <pc:sldMk cId="2725521075" sldId="279"/>
            <ac:spMk id="9" creationId="{8EFE969E-A910-02E0-12CE-F1BE42FBE8C7}"/>
          </ac:spMkLst>
        </pc:spChg>
        <pc:spChg chg="mod">
          <ac:chgData name="Priyanka Maurya" userId="55babbc37fe79e14" providerId="LiveId" clId="{DA5DDB9B-510B-46E5-9C3C-161539BC8A20}" dt="2025-04-07T06:35:29.496" v="5848" actId="1076"/>
          <ac:spMkLst>
            <pc:docMk/>
            <pc:sldMk cId="2725521075" sldId="279"/>
            <ac:spMk id="10" creationId="{ED09240F-CCDB-1967-51FB-8408ACD76138}"/>
          </ac:spMkLst>
        </pc:spChg>
        <pc:spChg chg="mod">
          <ac:chgData name="Priyanka Maurya" userId="55babbc37fe79e14" providerId="LiveId" clId="{DA5DDB9B-510B-46E5-9C3C-161539BC8A20}" dt="2025-04-07T06:35:34.329" v="5849" actId="108"/>
          <ac:spMkLst>
            <pc:docMk/>
            <pc:sldMk cId="2725521075" sldId="279"/>
            <ac:spMk id="11" creationId="{1E5A697F-D26B-43AB-8F83-10F9FB8EC73F}"/>
          </ac:spMkLst>
        </pc:spChg>
        <pc:spChg chg="mod ord">
          <ac:chgData name="Priyanka Maurya" userId="55babbc37fe79e14" providerId="LiveId" clId="{DA5DDB9B-510B-46E5-9C3C-161539BC8A20}" dt="2025-04-07T09:14:37.777" v="5949" actId="14100"/>
          <ac:spMkLst>
            <pc:docMk/>
            <pc:sldMk cId="2725521075" sldId="279"/>
            <ac:spMk id="12" creationId="{D8D3434F-55A2-26B5-766F-64D0F0ECB0EA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45" creationId="{E09178BE-6A1D-DCFD-3DF3-8F896A2932D1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47" creationId="{CD1E4888-E63A-B3AF-0A12-66CB8B5485D8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48" creationId="{30DF11BA-483F-4DB8-F231-891C356DB377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1" creationId="{7658E09F-2EB8-B26C-7C44-94107D2D558E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4" creationId="{4BEAB97D-B32F-9E93-5748-E30A885D4BC8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5" creationId="{538F96C4-0210-264D-5842-5234189A3A76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6" creationId="{590149AD-6523-404D-7A9E-4982AFCE1549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7" creationId="{2E68EDB6-E9BD-82D1-C3D3-EBBA54C1D7B9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58" creationId="{C56DC61D-8AD7-54D1-654E-15F3A06AC368}"/>
          </ac:spMkLst>
        </pc:spChg>
        <pc:spChg chg="mod">
          <ac:chgData name="Priyanka Maurya" userId="55babbc37fe79e14" providerId="LiveId" clId="{DA5DDB9B-510B-46E5-9C3C-161539BC8A20}" dt="2025-04-07T06:35:56.017" v="5851" actId="14100"/>
          <ac:spMkLst>
            <pc:docMk/>
            <pc:sldMk cId="2725521075" sldId="279"/>
            <ac:spMk id="67" creationId="{0AC235D7-114F-3579-72D0-0FD958CDA974}"/>
          </ac:spMkLst>
        </pc:spChg>
      </pc:sldChg>
      <pc:sldChg chg="modSp add mod">
        <pc:chgData name="Priyanka Maurya" userId="55babbc37fe79e14" providerId="LiveId" clId="{DA5DDB9B-510B-46E5-9C3C-161539BC8A20}" dt="2025-04-07T06:38:03.990" v="5870" actId="1076"/>
        <pc:sldMkLst>
          <pc:docMk/>
          <pc:sldMk cId="1107445439" sldId="280"/>
        </pc:sldMkLst>
        <pc:spChg chg="mod">
          <ac:chgData name="Priyanka Maurya" userId="55babbc37fe79e14" providerId="LiveId" clId="{DA5DDB9B-510B-46E5-9C3C-161539BC8A20}" dt="2025-04-07T06:37:08.566" v="5863" actId="108"/>
          <ac:spMkLst>
            <pc:docMk/>
            <pc:sldMk cId="1107445439" sldId="280"/>
            <ac:spMk id="11" creationId="{0F62168F-B7BE-1428-A741-7E1E033B5A68}"/>
          </ac:spMkLst>
        </pc:spChg>
        <pc:spChg chg="mod">
          <ac:chgData name="Priyanka Maurya" userId="55babbc37fe79e14" providerId="LiveId" clId="{DA5DDB9B-510B-46E5-9C3C-161539BC8A20}" dt="2025-04-07T06:37:00.318" v="5861" actId="1076"/>
          <ac:spMkLst>
            <pc:docMk/>
            <pc:sldMk cId="1107445439" sldId="280"/>
            <ac:spMk id="12" creationId="{84095556-1A49-E093-B52A-5B1573166F25}"/>
          </ac:spMkLst>
        </pc:spChg>
        <pc:spChg chg="mod">
          <ac:chgData name="Priyanka Maurya" userId="55babbc37fe79e14" providerId="LiveId" clId="{DA5DDB9B-510B-46E5-9C3C-161539BC8A20}" dt="2025-04-07T06:37:04.159" v="5862" actId="108"/>
          <ac:spMkLst>
            <pc:docMk/>
            <pc:sldMk cId="1107445439" sldId="280"/>
            <ac:spMk id="13" creationId="{A0C4E727-888A-A186-E045-BE0664EEAD52}"/>
          </ac:spMkLst>
        </pc:spChg>
        <pc:spChg chg="mod ord">
          <ac:chgData name="Priyanka Maurya" userId="55babbc37fe79e14" providerId="LiveId" clId="{DA5DDB9B-510B-46E5-9C3C-161539BC8A20}" dt="2025-04-07T06:38:03.990" v="5870" actId="1076"/>
          <ac:spMkLst>
            <pc:docMk/>
            <pc:sldMk cId="1107445439" sldId="280"/>
            <ac:spMk id="14" creationId="{9372FC2B-FBF2-63AC-56F9-FBF8D3301C2F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45" creationId="{BA856217-F7CF-9035-4262-6368D65F3DF6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46" creationId="{460360F5-D9FF-6D97-7E0F-201E83AD9E81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2" creationId="{797A049B-CB67-0355-E47E-3831A324DB70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3" creationId="{155625D7-CEF7-BC2E-41A5-E07B2B3A4AFF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4" creationId="{FC9020F6-3BD7-365D-22A9-12A66297AEDB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5" creationId="{828C4C71-624F-C4FA-10A7-5D5AFFDA4C25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6" creationId="{EAF50AC7-780A-739B-AD67-95FF8CA021C0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7" creationId="{A98B6A6C-2E10-4093-2683-822668CAB0F6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58" creationId="{C9529CCF-9AFC-13FA-5678-E52E306A1F17}"/>
          </ac:spMkLst>
        </pc:spChg>
        <pc:spChg chg="mod">
          <ac:chgData name="Priyanka Maurya" userId="55babbc37fe79e14" providerId="LiveId" clId="{DA5DDB9B-510B-46E5-9C3C-161539BC8A20}" dt="2025-04-07T06:36:40.485" v="5857" actId="14100"/>
          <ac:spMkLst>
            <pc:docMk/>
            <pc:sldMk cId="1107445439" sldId="280"/>
            <ac:spMk id="67" creationId="{22BBBBE9-CD18-CF1B-1768-05696AE9E805}"/>
          </ac:spMkLst>
        </pc:spChg>
      </pc:sldChg>
      <pc:sldChg chg="addSp delSp modSp add mod">
        <pc:chgData name="Priyanka Maurya" userId="55babbc37fe79e14" providerId="LiveId" clId="{DA5DDB9B-510B-46E5-9C3C-161539BC8A20}" dt="2025-04-07T06:44:07.988" v="5944" actId="478"/>
        <pc:sldMkLst>
          <pc:docMk/>
          <pc:sldMk cId="3669399802" sldId="281"/>
        </pc:sldMkLst>
        <pc:spChg chg="mod">
          <ac:chgData name="Priyanka Maurya" userId="55babbc37fe79e14" providerId="LiveId" clId="{DA5DDB9B-510B-46E5-9C3C-161539BC8A20}" dt="2025-04-07T06:37:37.987" v="5866" actId="108"/>
          <ac:spMkLst>
            <pc:docMk/>
            <pc:sldMk cId="3669399802" sldId="281"/>
            <ac:spMk id="3" creationId="{60C1E189-547D-3742-C991-5F71523F7230}"/>
          </ac:spMkLst>
        </pc:spChg>
        <pc:spChg chg="mod">
          <ac:chgData name="Priyanka Maurya" userId="55babbc37fe79e14" providerId="LiveId" clId="{DA5DDB9B-510B-46E5-9C3C-161539BC8A20}" dt="2025-04-07T06:37:52.780" v="5869" actId="1076"/>
          <ac:spMkLst>
            <pc:docMk/>
            <pc:sldMk cId="3669399802" sldId="281"/>
            <ac:spMk id="5" creationId="{EC4E8B0D-BA8D-22FF-6DA7-859CBD53C592}"/>
          </ac:spMkLst>
        </pc:spChg>
        <pc:spChg chg="mod">
          <ac:chgData name="Priyanka Maurya" userId="55babbc37fe79e14" providerId="LiveId" clId="{DA5DDB9B-510B-46E5-9C3C-161539BC8A20}" dt="2025-04-07T06:37:41.519" v="5867" actId="108"/>
          <ac:spMkLst>
            <pc:docMk/>
            <pc:sldMk cId="3669399802" sldId="281"/>
            <ac:spMk id="13" creationId="{323A631C-D54F-336E-1703-87D810A39E5F}"/>
          </ac:spMkLst>
        </pc:spChg>
        <pc:spChg chg="mod">
          <ac:chgData name="Priyanka Maurya" userId="55babbc37fe79e14" providerId="LiveId" clId="{DA5DDB9B-510B-46E5-9C3C-161539BC8A20}" dt="2025-04-07T06:37:46.625" v="5868" actId="108"/>
          <ac:spMkLst>
            <pc:docMk/>
            <pc:sldMk cId="3669399802" sldId="281"/>
            <ac:spMk id="14" creationId="{546ED258-242E-67EA-FF62-1C0B1ACB4912}"/>
          </ac:spMkLst>
        </pc:spChg>
        <pc:spChg chg="add del mod">
          <ac:chgData name="Priyanka Maurya" userId="55babbc37fe79e14" providerId="LiveId" clId="{DA5DDB9B-510B-46E5-9C3C-161539BC8A20}" dt="2025-04-07T06:44:07.988" v="5944" actId="478"/>
          <ac:spMkLst>
            <pc:docMk/>
            <pc:sldMk cId="3669399802" sldId="281"/>
            <ac:spMk id="45" creationId="{49B236CE-4885-ECF8-61D0-782D0D3CF0A2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46" creationId="{624162F2-626B-FEA2-0ADF-BD7F6AC65860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47" creationId="{BA252D0E-AAAB-3422-B3E9-D9E319A15D72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49" creationId="{CFAEB55D-7402-6903-C7D6-D8FB0467A3C0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0" creationId="{F62784C4-F4FB-7AC1-8162-BA2B85B0EA88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1" creationId="{92B96A6D-07CD-82E9-ADDA-5B22A450174C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2" creationId="{ECF90EEE-FF2C-090F-93B1-EE26F63BF205}"/>
          </ac:spMkLst>
        </pc:spChg>
        <pc:spChg chg="add del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5" creationId="{5FB27FDC-315F-4FF7-70C0-E2EF0D991915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7" creationId="{51D4D05E-B342-95FE-E605-C0C4B4F2D891}"/>
          </ac:spMkLst>
        </pc:spChg>
        <pc:spChg chg="mod">
          <ac:chgData name="Priyanka Maurya" userId="55babbc37fe79e14" providerId="LiveId" clId="{DA5DDB9B-510B-46E5-9C3C-161539BC8A20}" dt="2025-04-07T06:43:47.708" v="5940" actId="478"/>
          <ac:spMkLst>
            <pc:docMk/>
            <pc:sldMk cId="3669399802" sldId="281"/>
            <ac:spMk id="58" creationId="{4C8B8387-188B-68A5-AB7D-C6FFB41623CE}"/>
          </ac:spMkLst>
        </pc:spChg>
        <pc:spChg chg="add del">
          <ac:chgData name="Priyanka Maurya" userId="55babbc37fe79e14" providerId="LiveId" clId="{DA5DDB9B-510B-46E5-9C3C-161539BC8A20}" dt="2025-04-07T06:44:07.556" v="5943" actId="478"/>
          <ac:spMkLst>
            <pc:docMk/>
            <pc:sldMk cId="3669399802" sldId="281"/>
            <ac:spMk id="67" creationId="{41B88112-535E-14BE-FD35-5F5E5E301394}"/>
          </ac:spMkLst>
        </pc:spChg>
      </pc:sldChg>
      <pc:sldChg chg="delSp add del mod">
        <pc:chgData name="Priyanka Maurya" userId="55babbc37fe79e14" providerId="LiveId" clId="{DA5DDB9B-510B-46E5-9C3C-161539BC8A20}" dt="2025-04-07T09:53:01.249" v="7205" actId="47"/>
        <pc:sldMkLst>
          <pc:docMk/>
          <pc:sldMk cId="3482096341" sldId="282"/>
        </pc:sldMkLst>
        <pc:spChg chg="del">
          <ac:chgData name="Priyanka Maurya" userId="55babbc37fe79e14" providerId="LiveId" clId="{DA5DDB9B-510B-46E5-9C3C-161539BC8A20}" dt="2025-04-07T06:45:34.114" v="5946" actId="478"/>
          <ac:spMkLst>
            <pc:docMk/>
            <pc:sldMk cId="3482096341" sldId="282"/>
            <ac:spMk id="107" creationId="{EC94D9F3-D255-9BDF-E4AE-A553896CF024}"/>
          </ac:spMkLst>
        </pc:spChg>
        <pc:spChg chg="del">
          <ac:chgData name="Priyanka Maurya" userId="55babbc37fe79e14" providerId="LiveId" clId="{DA5DDB9B-510B-46E5-9C3C-161539BC8A20}" dt="2025-04-07T06:45:34.114" v="5946" actId="478"/>
          <ac:spMkLst>
            <pc:docMk/>
            <pc:sldMk cId="3482096341" sldId="282"/>
            <ac:spMk id="118" creationId="{19E69454-3ED7-2B1C-805D-9F210E70B2B8}"/>
          </ac:spMkLst>
        </pc:spChg>
        <pc:spChg chg="del">
          <ac:chgData name="Priyanka Maurya" userId="55babbc37fe79e14" providerId="LiveId" clId="{DA5DDB9B-510B-46E5-9C3C-161539BC8A20}" dt="2025-04-07T06:45:34.114" v="5946" actId="478"/>
          <ac:spMkLst>
            <pc:docMk/>
            <pc:sldMk cId="3482096341" sldId="282"/>
            <ac:spMk id="119" creationId="{EE98FE95-E59A-233F-0C2E-711A0D442CC6}"/>
          </ac:spMkLst>
        </pc:spChg>
        <pc:spChg chg="del">
          <ac:chgData name="Priyanka Maurya" userId="55babbc37fe79e14" providerId="LiveId" clId="{DA5DDB9B-510B-46E5-9C3C-161539BC8A20}" dt="2025-04-07T06:45:34.114" v="5946" actId="478"/>
          <ac:spMkLst>
            <pc:docMk/>
            <pc:sldMk cId="3482096341" sldId="282"/>
            <ac:spMk id="124" creationId="{C2CF6131-232E-53DC-077E-6A8605817C05}"/>
          </ac:spMkLst>
        </pc:spChg>
        <pc:grpChg chg="del">
          <ac:chgData name="Priyanka Maurya" userId="55babbc37fe79e14" providerId="LiveId" clId="{DA5DDB9B-510B-46E5-9C3C-161539BC8A20}" dt="2025-04-07T06:45:34.114" v="5946" actId="478"/>
          <ac:grpSpMkLst>
            <pc:docMk/>
            <pc:sldMk cId="3482096341" sldId="282"/>
            <ac:grpSpMk id="106" creationId="{E3E320E8-E00E-4323-860A-2AD159CE02FB}"/>
          </ac:grpSpMkLst>
        </pc:grpChg>
        <pc:grpChg chg="del">
          <ac:chgData name="Priyanka Maurya" userId="55babbc37fe79e14" providerId="LiveId" clId="{DA5DDB9B-510B-46E5-9C3C-161539BC8A20}" dt="2025-04-07T06:45:34.114" v="5946" actId="478"/>
          <ac:grpSpMkLst>
            <pc:docMk/>
            <pc:sldMk cId="3482096341" sldId="282"/>
            <ac:grpSpMk id="204" creationId="{8D8FBCC5-CEAA-CF9A-3631-09EF78020A3F}"/>
          </ac:grpSpMkLst>
        </pc:grpChg>
        <pc:grpChg chg="del">
          <ac:chgData name="Priyanka Maurya" userId="55babbc37fe79e14" providerId="LiveId" clId="{DA5DDB9B-510B-46E5-9C3C-161539BC8A20}" dt="2025-04-07T06:45:34.114" v="5946" actId="478"/>
          <ac:grpSpMkLst>
            <pc:docMk/>
            <pc:sldMk cId="3482096341" sldId="282"/>
            <ac:grpSpMk id="205" creationId="{8E5DAC5A-30B4-C9A5-A294-3D03C53FD8C2}"/>
          </ac:grpSpMkLst>
        </pc:grpChg>
        <pc:grpChg chg="del">
          <ac:chgData name="Priyanka Maurya" userId="55babbc37fe79e14" providerId="LiveId" clId="{DA5DDB9B-510B-46E5-9C3C-161539BC8A20}" dt="2025-04-07T06:45:34.114" v="5946" actId="478"/>
          <ac:grpSpMkLst>
            <pc:docMk/>
            <pc:sldMk cId="3482096341" sldId="282"/>
            <ac:grpSpMk id="206" creationId="{4B1C1DFD-A14D-41E9-27C8-CD6E497CDFC0}"/>
          </ac:grpSpMkLst>
        </pc:grpChg>
        <pc:cxnChg chg="del">
          <ac:chgData name="Priyanka Maurya" userId="55babbc37fe79e14" providerId="LiveId" clId="{DA5DDB9B-510B-46E5-9C3C-161539BC8A20}" dt="2025-04-07T06:45:36.457" v="5947" actId="478"/>
          <ac:cxnSpMkLst>
            <pc:docMk/>
            <pc:sldMk cId="3482096341" sldId="282"/>
            <ac:cxnSpMk id="110" creationId="{19F156F9-77F2-B0E0-AEF7-00E5C4D20ACD}"/>
          </ac:cxnSpMkLst>
        </pc:cxnChg>
      </pc:sldChg>
      <pc:sldChg chg="addSp delSp modSp add mod">
        <pc:chgData name="Priyanka Maurya" userId="55babbc37fe79e14" providerId="LiveId" clId="{DA5DDB9B-510B-46E5-9C3C-161539BC8A20}" dt="2025-04-07T09:52:56.205" v="7204" actId="1076"/>
        <pc:sldMkLst>
          <pc:docMk/>
          <pc:sldMk cId="3709230145" sldId="283"/>
        </pc:sldMkLst>
        <pc:spChg chg="add mod">
          <ac:chgData name="Priyanka Maurya" userId="55babbc37fe79e14" providerId="LiveId" clId="{DA5DDB9B-510B-46E5-9C3C-161539BC8A20}" dt="2025-04-07T09:52:48.154" v="7203" actId="1035"/>
          <ac:spMkLst>
            <pc:docMk/>
            <pc:sldMk cId="3709230145" sldId="283"/>
            <ac:spMk id="2" creationId="{423EADE9-6F13-C33F-57F9-78D70DC4843C}"/>
          </ac:spMkLst>
        </pc:spChg>
        <pc:spChg chg="add mod">
          <ac:chgData name="Priyanka Maurya" userId="55babbc37fe79e14" providerId="LiveId" clId="{DA5DDB9B-510B-46E5-9C3C-161539BC8A20}" dt="2025-04-07T09:28:07.893" v="6368"/>
          <ac:spMkLst>
            <pc:docMk/>
            <pc:sldMk cId="3709230145" sldId="283"/>
            <ac:spMk id="3" creationId="{D01E0F7C-E9B1-A387-399B-9A09092BA939}"/>
          </ac:spMkLst>
        </pc:spChg>
        <pc:spChg chg="add del mod">
          <ac:chgData name="Priyanka Maurya" userId="55babbc37fe79e14" providerId="LiveId" clId="{DA5DDB9B-510B-46E5-9C3C-161539BC8A20}" dt="2025-04-07T09:49:51.299" v="6987" actId="164"/>
          <ac:spMkLst>
            <pc:docMk/>
            <pc:sldMk cId="3709230145" sldId="283"/>
            <ac:spMk id="6" creationId="{DD86877B-B434-1E9E-23C2-D31CFA06C8E3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8" creationId="{AC25D7B5-A452-B4B0-4E11-36A99103C428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9" creationId="{44C8C185-CCAA-9ACF-6067-0FA330A8C5CC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10" creationId="{CFBA38B2-36DF-C83B-CDFB-41EBE5E90C77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11" creationId="{AA54233C-C266-9819-FE00-F984B51ECCC1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13" creationId="{D4208AF1-2690-54A4-6D0E-5E41975520D5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14" creationId="{D371F5D9-1F8F-68C1-48A4-15B66460F49D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15" creationId="{A53F3C7A-3464-17E2-AB25-CF562B2853A4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17" creationId="{6AF96EBF-40D4-0F86-FB5C-7B971C29EC2C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21" creationId="{93CD188B-2402-BDE8-62E6-2661911B5081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23" creationId="{D1BF55DC-AE05-F290-B981-2DEF7915C72C}"/>
          </ac:spMkLst>
        </pc:spChg>
        <pc:spChg chg="mod">
          <ac:chgData name="Priyanka Maurya" userId="55babbc37fe79e14" providerId="LiveId" clId="{DA5DDB9B-510B-46E5-9C3C-161539BC8A20}" dt="2025-04-07T09:28:53.455" v="6377" actId="1076"/>
          <ac:spMkLst>
            <pc:docMk/>
            <pc:sldMk cId="3709230145" sldId="283"/>
            <ac:spMk id="25" creationId="{28DB3E95-65EF-F0A4-4C0C-C9BEBF9B0C03}"/>
          </ac:spMkLst>
        </pc:spChg>
        <pc:spChg chg="mod topLvl">
          <ac:chgData name="Priyanka Maurya" userId="55babbc37fe79e14" providerId="LiveId" clId="{DA5DDB9B-510B-46E5-9C3C-161539BC8A20}" dt="2025-04-07T09:49:56.223" v="6988" actId="164"/>
          <ac:spMkLst>
            <pc:docMk/>
            <pc:sldMk cId="3709230145" sldId="283"/>
            <ac:spMk id="27" creationId="{428BF58F-9AF6-3F92-31C8-5403808CAAAC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29" creationId="{3247A684-9DBB-996C-DEBD-9BD3629D60E2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30" creationId="{F4ACD476-311B-95B8-17EE-4533FE2756DE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31" creationId="{EA1167A9-6962-9E7A-B409-E674AEC252F6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32" creationId="{2C4DC9A5-0230-D189-2F15-2BF9FC55E2C3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34" creationId="{4D5DA9F9-D870-3784-C675-35F96E5E69D4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35" creationId="{33EFD2EB-8544-1F4B-4EBC-9EA8DD5B064D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36" creationId="{DFC27F58-3F36-2AA2-4537-D6DE1F097D22}"/>
          </ac:spMkLst>
        </pc:spChg>
        <pc:spChg chg="mod">
          <ac:chgData name="Priyanka Maurya" userId="55babbc37fe79e14" providerId="LiveId" clId="{DA5DDB9B-510B-46E5-9C3C-161539BC8A20}" dt="2025-04-07T09:29:02.481" v="6379" actId="1076"/>
          <ac:spMkLst>
            <pc:docMk/>
            <pc:sldMk cId="3709230145" sldId="283"/>
            <ac:spMk id="37" creationId="{E14C781A-2F8D-D5EA-C22D-1CABAF8EFACE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38" creationId="{B5DEE7F2-517C-E089-B0FD-2879DB2C35DA}"/>
          </ac:spMkLst>
        </pc:spChg>
        <pc:spChg chg="mod">
          <ac:chgData name="Priyanka Maurya" userId="55babbc37fe79e14" providerId="LiveId" clId="{DA5DDB9B-510B-46E5-9C3C-161539BC8A20}" dt="2025-04-07T09:50:01.134" v="6989" actId="164"/>
          <ac:spMkLst>
            <pc:docMk/>
            <pc:sldMk cId="3709230145" sldId="283"/>
            <ac:spMk id="40" creationId="{4F4A426F-1408-232A-73E3-A03300E930F6}"/>
          </ac:spMkLst>
        </pc:spChg>
        <pc:spChg chg="mod">
          <ac:chgData name="Priyanka Maurya" userId="55babbc37fe79e14" providerId="LiveId" clId="{DA5DDB9B-510B-46E5-9C3C-161539BC8A20}" dt="2025-04-07T09:29:06.878" v="6381" actId="1076"/>
          <ac:spMkLst>
            <pc:docMk/>
            <pc:sldMk cId="3709230145" sldId="283"/>
            <ac:spMk id="42" creationId="{DFB0DF9C-B3EA-BD00-28EE-E3C82684E358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43" creationId="{20E83B5C-04A6-3EE3-E878-5ACAD8C2CC9B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45" creationId="{95AA7493-E1F4-3535-DCC6-31380C6214A3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46" creationId="{97CA9D23-E0EF-FEF9-4407-178FC7DB43F9}"/>
          </ac:spMkLst>
        </pc:spChg>
        <pc:spChg chg="mod">
          <ac:chgData name="Priyanka Maurya" userId="55babbc37fe79e14" providerId="LiveId" clId="{DA5DDB9B-510B-46E5-9C3C-161539BC8A20}" dt="2025-04-07T09:29:18.032" v="6382" actId="165"/>
          <ac:spMkLst>
            <pc:docMk/>
            <pc:sldMk cId="3709230145" sldId="283"/>
            <ac:spMk id="47" creationId="{059EB538-067A-9F93-1FE0-A51BB8E6288F}"/>
          </ac:spMkLst>
        </pc:spChg>
        <pc:spChg chg="mod">
          <ac:chgData name="Priyanka Maurya" userId="55babbc37fe79e14" providerId="LiveId" clId="{DA5DDB9B-510B-46E5-9C3C-161539BC8A20}" dt="2025-04-07T09:29:06.878" v="6381" actId="1076"/>
          <ac:spMkLst>
            <pc:docMk/>
            <pc:sldMk cId="3709230145" sldId="283"/>
            <ac:spMk id="48" creationId="{D77461F2-12A2-8C3F-46D4-BB589F1EA47E}"/>
          </ac:spMkLst>
        </pc:spChg>
        <pc:spChg chg="mod">
          <ac:chgData name="Priyanka Maurya" userId="55babbc37fe79e14" providerId="LiveId" clId="{DA5DDB9B-510B-46E5-9C3C-161539BC8A20}" dt="2025-04-07T09:29:06.878" v="6381" actId="1076"/>
          <ac:spMkLst>
            <pc:docMk/>
            <pc:sldMk cId="3709230145" sldId="283"/>
            <ac:spMk id="49" creationId="{3CC8E611-66C8-63E8-5633-6ED7E2DA3D62}"/>
          </ac:spMkLst>
        </pc:spChg>
        <pc:spChg chg="mod">
          <ac:chgData name="Priyanka Maurya" userId="55babbc37fe79e14" providerId="LiveId" clId="{DA5DDB9B-510B-46E5-9C3C-161539BC8A20}" dt="2025-04-07T09:29:06.878" v="6381" actId="1076"/>
          <ac:spMkLst>
            <pc:docMk/>
            <pc:sldMk cId="3709230145" sldId="283"/>
            <ac:spMk id="51" creationId="{16BB5D41-5CC9-F69B-BBD1-2CADA5309AC0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55" creationId="{B5FBAD6E-3786-FF87-C1C9-8A0D521C9A93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58" creationId="{9538331D-858E-F3AC-DF75-D7EA61F5E51B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67" creationId="{49940EB7-0CCC-2139-D6F3-001663C7F763}"/>
          </ac:spMkLst>
        </pc:spChg>
        <pc:spChg chg="mod">
          <ac:chgData name="Priyanka Maurya" userId="55babbc37fe79e14" providerId="LiveId" clId="{DA5DDB9B-510B-46E5-9C3C-161539BC8A20}" dt="2025-04-07T09:29:06.878" v="6381" actId="1076"/>
          <ac:spMkLst>
            <pc:docMk/>
            <pc:sldMk cId="3709230145" sldId="283"/>
            <ac:spMk id="74" creationId="{F344C1D5-8C62-DE24-D1AA-D54F1C6C13D4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76" creationId="{479543B3-3820-736E-275B-A6CD87B4410E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84" creationId="{66DBEF6F-0424-3CAD-F2AE-E1C5E6CF1BA3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85" creationId="{F7EBD449-377B-7420-97D6-8ED0CE45AF35}"/>
          </ac:spMkLst>
        </pc:spChg>
        <pc:spChg chg="add mod">
          <ac:chgData name="Priyanka Maurya" userId="55babbc37fe79e14" providerId="LiveId" clId="{DA5DDB9B-510B-46E5-9C3C-161539BC8A20}" dt="2025-04-07T09:49:51.299" v="6987" actId="164"/>
          <ac:spMkLst>
            <pc:docMk/>
            <pc:sldMk cId="3709230145" sldId="283"/>
            <ac:spMk id="89" creationId="{A3B37C30-224E-1735-4232-3060BFCDA114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95" creationId="{4E6AEC23-D649-D846-2D7C-51CC264829B9}"/>
          </ac:spMkLst>
        </pc:spChg>
        <pc:spChg chg="mod">
          <ac:chgData name="Priyanka Maurya" userId="55babbc37fe79e14" providerId="LiveId" clId="{DA5DDB9B-510B-46E5-9C3C-161539BC8A20}" dt="2025-04-07T09:28:35.857" v="6371" actId="1076"/>
          <ac:spMkLst>
            <pc:docMk/>
            <pc:sldMk cId="3709230145" sldId="283"/>
            <ac:spMk id="99" creationId="{CB5EE0BF-EC57-0B5A-86B6-17F331A2D14E}"/>
          </ac:spMkLst>
        </pc:spChg>
        <pc:spChg chg="add mod">
          <ac:chgData name="Priyanka Maurya" userId="55babbc37fe79e14" providerId="LiveId" clId="{DA5DDB9B-510B-46E5-9C3C-161539BC8A20}" dt="2025-04-07T09:49:56.223" v="6988" actId="164"/>
          <ac:spMkLst>
            <pc:docMk/>
            <pc:sldMk cId="3709230145" sldId="283"/>
            <ac:spMk id="103" creationId="{0729C4CD-74BE-AC47-13B8-BB192D7B1564}"/>
          </ac:spMkLst>
        </pc:spChg>
        <pc:spChg chg="mod">
          <ac:chgData name="Priyanka Maurya" userId="55babbc37fe79e14" providerId="LiveId" clId="{DA5DDB9B-510B-46E5-9C3C-161539BC8A20}" dt="2025-04-07T09:52:05.401" v="7157" actId="404"/>
          <ac:spMkLst>
            <pc:docMk/>
            <pc:sldMk cId="3709230145" sldId="283"/>
            <ac:spMk id="107" creationId="{E79B5223-A4E5-B175-0165-77C4FFC8A048}"/>
          </ac:spMkLst>
        </pc:spChg>
        <pc:spChg chg="add mod">
          <ac:chgData name="Priyanka Maurya" userId="55babbc37fe79e14" providerId="LiveId" clId="{DA5DDB9B-510B-46E5-9C3C-161539BC8A20}" dt="2025-04-07T09:50:01.134" v="6989" actId="164"/>
          <ac:spMkLst>
            <pc:docMk/>
            <pc:sldMk cId="3709230145" sldId="283"/>
            <ac:spMk id="108" creationId="{28051159-E0A3-0793-B860-0A0AE74617C5}"/>
          </ac:spMkLst>
        </pc:spChg>
        <pc:spChg chg="del">
          <ac:chgData name="Priyanka Maurya" userId="55babbc37fe79e14" providerId="LiveId" clId="{DA5DDB9B-510B-46E5-9C3C-161539BC8A20}" dt="2025-04-07T09:15:23.581" v="5959" actId="478"/>
          <ac:spMkLst>
            <pc:docMk/>
            <pc:sldMk cId="3709230145" sldId="283"/>
            <ac:spMk id="118" creationId="{34771169-7858-79CB-0BD4-804F4E1A6590}"/>
          </ac:spMkLst>
        </pc:spChg>
        <pc:spChg chg="mod">
          <ac:chgData name="Priyanka Maurya" userId="55babbc37fe79e14" providerId="LiveId" clId="{DA5DDB9B-510B-46E5-9C3C-161539BC8A20}" dt="2025-04-07T09:51:45.001" v="7105" actId="1076"/>
          <ac:spMkLst>
            <pc:docMk/>
            <pc:sldMk cId="3709230145" sldId="283"/>
            <ac:spMk id="119" creationId="{63AC8C47-3C0A-035F-C557-7412C1AB854F}"/>
          </ac:spMkLst>
        </pc:spChg>
        <pc:spChg chg="del">
          <ac:chgData name="Priyanka Maurya" userId="55babbc37fe79e14" providerId="LiveId" clId="{DA5DDB9B-510B-46E5-9C3C-161539BC8A20}" dt="2025-04-07T09:15:24.892" v="5960" actId="478"/>
          <ac:spMkLst>
            <pc:docMk/>
            <pc:sldMk cId="3709230145" sldId="283"/>
            <ac:spMk id="124" creationId="{B1A8DCBF-58AA-4053-B736-6ED6E9AE3674}"/>
          </ac:spMkLst>
        </pc:spChg>
        <pc:spChg chg="add mod">
          <ac:chgData name="Priyanka Maurya" userId="55babbc37fe79e14" providerId="LiveId" clId="{DA5DDB9B-510B-46E5-9C3C-161539BC8A20}" dt="2025-04-07T09:52:56.205" v="7204" actId="1076"/>
          <ac:spMkLst>
            <pc:docMk/>
            <pc:sldMk cId="3709230145" sldId="283"/>
            <ac:spMk id="125" creationId="{A67772AD-A3DE-872B-6AC8-3FD317BA0AE4}"/>
          </ac:spMkLst>
        </pc:spChg>
        <pc:spChg chg="add del mod">
          <ac:chgData name="Priyanka Maurya" userId="55babbc37fe79e14" providerId="LiveId" clId="{DA5DDB9B-510B-46E5-9C3C-161539BC8A20}" dt="2025-04-07T09:52:42.050" v="7184" actId="478"/>
          <ac:spMkLst>
            <pc:docMk/>
            <pc:sldMk cId="3709230145" sldId="283"/>
            <ac:spMk id="129" creationId="{E75524A5-D4D5-AED6-6D90-F37F6670FAEB}"/>
          </ac:spMkLst>
        </pc:spChg>
        <pc:spChg chg="mod topLvl">
          <ac:chgData name="Priyanka Maurya" userId="55babbc37fe79e14" providerId="LiveId" clId="{DA5DDB9B-510B-46E5-9C3C-161539BC8A20}" dt="2025-04-07T09:52:48.154" v="7203" actId="1035"/>
          <ac:spMkLst>
            <pc:docMk/>
            <pc:sldMk cId="3709230145" sldId="283"/>
            <ac:spMk id="164" creationId="{BD2EFEFA-3F2C-D182-2367-0753B8197B00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65" creationId="{49FDD3B6-13CE-82C5-EBDF-CE7D6E220888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66" creationId="{BAE5F904-A3CB-5812-85AC-03749F45B3FA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67" creationId="{A271FFA3-0FC0-A153-8CEB-2D2D66F44855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68" creationId="{AA99FF2C-E098-572B-DF3F-58DFA699EE26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69" creationId="{21EB9D21-733F-810A-8DDF-616D39B19790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70" creationId="{45FE8D93-5CBD-EFC7-218C-E506F164D147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71" creationId="{63C67F09-C269-C829-A7E0-B68EB55F3EE0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72" creationId="{EE4DAFB3-D10D-8124-466B-B55404C67EF3}"/>
          </ac:spMkLst>
        </pc:spChg>
        <pc:spChg chg="mod">
          <ac:chgData name="Priyanka Maurya" userId="55babbc37fe79e14" providerId="LiveId" clId="{DA5DDB9B-510B-46E5-9C3C-161539BC8A20}" dt="2025-04-07T09:27:23.875" v="6365" actId="165"/>
          <ac:spMkLst>
            <pc:docMk/>
            <pc:sldMk cId="3709230145" sldId="283"/>
            <ac:spMk id="173" creationId="{BF07DE32-6C3C-A2AF-18EC-41F0EE8F3908}"/>
          </ac:spMkLst>
        </pc:spChg>
        <pc:spChg chg="mod">
          <ac:chgData name="Priyanka Maurya" userId="55babbc37fe79e14" providerId="LiveId" clId="{DA5DDB9B-510B-46E5-9C3C-161539BC8A20}" dt="2025-04-07T09:52:48.154" v="7203" actId="1035"/>
          <ac:spMkLst>
            <pc:docMk/>
            <pc:sldMk cId="3709230145" sldId="283"/>
            <ac:spMk id="175" creationId="{2EC33540-022D-30A9-D433-C464FF938325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76" creationId="{895BFA50-F189-2C1F-8A57-0BF37E99CAF7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79" creationId="{F4EF6A5C-E371-EAC0-E899-555DA237B5EF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0" creationId="{6CE23A5A-1CDB-A64F-81C4-9E2C25D9912F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3" creationId="{140504F6-5382-D99B-3999-BDC6322A1E10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4" creationId="{42D5EE69-62CB-4F51-8591-3CEF5BA1192E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5" creationId="{65484618-B852-7B98-6B09-D92996C2DE31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6" creationId="{A8C86F8D-0212-D0C0-54C0-E72F97902561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7" creationId="{C0253276-CFE6-35C8-79BE-CA842C6BDF7C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8" creationId="{E282E198-E139-AB34-60FC-4B38BFADD46C}"/>
          </ac:spMkLst>
        </pc:spChg>
        <pc:spChg chg="mod">
          <ac:chgData name="Priyanka Maurya" userId="55babbc37fe79e14" providerId="LiveId" clId="{DA5DDB9B-510B-46E5-9C3C-161539BC8A20}" dt="2025-04-07T09:27:28.992" v="6366" actId="165"/>
          <ac:spMkLst>
            <pc:docMk/>
            <pc:sldMk cId="3709230145" sldId="283"/>
            <ac:spMk id="189" creationId="{E99DFEBD-BD76-3A1E-37EF-5B7764E259DA}"/>
          </ac:spMkLst>
        </pc:spChg>
        <pc:spChg chg="mod topLvl">
          <ac:chgData name="Priyanka Maurya" userId="55babbc37fe79e14" providerId="LiveId" clId="{DA5DDB9B-510B-46E5-9C3C-161539BC8A20}" dt="2025-04-07T09:52:48.154" v="7203" actId="1035"/>
          <ac:spMkLst>
            <pc:docMk/>
            <pc:sldMk cId="3709230145" sldId="283"/>
            <ac:spMk id="190" creationId="{6188F728-7D5C-8384-D368-5E3AE2EA9DC8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2" creationId="{7E654A0E-98CA-2DB8-9C5D-3885EE5F42C2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4" creationId="{AC6A3C3A-B51F-D0DF-2E75-456B4FF53D84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5" creationId="{7F0C2749-662B-B4B4-FC4A-DFD975BA4B3F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7" creationId="{3F205160-19F1-CC1D-8D33-2D0DA693C780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8" creationId="{88353B5C-A6C9-D96D-C74E-D597907CFE85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199" creationId="{2C76AA2B-CDCA-BE36-8D1A-DAABEE410A90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200" creationId="{A3D41E20-C569-88D5-BEE3-DCC9066A06CD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202" creationId="{ACD22519-05D3-E3C2-858B-D2F45C63DFF1}"/>
          </ac:spMkLst>
        </pc:spChg>
        <pc:spChg chg="mod">
          <ac:chgData name="Priyanka Maurya" userId="55babbc37fe79e14" providerId="LiveId" clId="{DA5DDB9B-510B-46E5-9C3C-161539BC8A20}" dt="2025-04-07T09:27:34.068" v="6367" actId="165"/>
          <ac:spMkLst>
            <pc:docMk/>
            <pc:sldMk cId="3709230145" sldId="283"/>
            <ac:spMk id="203" creationId="{80372F39-9AF4-A564-A944-636D0EE694B6}"/>
          </ac:spMkLst>
        </pc:spChg>
        <pc:grpChg chg="del">
          <ac:chgData name="Priyanka Maurya" userId="55babbc37fe79e14" providerId="LiveId" clId="{DA5DDB9B-510B-46E5-9C3C-161539BC8A20}" dt="2025-04-07T09:29:29.495" v="6385" actId="478"/>
          <ac:grpSpMkLst>
            <pc:docMk/>
            <pc:sldMk cId="3709230145" sldId="283"/>
            <ac:grpSpMk id="7" creationId="{6C3B0BDD-CDD5-2165-2321-0F9BAE5C9BCA}"/>
          </ac:grpSpMkLst>
        </pc:grpChg>
        <pc:grpChg chg="del">
          <ac:chgData name="Priyanka Maurya" userId="55babbc37fe79e14" providerId="LiveId" clId="{DA5DDB9B-510B-46E5-9C3C-161539BC8A20}" dt="2025-04-07T09:29:31.214" v="6386" actId="478"/>
          <ac:grpSpMkLst>
            <pc:docMk/>
            <pc:sldMk cId="3709230145" sldId="283"/>
            <ac:grpSpMk id="28" creationId="{C0351617-8FB3-150A-FE7E-0AC779EED267}"/>
          </ac:grpSpMkLst>
        </pc:grpChg>
        <pc:grpChg chg="del">
          <ac:chgData name="Priyanka Maurya" userId="55babbc37fe79e14" providerId="LiveId" clId="{DA5DDB9B-510B-46E5-9C3C-161539BC8A20}" dt="2025-04-07T09:29:33.287" v="6387" actId="478"/>
          <ac:grpSpMkLst>
            <pc:docMk/>
            <pc:sldMk cId="3709230145" sldId="283"/>
            <ac:grpSpMk id="41" creationId="{2A05C296-59A5-7B56-0D8E-0290364C6382}"/>
          </ac:grpSpMkLst>
        </pc:grpChg>
        <pc:grpChg chg="del">
          <ac:chgData name="Priyanka Maurya" userId="55babbc37fe79e14" providerId="LiveId" clId="{DA5DDB9B-510B-46E5-9C3C-161539BC8A20}" dt="2025-04-07T09:30:47.255" v="6407" actId="478"/>
          <ac:grpSpMkLst>
            <pc:docMk/>
            <pc:sldMk cId="3709230145" sldId="283"/>
            <ac:grpSpMk id="106" creationId="{717155D2-A3CF-041E-33A1-6A55D89DE1F8}"/>
          </ac:grpSpMkLst>
        </pc:grpChg>
        <pc:grpChg chg="add mod">
          <ac:chgData name="Priyanka Maurya" userId="55babbc37fe79e14" providerId="LiveId" clId="{DA5DDB9B-510B-46E5-9C3C-161539BC8A20}" dt="2025-04-07T09:45:13.696" v="6794" actId="164"/>
          <ac:grpSpMkLst>
            <pc:docMk/>
            <pc:sldMk cId="3709230145" sldId="283"/>
            <ac:grpSpMk id="117" creationId="{EBAD0570-E59E-3122-C44A-2BF6E1B94745}"/>
          </ac:grpSpMkLst>
        </pc:grpChg>
        <pc:grpChg chg="add mod">
          <ac:chgData name="Priyanka Maurya" userId="55babbc37fe79e14" providerId="LiveId" clId="{DA5DDB9B-510B-46E5-9C3C-161539BC8A20}" dt="2025-04-07T09:45:16.902" v="6795" actId="1076"/>
          <ac:grpSpMkLst>
            <pc:docMk/>
            <pc:sldMk cId="3709230145" sldId="283"/>
            <ac:grpSpMk id="122" creationId="{ED5ED48B-82C0-1DFA-F887-B8018AC7B2E7}"/>
          </ac:grpSpMkLst>
        </pc:grpChg>
        <pc:grpChg chg="add mod">
          <ac:chgData name="Priyanka Maurya" userId="55babbc37fe79e14" providerId="LiveId" clId="{DA5DDB9B-510B-46E5-9C3C-161539BC8A20}" dt="2025-04-07T09:52:48.154" v="7203" actId="1035"/>
          <ac:grpSpMkLst>
            <pc:docMk/>
            <pc:sldMk cId="3709230145" sldId="283"/>
            <ac:grpSpMk id="126" creationId="{3012597A-F5E4-E5B6-71B3-4EF2FA4F5718}"/>
          </ac:grpSpMkLst>
        </pc:grpChg>
        <pc:grpChg chg="add mod">
          <ac:chgData name="Priyanka Maurya" userId="55babbc37fe79e14" providerId="LiveId" clId="{DA5DDB9B-510B-46E5-9C3C-161539BC8A20}" dt="2025-04-07T09:52:48.154" v="7203" actId="1035"/>
          <ac:grpSpMkLst>
            <pc:docMk/>
            <pc:sldMk cId="3709230145" sldId="283"/>
            <ac:grpSpMk id="127" creationId="{7F1C81A4-8AEF-FD77-4108-8B82DC574245}"/>
          </ac:grpSpMkLst>
        </pc:grpChg>
        <pc:grpChg chg="add mod">
          <ac:chgData name="Priyanka Maurya" userId="55babbc37fe79e14" providerId="LiveId" clId="{DA5DDB9B-510B-46E5-9C3C-161539BC8A20}" dt="2025-04-07T09:52:48.154" v="7203" actId="1035"/>
          <ac:grpSpMkLst>
            <pc:docMk/>
            <pc:sldMk cId="3709230145" sldId="283"/>
            <ac:grpSpMk id="128" creationId="{70E19F4B-4842-5491-E979-E66DFC86348A}"/>
          </ac:grpSpMkLst>
        </pc:grpChg>
        <pc:grpChg chg="del">
          <ac:chgData name="Priyanka Maurya" userId="55babbc37fe79e14" providerId="LiveId" clId="{DA5DDB9B-510B-46E5-9C3C-161539BC8A20}" dt="2025-04-07T09:28:49.071" v="6376" actId="478"/>
          <ac:grpSpMkLst>
            <pc:docMk/>
            <pc:sldMk cId="3709230145" sldId="283"/>
            <ac:grpSpMk id="163" creationId="{0222285D-E0D0-E9E7-15D1-DC5DB958AE7B}"/>
          </ac:grpSpMkLst>
        </pc:grpChg>
        <pc:grpChg chg="del">
          <ac:chgData name="Priyanka Maurya" userId="55babbc37fe79e14" providerId="LiveId" clId="{DA5DDB9B-510B-46E5-9C3C-161539BC8A20}" dt="2025-04-07T09:28:48.382" v="6375" actId="478"/>
          <ac:grpSpMkLst>
            <pc:docMk/>
            <pc:sldMk cId="3709230145" sldId="283"/>
            <ac:grpSpMk id="174" creationId="{242481CB-2005-A920-1666-F31EC8F329F8}"/>
          </ac:grpSpMkLst>
        </pc:grpChg>
        <pc:grpChg chg="del">
          <ac:chgData name="Priyanka Maurya" userId="55babbc37fe79e14" providerId="LiveId" clId="{DA5DDB9B-510B-46E5-9C3C-161539BC8A20}" dt="2025-04-07T09:28:47.510" v="6374" actId="478"/>
          <ac:grpSpMkLst>
            <pc:docMk/>
            <pc:sldMk cId="3709230145" sldId="283"/>
            <ac:grpSpMk id="191" creationId="{00917C49-75D6-4863-5107-83DEB6F19710}"/>
          </ac:grpSpMkLst>
        </pc:grpChg>
        <pc:picChg chg="add del mod">
          <ac:chgData name="Priyanka Maurya" userId="55babbc37fe79e14" providerId="LiveId" clId="{DA5DDB9B-510B-46E5-9C3C-161539BC8A20}" dt="2025-04-07T09:33:23.142" v="6661" actId="478"/>
          <ac:picMkLst>
            <pc:docMk/>
            <pc:sldMk cId="3709230145" sldId="283"/>
            <ac:picMk id="112" creationId="{8C8DF1E6-EC38-5B06-3425-C99709E8ACAE}"/>
          </ac:picMkLst>
        </pc:picChg>
        <pc:picChg chg="add mod">
          <ac:chgData name="Priyanka Maurya" userId="55babbc37fe79e14" providerId="LiveId" clId="{DA5DDB9B-510B-46E5-9C3C-161539BC8A20}" dt="2025-04-07T09:38:14.713" v="6682" actId="164"/>
          <ac:picMkLst>
            <pc:docMk/>
            <pc:sldMk cId="3709230145" sldId="283"/>
            <ac:picMk id="114" creationId="{86B93598-120A-F1AD-EEB7-134B1226C1A7}"/>
          </ac:picMkLst>
        </pc:picChg>
        <pc:picChg chg="add mod">
          <ac:chgData name="Priyanka Maurya" userId="55babbc37fe79e14" providerId="LiveId" clId="{DA5DDB9B-510B-46E5-9C3C-161539BC8A20}" dt="2025-04-07T09:38:14.713" v="6682" actId="164"/>
          <ac:picMkLst>
            <pc:docMk/>
            <pc:sldMk cId="3709230145" sldId="283"/>
            <ac:picMk id="116" creationId="{EEE84649-158E-27F2-3322-7FB477717817}"/>
          </ac:picMkLst>
        </pc:picChg>
        <pc:picChg chg="add mod">
          <ac:chgData name="Priyanka Maurya" userId="55babbc37fe79e14" providerId="LiveId" clId="{DA5DDB9B-510B-46E5-9C3C-161539BC8A20}" dt="2025-04-07T09:45:13.696" v="6794" actId="164"/>
          <ac:picMkLst>
            <pc:docMk/>
            <pc:sldMk cId="3709230145" sldId="283"/>
            <ac:picMk id="121" creationId="{FB80EE78-95A5-ECF4-2FCB-FB1CB0775D1D}"/>
          </ac:picMkLst>
        </pc:picChg>
        <pc:cxnChg chg="mod">
          <ac:chgData name="Priyanka Maurya" userId="55babbc37fe79e14" providerId="LiveId" clId="{DA5DDB9B-510B-46E5-9C3C-161539BC8A20}" dt="2025-04-07T09:45:34.973" v="6833" actId="14100"/>
          <ac:cxnSpMkLst>
            <pc:docMk/>
            <pc:sldMk cId="3709230145" sldId="283"/>
            <ac:cxnSpMk id="110" creationId="{86DE5186-30DC-A722-DDE8-8A9D3060196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30FF-FDB5-C33D-1D49-8BE504371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C3685-8F0F-71B7-2ADD-A6EC56792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81C80C-514D-D4CE-D3C6-DCD01E156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9A5AC-12CD-D8B6-9E57-9F042CE82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7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B455-EACE-1624-718B-753D55EE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A079A-3D32-1467-082D-17B15868B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A2CB0-048A-AD8B-1A51-C27968DBF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AA2E6-680E-8AAE-97E8-E484BA789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47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E265D-CCAA-303F-711C-AECC911C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21BFA-8217-353A-2FF9-81F9F057B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8812A-4D2B-B618-F772-00F7C246E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2C96E-B9B5-9EAE-C846-077943B1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4FB0-6BE7-D6FF-BBDF-4F933DAD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225B7-B4EE-0A86-AA6A-B753FFC27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367CD-F7B5-6E98-6FC3-58C99910B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B97-76DE-F525-65B6-F2E3DDC52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5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BA139-7410-94EF-A688-237BD5E6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882ED-C954-1683-837C-4A3E3BDF0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DB0403-0A8A-7BE5-B983-7F5EBC7FE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0B718-0B4A-A4A3-EF15-BDA2CFA58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26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827A-E49F-A320-FE64-6E9EFFCB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5D61B-7444-B77F-383E-F31940F92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6DDFC-B863-BCBD-AD20-858C5AD45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9A83-25EE-1566-7E75-CCA9EB1A0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47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B8177-955D-48A5-D5E2-ECB0D00CE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7CE57-4A0F-BF67-F7C6-853A8BD9F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ADDF7-EA7C-B2B0-D790-2BDBC5419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E23F-74D3-233C-D48C-F31FB60A6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7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22CFA-3CE2-7C9D-085F-8E57D94E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8A502-9599-C509-F52B-39D1D9C05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65474-D421-C6BF-53C7-8F2DF9BC8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DA5B0-B599-CD14-7465-DB23F5653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4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47EC-46BC-E187-614E-F97482F4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68DC8-0A93-E85D-C7A3-EEF3F369E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5AD74-99CC-C769-540F-60EE2D0DD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E7D34-4B57-4B22-0109-0DDEF7F23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01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C6F42-AA20-9049-BB2D-45C7FE35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F4129-282C-D930-360D-B81EB1D0C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2BC1F-57A3-59D2-48EE-5C0F3B3D1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1C4D7-853A-3962-4064-6DC5DC72C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27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2E50-E2B3-2811-17F3-2329A0C16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10BD8-3A9E-7AF8-BE4A-4693C6D8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9767A-3408-4B32-4913-E7D746679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A795-5185-8373-B650-4A5AD5E83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20072-B5B6-063C-5DC9-5249EAB3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5E4CF-AC84-B9CA-346E-C0937A00D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52FA4-8466-A8C2-7752-632016D9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A10EA-FB5A-6BD3-F614-1A552AC56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0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54CA-8338-9BBF-CC30-DC9594F9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CA623-B15E-4AB4-38B5-F4652EE6F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BAAB-2186-99E7-49C2-F3A815D5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A534C-2BDC-CEA4-35D7-E3F2E5D3F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9551C-4C81-9C6C-42FB-359D2BF63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0603B-2E54-8674-F654-4FE5F5EE1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37DD1-D6D6-808E-A629-DD24EC2BA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F9A2-B697-1F92-211C-4CB8E7735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26392-D5C4-3018-71D2-35231B94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922DC8-4DF3-151C-7D03-CDCE204D3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F7E52-5669-3236-6D51-B71226A94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C399-6D0C-EB83-F4DF-779051AEF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7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51C6C-3E51-B985-7EBE-C9E50797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1F814-450D-C4F5-CF75-C1A029914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CA648-880C-BCD9-3A83-EEBDDE33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3031-CFA6-A44D-BEF4-FA4FC0911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9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s-east-1.online.tableau.com/#/site/gaenterpriselicenses/views/US_Accident_Analysis/USAccidentAnalytic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who.int/news-room/fact-sheets/detail/road-traffic-injuri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80789" y="2612647"/>
            <a:ext cx="486000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Analytics On Road Accidents in the US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580789" y="4837776"/>
            <a:ext cx="48600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Capstone Part 4: Non-Technical Presentation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7062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27A4734-1C98-1875-421B-2E6FD6652634}"/>
              </a:ext>
            </a:extLst>
          </p:cNvPr>
          <p:cNvSpPr/>
          <p:nvPr/>
        </p:nvSpPr>
        <p:spPr>
          <a:xfrm>
            <a:off x="580789" y="5563307"/>
            <a:ext cx="48600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Prepared &amp; Presented By:</a:t>
            </a:r>
          </a:p>
          <a:p>
            <a:r>
              <a:rPr lang="en-US" sz="12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Priyanka Maurya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92D84-ACC0-1AF6-5A90-B82D2DE553F7}"/>
              </a:ext>
            </a:extLst>
          </p:cNvPr>
          <p:cNvSpPr/>
          <p:nvPr/>
        </p:nvSpPr>
        <p:spPr>
          <a:xfrm>
            <a:off x="580789" y="6104839"/>
            <a:ext cx="48600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07</a:t>
            </a:r>
            <a:r>
              <a:rPr lang="en-US" sz="1200" baseline="300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</a:t>
            </a:r>
            <a:r>
              <a:rPr lang="en-US" sz="12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April 2025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712D-A0A4-4E1D-1FFE-E31449C8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213CE1F2-615B-C268-8EF2-DFE7F51D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40745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4305FED1-38E1-4504-13F3-D51F369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8C8745-0622-4156-2EE5-AA04AE1E33A3}"/>
              </a:ext>
            </a:extLst>
          </p:cNvPr>
          <p:cNvSpPr txBox="1"/>
          <p:nvPr/>
        </p:nvSpPr>
        <p:spPr>
          <a:xfrm>
            <a:off x="510989" y="2962264"/>
            <a:ext cx="3669514" cy="22641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b="1" dirty="0"/>
              <a:t>Step # 3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Model Creation &amp; Refinement: Training Smart Models for Smarter Decisions</a:t>
            </a:r>
          </a:p>
        </p:txBody>
      </p:sp>
      <p:sp>
        <p:nvSpPr>
          <p:cNvPr id="8" name="Freeform 6004">
            <a:extLst>
              <a:ext uri="{FF2B5EF4-FFF2-40B4-BE49-F238E27FC236}">
                <a16:creationId xmlns:a16="http://schemas.microsoft.com/office/drawing/2014/main" id="{A6283600-FDF6-3A35-73EF-49D5B6D0DC2B}"/>
              </a:ext>
            </a:extLst>
          </p:cNvPr>
          <p:cNvSpPr>
            <a:spLocks/>
          </p:cNvSpPr>
          <p:nvPr/>
        </p:nvSpPr>
        <p:spPr bwMode="auto">
          <a:xfrm>
            <a:off x="5888816" y="950689"/>
            <a:ext cx="3517" cy="396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2" y="8"/>
              </a:cxn>
              <a:cxn ang="0">
                <a:pos x="4" y="10"/>
              </a:cxn>
              <a:cxn ang="0">
                <a:pos x="6" y="8"/>
              </a:cxn>
              <a:cxn ang="0">
                <a:pos x="8" y="4"/>
              </a:cxn>
              <a:cxn ang="0">
                <a:pos x="8" y="4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8" h="10">
                <a:moveTo>
                  <a:pt x="0" y="6"/>
                </a:moveTo>
                <a:lnTo>
                  <a:pt x="0" y="6"/>
                </a:lnTo>
                <a:lnTo>
                  <a:pt x="2" y="8"/>
                </a:lnTo>
                <a:lnTo>
                  <a:pt x="4" y="10"/>
                </a:lnTo>
                <a:lnTo>
                  <a:pt x="6" y="8"/>
                </a:lnTo>
                <a:lnTo>
                  <a:pt x="8" y="4"/>
                </a:lnTo>
                <a:lnTo>
                  <a:pt x="8" y="4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0" name="Freeform 6134">
            <a:extLst>
              <a:ext uri="{FF2B5EF4-FFF2-40B4-BE49-F238E27FC236}">
                <a16:creationId xmlns:a16="http://schemas.microsoft.com/office/drawing/2014/main" id="{CDE3E63A-36DD-20DF-6343-EC3BE0C90A4E}"/>
              </a:ext>
            </a:extLst>
          </p:cNvPr>
          <p:cNvSpPr>
            <a:spLocks/>
          </p:cNvSpPr>
          <p:nvPr/>
        </p:nvSpPr>
        <p:spPr bwMode="auto">
          <a:xfrm>
            <a:off x="5896730" y="948307"/>
            <a:ext cx="2637" cy="3175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4" y="8"/>
              </a:cxn>
              <a:cxn ang="0">
                <a:pos x="6" y="4"/>
              </a:cxn>
              <a:cxn ang="0">
                <a:pos x="6" y="2"/>
              </a:cxn>
              <a:cxn ang="0">
                <a:pos x="6" y="0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2" y="8"/>
              </a:cxn>
              <a:cxn ang="0">
                <a:pos x="2" y="8"/>
              </a:cxn>
            </a:cxnLst>
            <a:rect l="0" t="0" r="r" b="b"/>
            <a:pathLst>
              <a:path w="6" h="8">
                <a:moveTo>
                  <a:pt x="2" y="8"/>
                </a:moveTo>
                <a:lnTo>
                  <a:pt x="2" y="8"/>
                </a:lnTo>
                <a:lnTo>
                  <a:pt x="4" y="8"/>
                </a:lnTo>
                <a:lnTo>
                  <a:pt x="6" y="4"/>
                </a:lnTo>
                <a:lnTo>
                  <a:pt x="6" y="2"/>
                </a:lnTo>
                <a:lnTo>
                  <a:pt x="6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1" name="Freeform 6135">
            <a:extLst>
              <a:ext uri="{FF2B5EF4-FFF2-40B4-BE49-F238E27FC236}">
                <a16:creationId xmlns:a16="http://schemas.microsoft.com/office/drawing/2014/main" id="{20C23BEB-5982-E8CC-AB0E-FD5028C45DB6}"/>
              </a:ext>
            </a:extLst>
          </p:cNvPr>
          <p:cNvSpPr>
            <a:spLocks/>
          </p:cNvSpPr>
          <p:nvPr/>
        </p:nvSpPr>
        <p:spPr bwMode="auto">
          <a:xfrm>
            <a:off x="5900350" y="943134"/>
            <a:ext cx="1099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4" y="2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4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2" name="Freeform 6136">
            <a:extLst>
              <a:ext uri="{FF2B5EF4-FFF2-40B4-BE49-F238E27FC236}">
                <a16:creationId xmlns:a16="http://schemas.microsoft.com/office/drawing/2014/main" id="{CED88981-E8CD-93A3-1AB3-2277353A7392}"/>
              </a:ext>
            </a:extLst>
          </p:cNvPr>
          <p:cNvSpPr>
            <a:spLocks/>
          </p:cNvSpPr>
          <p:nvPr/>
        </p:nvSpPr>
        <p:spPr bwMode="auto">
          <a:xfrm>
            <a:off x="5892237" y="942751"/>
            <a:ext cx="2637" cy="3175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0" y="2"/>
              </a:cxn>
              <a:cxn ang="0">
                <a:pos x="0" y="6"/>
              </a:cxn>
              <a:cxn ang="0">
                <a:pos x="0" y="8"/>
              </a:cxn>
              <a:cxn ang="0">
                <a:pos x="0" y="8"/>
              </a:cxn>
              <a:cxn ang="0">
                <a:pos x="4" y="6"/>
              </a:cxn>
              <a:cxn ang="0">
                <a:pos x="6" y="4"/>
              </a:cxn>
              <a:cxn ang="0">
                <a:pos x="6" y="2"/>
              </a:cxn>
              <a:cxn ang="0">
                <a:pos x="6" y="2"/>
              </a:cxn>
            </a:cxnLst>
            <a:rect l="0" t="0" r="r" b="b"/>
            <a:pathLst>
              <a:path w="6" h="8">
                <a:moveTo>
                  <a:pt x="6" y="2"/>
                </a:move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3" name="Freeform 6138">
            <a:extLst>
              <a:ext uri="{FF2B5EF4-FFF2-40B4-BE49-F238E27FC236}">
                <a16:creationId xmlns:a16="http://schemas.microsoft.com/office/drawing/2014/main" id="{C4816A50-AC3C-EF14-44D0-D3A145C2974B}"/>
              </a:ext>
            </a:extLst>
          </p:cNvPr>
          <p:cNvSpPr>
            <a:spLocks/>
          </p:cNvSpPr>
          <p:nvPr/>
        </p:nvSpPr>
        <p:spPr bwMode="auto">
          <a:xfrm>
            <a:off x="5893218" y="950641"/>
            <a:ext cx="1758" cy="2381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2" y="6"/>
              </a:cxn>
              <a:cxn ang="0">
                <a:pos x="2" y="6"/>
              </a:cxn>
              <a:cxn ang="0">
                <a:pos x="4" y="6"/>
              </a:cxn>
              <a:cxn ang="0">
                <a:pos x="4" y="4"/>
              </a:cxn>
              <a:cxn ang="0">
                <a:pos x="4" y="2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4" y="6"/>
                </a:lnTo>
                <a:lnTo>
                  <a:pt x="4" y="4"/>
                </a:lnTo>
                <a:lnTo>
                  <a:pt x="4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4" name="Freeform 6144">
            <a:extLst>
              <a:ext uri="{FF2B5EF4-FFF2-40B4-BE49-F238E27FC236}">
                <a16:creationId xmlns:a16="http://schemas.microsoft.com/office/drawing/2014/main" id="{1D0FD157-6BDA-8369-6901-95D3F77D3612}"/>
              </a:ext>
            </a:extLst>
          </p:cNvPr>
          <p:cNvSpPr>
            <a:spLocks/>
          </p:cNvSpPr>
          <p:nvPr/>
        </p:nvSpPr>
        <p:spPr bwMode="auto">
          <a:xfrm>
            <a:off x="5890437" y="937141"/>
            <a:ext cx="3517" cy="2381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6" y="0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  <a:cxn ang="0">
                <a:pos x="0" y="6"/>
              </a:cxn>
              <a:cxn ang="0">
                <a:pos x="0" y="6"/>
              </a:cxn>
              <a:cxn ang="0">
                <a:pos x="4" y="6"/>
              </a:cxn>
              <a:cxn ang="0">
                <a:pos x="8" y="2"/>
              </a:cxn>
              <a:cxn ang="0">
                <a:pos x="8" y="2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6"/>
                </a:lnTo>
                <a:lnTo>
                  <a:pt x="8" y="2"/>
                </a:lnTo>
                <a:lnTo>
                  <a:pt x="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5" name="Freeform 6149">
            <a:extLst>
              <a:ext uri="{FF2B5EF4-FFF2-40B4-BE49-F238E27FC236}">
                <a16:creationId xmlns:a16="http://schemas.microsoft.com/office/drawing/2014/main" id="{1D784009-33F8-CBFB-3990-77EB82B7B175}"/>
              </a:ext>
            </a:extLst>
          </p:cNvPr>
          <p:cNvSpPr>
            <a:spLocks/>
          </p:cNvSpPr>
          <p:nvPr/>
        </p:nvSpPr>
        <p:spPr bwMode="auto">
          <a:xfrm>
            <a:off x="5886021" y="943054"/>
            <a:ext cx="2198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6" y="2"/>
              </a:cxn>
              <a:cxn ang="0">
                <a:pos x="6" y="2"/>
              </a:cxn>
              <a:cxn ang="0">
                <a:pos x="6" y="0"/>
              </a:cxn>
              <a:cxn ang="0">
                <a:pos x="2" y="2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6" y="2"/>
                </a:lnTo>
                <a:lnTo>
                  <a:pt x="6" y="2"/>
                </a:lnTo>
                <a:lnTo>
                  <a:pt x="6" y="0"/>
                </a:lnTo>
                <a:lnTo>
                  <a:pt x="2" y="2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6" name="Freeform 6150">
            <a:extLst>
              <a:ext uri="{FF2B5EF4-FFF2-40B4-BE49-F238E27FC236}">
                <a16:creationId xmlns:a16="http://schemas.microsoft.com/office/drawing/2014/main" id="{1807F20D-5FBF-EF12-EDBE-AE3054C3C0D1}"/>
              </a:ext>
            </a:extLst>
          </p:cNvPr>
          <p:cNvSpPr>
            <a:spLocks/>
          </p:cNvSpPr>
          <p:nvPr/>
        </p:nvSpPr>
        <p:spPr bwMode="auto">
          <a:xfrm>
            <a:off x="5887824" y="948526"/>
            <a:ext cx="2637" cy="1587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0" y="2"/>
              </a:cxn>
              <a:cxn ang="0">
                <a:pos x="2" y="4"/>
              </a:cxn>
              <a:cxn ang="0">
                <a:pos x="4" y="4"/>
              </a:cxn>
              <a:cxn ang="0">
                <a:pos x="4" y="4"/>
              </a:cxn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4">
                <a:moveTo>
                  <a:pt x="4" y="0"/>
                </a:moveTo>
                <a:lnTo>
                  <a:pt x="4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622B69-8E0E-540E-77A3-E126C133066D}"/>
              </a:ext>
            </a:extLst>
          </p:cNvPr>
          <p:cNvGrpSpPr/>
          <p:nvPr/>
        </p:nvGrpSpPr>
        <p:grpSpPr>
          <a:xfrm>
            <a:off x="510988" y="1795329"/>
            <a:ext cx="1272987" cy="1090271"/>
            <a:chOff x="6911788" y="5541200"/>
            <a:chExt cx="1272987" cy="109027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CDA04F5D-EBD1-8A37-1197-5D5BDF951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074" y="5562723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DC8087-BDDF-D257-C576-6F8245E6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583" r="9583"/>
            <a:stretch/>
          </p:blipFill>
          <p:spPr>
            <a:xfrm>
              <a:off x="6911788" y="5541200"/>
              <a:ext cx="1272987" cy="1090271"/>
            </a:xfrm>
            <a:prstGeom prst="ellipse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30331CE-ABCE-BC6D-6B07-133FA6F70761}"/>
              </a:ext>
            </a:extLst>
          </p:cNvPr>
          <p:cNvSpPr txBox="1"/>
          <p:nvPr/>
        </p:nvSpPr>
        <p:spPr>
          <a:xfrm>
            <a:off x="5002306" y="1816852"/>
            <a:ext cx="6626282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buNone/>
            </a:pPr>
            <a:r>
              <a:rPr lang="en-SG" dirty="0"/>
              <a:t>Two paths were taken:</a:t>
            </a:r>
          </a:p>
          <a:p>
            <a:pPr>
              <a:buNone/>
            </a:pPr>
            <a:endParaRPr lang="en-US" sz="5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 Time Series (SARIMAX):</a:t>
            </a:r>
            <a:r>
              <a:rPr lang="en-US" dirty="0"/>
              <a:t> Forecasted daily accident volume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 Classification Models (Random Forest, </a:t>
            </a:r>
            <a:r>
              <a:rPr lang="en-US" b="1" dirty="0" err="1"/>
              <a:t>XGBoost</a:t>
            </a:r>
            <a:r>
              <a:rPr lang="en-US" b="1" dirty="0"/>
              <a:t>):</a:t>
            </a:r>
            <a:r>
              <a:rPr lang="en-US" dirty="0"/>
              <a:t> Predicted severity levels</a:t>
            </a:r>
          </a:p>
          <a:p>
            <a:pPr>
              <a:buNone/>
            </a:pPr>
            <a:br>
              <a:rPr lang="en-US" sz="1100" dirty="0"/>
            </a:br>
            <a:r>
              <a:rPr lang="en-SG" dirty="0"/>
              <a:t>Enhanced using</a:t>
            </a:r>
            <a:r>
              <a:rPr lang="en-US" dirty="0"/>
              <a:t>:</a:t>
            </a:r>
            <a:endParaRPr lang="en-US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⭐ </a:t>
            </a:r>
            <a:r>
              <a:rPr lang="en-US" b="1" dirty="0"/>
              <a:t>Prioritized smart inputs </a:t>
            </a:r>
            <a:r>
              <a:rPr lang="en-US" dirty="0"/>
              <a:t>– </a:t>
            </a:r>
            <a:r>
              <a:rPr lang="en-US" sz="1200" dirty="0"/>
              <a:t>Feature importance ranking helped identify which inputs were most useful.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🔧 </a:t>
            </a:r>
            <a:r>
              <a:rPr lang="en-US" b="1" dirty="0"/>
              <a:t>Tuned for better results </a:t>
            </a:r>
            <a:r>
              <a:rPr lang="en-US" dirty="0"/>
              <a:t>– </a:t>
            </a:r>
            <a:r>
              <a:rPr lang="en-US" sz="1200" dirty="0"/>
              <a:t>Hyperparameter tuning adjusted the model settings for improved accuracy.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🔁 </a:t>
            </a:r>
            <a:r>
              <a:rPr lang="en-US" b="1" dirty="0"/>
              <a:t>Double-checked reliability </a:t>
            </a:r>
            <a:r>
              <a:rPr lang="en-US" dirty="0"/>
              <a:t>– </a:t>
            </a:r>
            <a:r>
              <a:rPr lang="en-US" sz="1200" dirty="0"/>
              <a:t>Cross-validation tested the model multiple times to ensure it's not just lucky.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⚖️ </a:t>
            </a:r>
            <a:r>
              <a:rPr lang="en-US" b="1" dirty="0"/>
              <a:t>Handled imbalance fairly </a:t>
            </a:r>
            <a:r>
              <a:rPr lang="en-US" dirty="0"/>
              <a:t>– </a:t>
            </a:r>
            <a:r>
              <a:rPr lang="en-US" sz="1200" dirty="0"/>
              <a:t>Class balancing with weights made sure rare accident types weren’t ignored.</a:t>
            </a:r>
          </a:p>
          <a:p>
            <a:endParaRPr lang="en-US" dirty="0"/>
          </a:p>
          <a:p>
            <a:r>
              <a:rPr lang="en-US" dirty="0"/>
              <a:t>📌 Why it was crucial:</a:t>
            </a:r>
          </a:p>
          <a:p>
            <a:r>
              <a:rPr lang="en-US" dirty="0"/>
              <a:t>Proper model building and tuning improved accuracy and made the results actionable and trustworthy.</a:t>
            </a:r>
            <a:endParaRPr lang="en-US" i="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7D1C12-992A-56AD-5B71-2340391F053B}"/>
              </a:ext>
            </a:extLst>
          </p:cNvPr>
          <p:cNvSpPr txBox="1"/>
          <p:nvPr/>
        </p:nvSpPr>
        <p:spPr>
          <a:xfrm>
            <a:off x="377882" y="126194"/>
            <a:ext cx="11250706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This project began with a massive dataset of over 5 million US road accident records spanning </a:t>
            </a:r>
            <a:r>
              <a:rPr lang="en-US" sz="2400" b="1" dirty="0">
                <a:solidFill>
                  <a:schemeClr val="bg1"/>
                </a:solidFill>
              </a:rPr>
              <a:t>2016 to 2023. </a:t>
            </a:r>
            <a:r>
              <a:rPr lang="en-US" sz="2400" dirty="0">
                <a:solidFill>
                  <a:schemeClr val="bg1"/>
                </a:solidFill>
              </a:rPr>
              <a:t>Dataset had </a:t>
            </a:r>
            <a:r>
              <a:rPr lang="en-US" sz="2400" b="1" dirty="0">
                <a:solidFill>
                  <a:schemeClr val="bg1"/>
                </a:solidFill>
              </a:rPr>
              <a:t>46 columns; </a:t>
            </a:r>
            <a:r>
              <a:rPr lang="en-US" sz="2400" dirty="0">
                <a:solidFill>
                  <a:schemeClr val="bg1"/>
                </a:solidFill>
              </a:rPr>
              <a:t>covering everything from accident time and location to weather and road conditions.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2B48AB-4AB4-8716-76BB-6530E2896562}"/>
              </a:ext>
            </a:extLst>
          </p:cNvPr>
          <p:cNvCxnSpPr>
            <a:cxnSpLocks/>
          </p:cNvCxnSpPr>
          <p:nvPr/>
        </p:nvCxnSpPr>
        <p:spPr>
          <a:xfrm>
            <a:off x="4456974" y="2310084"/>
            <a:ext cx="0" cy="3409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1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8E264-4739-805D-0972-EEC63E2A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F35C59-DB76-1A8C-E833-1596DEEB3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0D0EC1-B2B3-EB45-0451-1CE40552E2AC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6CCD9-B3F5-A0A2-B69B-54C589230ED4}"/>
              </a:ext>
            </a:extLst>
          </p:cNvPr>
          <p:cNvSpPr/>
          <p:nvPr/>
        </p:nvSpPr>
        <p:spPr>
          <a:xfrm>
            <a:off x="1183816" y="201188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FE969E-A910-02E0-12CE-F1BE42FBE8C7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9240F-CCDB-1967-51FB-8408ACD76138}"/>
              </a:ext>
            </a:extLst>
          </p:cNvPr>
          <p:cNvSpPr/>
          <p:nvPr/>
        </p:nvSpPr>
        <p:spPr>
          <a:xfrm>
            <a:off x="1183816" y="2898132"/>
            <a:ext cx="4730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Cleaning and 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5A697F-D26B-43AB-8F83-10F9FB8EC73F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3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233873-7E1D-EDE7-D171-824EE9D1ECD9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FF9D4-5805-A96E-C2BE-771355136DEE}"/>
              </a:ext>
            </a:extLst>
          </p:cNvPr>
          <p:cNvSpPr/>
          <p:nvPr/>
        </p:nvSpPr>
        <p:spPr>
          <a:xfrm>
            <a:off x="1183821" y="469150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Prediction &amp; Forecasting Model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E293C3-A785-945D-EB6D-EC92C9C9C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D0F6-1C76-5D94-CD90-5C91C6D2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80F53BF5-BF01-08C0-93B8-CB3C69B68B82}"/>
              </a:ext>
            </a:extLst>
          </p:cNvPr>
          <p:cNvGrpSpPr/>
          <p:nvPr/>
        </p:nvGrpSpPr>
        <p:grpSpPr>
          <a:xfrm>
            <a:off x="4825519" y="-508000"/>
            <a:ext cx="8396218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9178BE-6A1D-DCFD-3DF3-8F896A293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0626AAA2-249B-8BD2-4166-F5E81532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CD1E4888-E63A-B3AF-0A12-66CB8B548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30DF11BA-483F-4DB8-F231-891C356D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BEFBB599-9627-7246-822B-007C6150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F0E9FD6-C8B3-E4F2-413A-99C6578B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7658E09F-2EB8-B26C-7C44-94107D2D5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7CB5F38-BCB9-1C7F-09BC-615179D86D1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150BC37E-E458-9E91-1B3E-064258459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CE669BBA-09B0-ACD8-B5AE-8F0418027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4BEAB97D-B32F-9E93-5748-E30A885D4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538F96C4-0210-264D-5842-5234189A3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590149AD-6523-404D-7A9E-4982AFCE1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2E68EDB6-E9BD-82D1-C3D3-EBBA54C1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56DC61D-8AD7-54D1-654E-15F3A06AC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AC235D7-114F-3579-72D0-0FD958CDA974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9F1DAFB4-A51E-3C19-E961-F5382048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422FD-6BBB-B1E4-4F31-5820A055A3D9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6A39B-6808-E65B-53B9-E07786961F40}"/>
              </a:ext>
            </a:extLst>
          </p:cNvPr>
          <p:cNvSpPr/>
          <p:nvPr/>
        </p:nvSpPr>
        <p:spPr>
          <a:xfrm>
            <a:off x="1183816" y="558471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3434F-55A2-26B5-766F-64D0F0ECB0EA}"/>
              </a:ext>
            </a:extLst>
          </p:cNvPr>
          <p:cNvSpPr/>
          <p:nvPr/>
        </p:nvSpPr>
        <p:spPr>
          <a:xfrm>
            <a:off x="1183823" y="3674661"/>
            <a:ext cx="531718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72552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D245-9B7C-FF0E-E395-345D3F7FB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372D5B8-B10A-02D3-A7BB-A17AF4FA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DE5186-30DC-A722-DDE8-8A9D30601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003637" y="3130"/>
            <a:ext cx="0" cy="685487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79B5223-A4E5-B175-0165-77C4FFC8A048}"/>
              </a:ext>
            </a:extLst>
          </p:cNvPr>
          <p:cNvSpPr txBox="1"/>
          <p:nvPr/>
        </p:nvSpPr>
        <p:spPr>
          <a:xfrm>
            <a:off x="476802" y="411372"/>
            <a:ext cx="3603287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3AC8C47-3C0A-035F-C557-7412C1AB854F}"/>
              </a:ext>
            </a:extLst>
          </p:cNvPr>
          <p:cNvSpPr/>
          <p:nvPr/>
        </p:nvSpPr>
        <p:spPr>
          <a:xfrm>
            <a:off x="476802" y="1013683"/>
            <a:ext cx="425804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Identify top accident-prone state, city, and hotspots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Determine peak accident periods (month, day, time)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Analyze the impact of weather (humidity &amp; temp) on accidents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188F728-7D5C-8384-D368-5E3AE2EA9DC8}"/>
              </a:ext>
            </a:extLst>
          </p:cNvPr>
          <p:cNvSpPr/>
          <p:nvPr/>
        </p:nvSpPr>
        <p:spPr>
          <a:xfrm>
            <a:off x="1028400" y="2839502"/>
            <a:ext cx="3706448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California</a:t>
            </a:r>
            <a:r>
              <a:rPr lang="en-US" sz="11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the most accident-prone state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Los Angeles</a:t>
            </a:r>
            <a:r>
              <a:rPr lang="en-US" sz="11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the most accident-prone city in California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1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91706 </a:t>
            </a:r>
            <a:r>
              <a:rPr lang="en-US" sz="11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 the top accident hotspot in </a:t>
            </a:r>
            <a:r>
              <a:rPr lang="en-US" sz="11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California, Baldwin Park</a:t>
            </a:r>
            <a:endParaRPr lang="en-US" sz="11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C33540-022D-30A9-D433-C464FF938325}"/>
              </a:ext>
            </a:extLst>
          </p:cNvPr>
          <p:cNvSpPr/>
          <p:nvPr/>
        </p:nvSpPr>
        <p:spPr>
          <a:xfrm>
            <a:off x="1028400" y="3839142"/>
            <a:ext cx="3706446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Peak accident month is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December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Peak accident day is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Friday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Peak accident hour is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1700 Hours.</a:t>
            </a:r>
            <a:endParaRPr lang="en-US" sz="105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D2EFEFA-3F2C-D182-2367-0753B8197B00}"/>
              </a:ext>
            </a:extLst>
          </p:cNvPr>
          <p:cNvSpPr/>
          <p:nvPr/>
        </p:nvSpPr>
        <p:spPr>
          <a:xfrm>
            <a:off x="1028400" y="4815699"/>
            <a:ext cx="3706443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Higher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fatal </a:t>
            </a: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accidents when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Humidity</a:t>
            </a: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between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93% - 100%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Higher Severe accidents when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Humidity</a:t>
            </a: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between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75% - 80%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Higher accidents when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Temp</a:t>
            </a:r>
            <a:r>
              <a:rPr lang="en-US" sz="105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is between </a:t>
            </a:r>
            <a:r>
              <a:rPr lang="en-US" sz="105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59° – 65° Fahrenheit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EADE9-6F13-C33F-57F9-78D70DC4843C}"/>
              </a:ext>
            </a:extLst>
          </p:cNvPr>
          <p:cNvSpPr txBox="1"/>
          <p:nvPr/>
        </p:nvSpPr>
        <p:spPr>
          <a:xfrm>
            <a:off x="419482" y="2145893"/>
            <a:ext cx="4311628" cy="4776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012597A-F5E4-E5B6-71B3-4EF2FA4F5718}"/>
              </a:ext>
            </a:extLst>
          </p:cNvPr>
          <p:cNvGrpSpPr/>
          <p:nvPr/>
        </p:nvGrpSpPr>
        <p:grpSpPr>
          <a:xfrm>
            <a:off x="373386" y="2843663"/>
            <a:ext cx="484480" cy="496704"/>
            <a:chOff x="373386" y="3463700"/>
            <a:chExt cx="484480" cy="496704"/>
          </a:xfrm>
        </p:grpSpPr>
        <p:sp>
          <p:nvSpPr>
            <p:cNvPr id="6" name="Oval 24">
              <a:extLst>
                <a:ext uri="{FF2B5EF4-FFF2-40B4-BE49-F238E27FC236}">
                  <a16:creationId xmlns:a16="http://schemas.microsoft.com/office/drawing/2014/main" id="{DD86877B-B434-1E9E-23C2-D31CFA06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6" y="3463700"/>
              <a:ext cx="484480" cy="496704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3B37C30-224E-1735-4232-3060BFCDA114}"/>
                </a:ext>
              </a:extLst>
            </p:cNvPr>
            <p:cNvSpPr txBox="1"/>
            <p:nvPr/>
          </p:nvSpPr>
          <p:spPr>
            <a:xfrm>
              <a:off x="423217" y="3558163"/>
              <a:ext cx="38039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1C81A4-8AEF-FD77-4108-8B82DC574245}"/>
              </a:ext>
            </a:extLst>
          </p:cNvPr>
          <p:cNvGrpSpPr/>
          <p:nvPr/>
        </p:nvGrpSpPr>
        <p:grpSpPr>
          <a:xfrm>
            <a:off x="371177" y="3804776"/>
            <a:ext cx="484480" cy="496704"/>
            <a:chOff x="371177" y="4479928"/>
            <a:chExt cx="484480" cy="496704"/>
          </a:xfrm>
        </p:grpSpPr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428BF58F-9AF6-3F92-31C8-5403808CA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77" y="4479928"/>
              <a:ext cx="484480" cy="496704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729C4CD-74BE-AC47-13B8-BB192D7B1564}"/>
                </a:ext>
              </a:extLst>
            </p:cNvPr>
            <p:cNvSpPr txBox="1"/>
            <p:nvPr/>
          </p:nvSpPr>
          <p:spPr>
            <a:xfrm>
              <a:off x="423216" y="4574391"/>
              <a:ext cx="38039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E19F4B-4842-5491-E979-E66DFC86348A}"/>
              </a:ext>
            </a:extLst>
          </p:cNvPr>
          <p:cNvGrpSpPr/>
          <p:nvPr/>
        </p:nvGrpSpPr>
        <p:grpSpPr>
          <a:xfrm>
            <a:off x="371177" y="4765889"/>
            <a:ext cx="484480" cy="496704"/>
            <a:chOff x="371177" y="5385926"/>
            <a:chExt cx="484480" cy="496704"/>
          </a:xfrm>
        </p:grpSpPr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4F4A426F-1408-232A-73E3-A03300E93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77" y="5385926"/>
              <a:ext cx="484480" cy="496704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8051159-E0A3-0793-B860-0A0AE74617C5}"/>
                </a:ext>
              </a:extLst>
            </p:cNvPr>
            <p:cNvSpPr txBox="1"/>
            <p:nvPr/>
          </p:nvSpPr>
          <p:spPr>
            <a:xfrm>
              <a:off x="423216" y="5475276"/>
              <a:ext cx="38039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5ED48B-82C0-1DFA-F887-B8018AC7B2E7}"/>
              </a:ext>
            </a:extLst>
          </p:cNvPr>
          <p:cNvGrpSpPr/>
          <p:nvPr/>
        </p:nvGrpSpPr>
        <p:grpSpPr>
          <a:xfrm>
            <a:off x="5247374" y="129681"/>
            <a:ext cx="6708710" cy="6598637"/>
            <a:chOff x="5247373" y="63583"/>
            <a:chExt cx="6708710" cy="659863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BAD0570-E59E-3122-C44A-2BF6E1B94745}"/>
                </a:ext>
              </a:extLst>
            </p:cNvPr>
            <p:cNvGrpSpPr/>
            <p:nvPr/>
          </p:nvGrpSpPr>
          <p:grpSpPr>
            <a:xfrm>
              <a:off x="5272426" y="667048"/>
              <a:ext cx="6683657" cy="5995172"/>
              <a:chOff x="5272426" y="261579"/>
              <a:chExt cx="6683657" cy="5995172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86B93598-120A-F1AD-EEB7-134B1226C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5276164" y="261579"/>
                <a:ext cx="6586270" cy="4280225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EEE84649-158E-27F2-3322-7FB477717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5272426" y="4448612"/>
                <a:ext cx="6683657" cy="1808139"/>
              </a:xfrm>
              <a:prstGeom prst="rect">
                <a:avLst/>
              </a:prstGeom>
            </p:spPr>
          </p:pic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FB80EE78-95A5-ECF4-2FCB-FB1CB07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7373" y="63583"/>
              <a:ext cx="6586270" cy="606557"/>
            </a:xfrm>
            <a:prstGeom prst="rect">
              <a:avLst/>
            </a:prstGeom>
          </p:spPr>
        </p:pic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67772AD-A3DE-872B-6AC8-3FD317BA0AE4}"/>
              </a:ext>
            </a:extLst>
          </p:cNvPr>
          <p:cNvSpPr/>
          <p:nvPr/>
        </p:nvSpPr>
        <p:spPr>
          <a:xfrm>
            <a:off x="371177" y="5858798"/>
            <a:ext cx="4359933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Refer Tableau Dashboard for Detailed Analysis - </a:t>
            </a:r>
            <a:r>
              <a:rPr lang="en-US" sz="1200" dirty="0">
                <a:solidFill>
                  <a:srgbClr val="C00000"/>
                </a:solidFill>
                <a:hlinkClick r:id="rId6"/>
              </a:rPr>
              <a:t>Link</a:t>
            </a:r>
            <a:endParaRPr 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E1FB2-C89C-225A-9C96-C67970F6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D0BD66-FB75-83A6-CA4F-5FB81430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AF9AFD-9CD6-6D7C-E4FB-3D99FD355A37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45361-CDD2-EDE5-B060-AF88031A2C8E}"/>
              </a:ext>
            </a:extLst>
          </p:cNvPr>
          <p:cNvSpPr/>
          <p:nvPr/>
        </p:nvSpPr>
        <p:spPr>
          <a:xfrm>
            <a:off x="1183816" y="201188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135F9F-CA00-EF21-EB8D-502611FE7007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DED972-CA64-DA8F-F4CA-679415449C75}"/>
              </a:ext>
            </a:extLst>
          </p:cNvPr>
          <p:cNvSpPr/>
          <p:nvPr/>
        </p:nvSpPr>
        <p:spPr>
          <a:xfrm>
            <a:off x="1183816" y="2898132"/>
            <a:ext cx="4730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Cleaning and 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F62168F-B7BE-1428-A741-7E1E033B5A68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C4E727-888A-A186-E045-BE0664EEAD52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4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EE59BD-D474-233B-8B51-519195E56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588CD-F68F-7807-A46E-2EE4D436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8E11B6AE-F008-15B9-F489-00C9C97033A6}"/>
              </a:ext>
            </a:extLst>
          </p:cNvPr>
          <p:cNvGrpSpPr/>
          <p:nvPr/>
        </p:nvGrpSpPr>
        <p:grpSpPr>
          <a:xfrm>
            <a:off x="4509249" y="-508000"/>
            <a:ext cx="8712488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BA856217-F7CF-9035-4262-6368D65F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460360F5-D9FF-6D97-7E0F-201E83AD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8CB22502-3709-5183-BAB4-8570C241B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9DC47132-4700-E9D4-7788-701E3306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7BDECA43-2421-B630-F297-91DA905D1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AEE139A3-A20A-3E79-0029-D6830ED3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79186DB1-7472-8D24-D631-54F2C147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5525AC-913C-509A-86EE-5475C34BB435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797A049B-CB67-0355-E47E-3831A324D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155625D7-CEF7-BC2E-41A5-E07B2B3A4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FC9020F6-3BD7-365D-22A9-12A66297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828C4C71-624F-C4FA-10A7-5D5AFFDA4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EAF50AC7-780A-739B-AD67-95FF8CA02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98B6A6C-2E10-4093-2683-822668CAB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C9529CCF-9AFC-13FA-5678-E52E306A1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BBBBE9-CD18-CF1B-1768-05696AE9E805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D472F034-E399-85D8-B879-0DDFF9B5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19DFD3-3CE7-AB35-2E91-7489B49D182A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E3BFCF-4F05-0DED-1AA2-2CABF48A48DC}"/>
              </a:ext>
            </a:extLst>
          </p:cNvPr>
          <p:cNvSpPr/>
          <p:nvPr/>
        </p:nvSpPr>
        <p:spPr>
          <a:xfrm>
            <a:off x="1183816" y="558471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95556-1A49-E093-B52A-5B1573166F25}"/>
              </a:ext>
            </a:extLst>
          </p:cNvPr>
          <p:cNvSpPr/>
          <p:nvPr/>
        </p:nvSpPr>
        <p:spPr>
          <a:xfrm>
            <a:off x="1183816" y="3798912"/>
            <a:ext cx="48490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2FC2B-FBF2-63AC-56F9-FBF8D3301C2F}"/>
              </a:ext>
            </a:extLst>
          </p:cNvPr>
          <p:cNvSpPr/>
          <p:nvPr/>
        </p:nvSpPr>
        <p:spPr>
          <a:xfrm>
            <a:off x="1187111" y="4568703"/>
            <a:ext cx="51315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Prediction &amp; Forecasting </a:t>
            </a:r>
            <a:r>
              <a:rPr lang="en-US" sz="3200" b="1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0744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F1EC-3E84-21A3-AA58-80E245B47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73DBA6EE-2DBC-C0B3-AAD5-D92A16437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A7A88082-0A16-2173-E4FD-6DF532D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937314-BB79-18C4-6491-649025025829}"/>
              </a:ext>
            </a:extLst>
          </p:cNvPr>
          <p:cNvSpPr/>
          <p:nvPr/>
        </p:nvSpPr>
        <p:spPr>
          <a:xfrm>
            <a:off x="4191692" y="322729"/>
            <a:ext cx="7604554" cy="2369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this model does: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SARIMAX model is a forecasting tool used to predict future accident counts by learning from past patterns in the data. It takes into account seasonal trends (like weekly or monthly cycles) and other time-based behaviors to give accurate short-term forecasts.</a:t>
            </a:r>
          </a:p>
          <a:p>
            <a:endParaRPr lang="en-US" sz="1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Why was this model was chosen: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SARIMAX is well-suited for time series data with seasonal effects. Unlike basic models like ARIMA, it can handle more complexity such as recurring weekly patterns in accident trends — which are common in real-world traffic scenarios.</a:t>
            </a:r>
          </a:p>
          <a:p>
            <a:endParaRPr lang="en-US" sz="1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How it performed: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model was trained on several years of accident data. Initially, ARIMA was used as a baseline but didn’t capture seasonality well. After tuning, SARIMAX with configuration (2,1,2)(0,1,1,7) delivered a better result.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5FF27D-EC6C-5C67-4180-07E9F62955B6}"/>
              </a:ext>
            </a:extLst>
          </p:cNvPr>
          <p:cNvSpPr txBox="1"/>
          <p:nvPr/>
        </p:nvSpPr>
        <p:spPr>
          <a:xfrm>
            <a:off x="116436" y="322729"/>
            <a:ext cx="363759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Series Forecasting - SARIMAX Model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7EE026-5BCB-ECFA-3FBD-4C11EAB616B8}"/>
              </a:ext>
            </a:extLst>
          </p:cNvPr>
          <p:cNvSpPr txBox="1"/>
          <p:nvPr/>
        </p:nvSpPr>
        <p:spPr>
          <a:xfrm>
            <a:off x="691730" y="3790698"/>
            <a:ext cx="2520000" cy="12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1597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F26DE63-0C26-300A-0489-43D6DF862546}"/>
              </a:ext>
            </a:extLst>
          </p:cNvPr>
          <p:cNvSpPr txBox="1"/>
          <p:nvPr/>
        </p:nvSpPr>
        <p:spPr>
          <a:xfrm>
            <a:off x="116436" y="4891564"/>
            <a:ext cx="3637590" cy="41953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13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(Root Mean Squared Error – lower is better)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D89299-6BC7-EED3-0B4F-08B9C693D85E}"/>
              </a:ext>
            </a:extLst>
          </p:cNvPr>
          <p:cNvCxnSpPr>
            <a:cxnSpLocks/>
          </p:cNvCxnSpPr>
          <p:nvPr/>
        </p:nvCxnSpPr>
        <p:spPr>
          <a:xfrm>
            <a:off x="397499" y="2459101"/>
            <a:ext cx="32600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951321-47B1-1211-58BD-499E8B37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92" y="2814822"/>
            <a:ext cx="7604554" cy="1483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03ECC6-9ACB-0025-2434-E965BE6E0716}"/>
              </a:ext>
            </a:extLst>
          </p:cNvPr>
          <p:cNvSpPr txBox="1"/>
          <p:nvPr/>
        </p:nvSpPr>
        <p:spPr>
          <a:xfrm>
            <a:off x="730733" y="3281369"/>
            <a:ext cx="2520000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RMSE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76B3D0-D78B-BEEF-1E81-233DADEC3530}"/>
              </a:ext>
            </a:extLst>
          </p:cNvPr>
          <p:cNvSpPr/>
          <p:nvPr/>
        </p:nvSpPr>
        <p:spPr>
          <a:xfrm>
            <a:off x="4191692" y="4420698"/>
            <a:ext cx="7604554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we did to improve it: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Explored multiple SARIMAX configurations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Identified and adjusted seasonal cycles (7-day weekly pattern)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Removed irregular spikes (outliers) that confused the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Ensured clean datetime formatting to help detect patterns</a:t>
            </a:r>
          </a:p>
          <a:p>
            <a:endParaRPr lang="en-US" sz="14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the result means: An RMSE of 1597 means the model predicts the number of daily accidents with a reasonably small error margin, given the size and spread of the data. This forecasting can be used by traffic authorities or emergency planners to prepare for high-risk days 🚦📅.</a:t>
            </a:r>
          </a:p>
        </p:txBody>
      </p:sp>
    </p:spTree>
    <p:extLst>
      <p:ext uri="{BB962C8B-B14F-4D97-AF65-F5344CB8AC3E}">
        <p14:creationId xmlns:p14="http://schemas.microsoft.com/office/powerpoint/2010/main" val="22271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32600-6B4B-98DB-967D-526F0AB2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93B54141-2698-17DF-97C0-E9DE0050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30947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9D267808-43A9-7420-A20E-59DA2980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A0774-7C65-C96F-BF2C-0AD5136A248E}"/>
              </a:ext>
            </a:extLst>
          </p:cNvPr>
          <p:cNvSpPr txBox="1"/>
          <p:nvPr/>
        </p:nvSpPr>
        <p:spPr>
          <a:xfrm>
            <a:off x="8910725" y="3207991"/>
            <a:ext cx="2520000" cy="126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83%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2C17F-DC76-F712-B702-C0067E77CED5}"/>
              </a:ext>
            </a:extLst>
          </p:cNvPr>
          <p:cNvSpPr txBox="1"/>
          <p:nvPr/>
        </p:nvSpPr>
        <p:spPr>
          <a:xfrm>
            <a:off x="8910725" y="4562850"/>
            <a:ext cx="2520000" cy="64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Accuracy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37423D-C6BD-D33A-E5EB-12B355A56760}"/>
              </a:ext>
            </a:extLst>
          </p:cNvPr>
          <p:cNvSpPr txBox="1"/>
          <p:nvPr/>
        </p:nvSpPr>
        <p:spPr>
          <a:xfrm>
            <a:off x="8337176" y="213378"/>
            <a:ext cx="363759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Severity Prediction Models: Random Forest &amp; </a:t>
            </a:r>
            <a:r>
              <a:rPr lang="en-US" sz="2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endParaRPr lang="en-US" sz="2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C8147E-F928-62B3-06C3-EB14F450E2C0}"/>
              </a:ext>
            </a:extLst>
          </p:cNvPr>
          <p:cNvSpPr/>
          <p:nvPr/>
        </p:nvSpPr>
        <p:spPr>
          <a:xfrm>
            <a:off x="372422" y="213378"/>
            <a:ext cx="7651929" cy="6678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these models does: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Predict the severity level (1 to 4) of an accident using inputs like time, weather, location, and road features. </a:t>
            </a:r>
          </a:p>
          <a:p>
            <a:endParaRPr lang="en-US" sz="14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Why I used these models: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Random Forest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 a simple and reliable model giving a good baseline accuracy and is simple to interpret.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XGBoost</a:t>
            </a:r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is a more advanced version, performs better with large datasets, handles imbalanced data better and improves performance on rare classes.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Both are classification models, useful when predicting categories (like severity levels 1 to 4).</a:t>
            </a:r>
          </a:p>
          <a:p>
            <a:endParaRPr lang="en-US" sz="1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How the models performed: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baseline Random Forest model predicted Severity 2 (most common class) with high accuracy, but struggled to detect less frequent severities (like 1 and 4).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After tuning and using class weights (to give more importance to underrepresented classes), performance improved slightly.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Final accuracy was around 80%, but detection of Severity 1 remained weak due to its rarity in the dataset.</a:t>
            </a:r>
          </a:p>
          <a:p>
            <a:endParaRPr lang="en-US" sz="1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was done to improve the results: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✅ Applied class weights: This told the model to pay more attention to less frequent severity levels.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🔍 Performed Grid Search: to fine-tune model settings/finding the best model settings (hyperparameters).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🔁 Applied Cross-Validation: to validate model stability across different data samples.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⚡ Trained </a:t>
            </a:r>
            <a:r>
              <a:rPr lang="en-US" sz="1400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XGBoost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which improved performance for Severity 3 but still faced challenges with Severity 1.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⚠️ Class imbalance: remained a key challenge despite these efforts.</a:t>
            </a:r>
          </a:p>
          <a:p>
            <a:endParaRPr lang="en-US" sz="1400" b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What the result means: 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 model is very effective for predicting the most common severity levels (Accuracy: 80%), which are important for traffic planning and emergency services. However, it still misses rare and severe cases, which is a known challenge in imbalanced datasets.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724415-114A-D6EC-17D5-050D5467D1D4}"/>
              </a:ext>
            </a:extLst>
          </p:cNvPr>
          <p:cNvCxnSpPr>
            <a:cxnSpLocks/>
          </p:cNvCxnSpPr>
          <p:nvPr/>
        </p:nvCxnSpPr>
        <p:spPr>
          <a:xfrm>
            <a:off x="8616494" y="2459101"/>
            <a:ext cx="32600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4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D7C9A-AA50-CEFB-0EA9-4DA938C3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F70C20-0DF6-A6F3-55BC-B0B0C1AF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2A03AF-A890-103E-6F5B-CB3C6CEDB7E4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E764D-0C8F-F800-C23E-D33A270EBBCF}"/>
              </a:ext>
            </a:extLst>
          </p:cNvPr>
          <p:cNvSpPr/>
          <p:nvPr/>
        </p:nvSpPr>
        <p:spPr>
          <a:xfrm>
            <a:off x="1183816" y="201188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70ECDB-CB5D-FA5C-D4E3-4911BB17236F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8A8548-418F-F186-35EE-61BF8C07B5E3}"/>
              </a:ext>
            </a:extLst>
          </p:cNvPr>
          <p:cNvSpPr/>
          <p:nvPr/>
        </p:nvSpPr>
        <p:spPr>
          <a:xfrm>
            <a:off x="1183816" y="2898132"/>
            <a:ext cx="4730717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Cleaning and 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7D1813-9D23-F89D-CBE2-A9102EB25AB9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3A631C-D54F-336E-1703-87D810A39E5F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7C2898-A075-B3B9-6100-9543014B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17D1B1-CBEA-8B5E-5CCF-70A4B13FC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62CABD03-C43F-711D-1DAD-0B8EDFF615D3}"/>
              </a:ext>
            </a:extLst>
          </p:cNvPr>
          <p:cNvGrpSpPr/>
          <p:nvPr/>
        </p:nvGrpSpPr>
        <p:grpSpPr>
          <a:xfrm>
            <a:off x="4509249" y="-508000"/>
            <a:ext cx="8712488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49B236CE-4885-ECF8-61D0-782D0D3CF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24162F2-626B-FEA2-0ADF-BD7F6AC65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BA252D0E-AAAB-3422-B3E9-D9E319A15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04095385-F9AE-96D3-CF37-D641E55B8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CFAEB55D-7402-6903-C7D6-D8FB0467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F62784C4-F4FB-7AC1-8162-BA2B85B0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92B96A6D-07CD-82E9-ADDA-5B22A4501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25AEF85-B76E-0179-2A44-61F85EF64CE9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ECF90EEE-FF2C-090F-93B1-EE26F63BF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B4357C28-DFDB-3E66-8A59-7DAAA09A6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3CE42D82-8484-D6DD-CA42-D6D06C50D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5FB27FDC-315F-4FF7-70C0-E2EF0D991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06B6C271-C492-4187-4DBD-027832FD5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51D4D05E-B342-95FE-E605-C0C4B4F2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4C8B8387-188B-68A5-AB7D-C6FFB416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1B88112-535E-14BE-FD35-5F5E5E301394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F34E9180-7984-BA86-9F48-CCE10075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C1E189-547D-3742-C991-5F71523F7230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5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E8B0D-BA8D-22FF-6DA7-859CBD53C592}"/>
              </a:ext>
            </a:extLst>
          </p:cNvPr>
          <p:cNvSpPr/>
          <p:nvPr/>
        </p:nvSpPr>
        <p:spPr>
          <a:xfrm>
            <a:off x="1183816" y="5454642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644638-92F0-5D3A-20CC-5A4930A799E0}"/>
              </a:ext>
            </a:extLst>
          </p:cNvPr>
          <p:cNvSpPr/>
          <p:nvPr/>
        </p:nvSpPr>
        <p:spPr>
          <a:xfrm>
            <a:off x="1183816" y="3798912"/>
            <a:ext cx="484903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ED258-242E-67EA-FF62-1C0B1ACB4912}"/>
              </a:ext>
            </a:extLst>
          </p:cNvPr>
          <p:cNvSpPr/>
          <p:nvPr/>
        </p:nvSpPr>
        <p:spPr>
          <a:xfrm>
            <a:off x="1183821" y="4691509"/>
            <a:ext cx="5131541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Prediction &amp; Forecasting Model</a:t>
            </a:r>
          </a:p>
        </p:txBody>
      </p:sp>
    </p:spTree>
    <p:extLst>
      <p:ext uri="{BB962C8B-B14F-4D97-AF65-F5344CB8AC3E}">
        <p14:creationId xmlns:p14="http://schemas.microsoft.com/office/powerpoint/2010/main" val="366939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4FD6-3ACA-E6F7-762B-F3C8CEAFC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31297D2-5605-177A-9EB2-AC168461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2BEC3-0372-30DE-096E-135A6A8BA550}"/>
              </a:ext>
            </a:extLst>
          </p:cNvPr>
          <p:cNvSpPr txBox="1"/>
          <p:nvPr/>
        </p:nvSpPr>
        <p:spPr>
          <a:xfrm>
            <a:off x="723899" y="457291"/>
            <a:ext cx="11190663" cy="663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Limitations &amp; Future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040FE2-CE32-95FF-F9BA-35DC81DA8F30}"/>
              </a:ext>
            </a:extLst>
          </p:cNvPr>
          <p:cNvGrpSpPr/>
          <p:nvPr/>
        </p:nvGrpSpPr>
        <p:grpSpPr>
          <a:xfrm>
            <a:off x="-12700" y="2371065"/>
            <a:ext cx="12204700" cy="1881963"/>
            <a:chOff x="-12700" y="2105247"/>
            <a:chExt cx="12204700" cy="1881963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ED576E25-835C-8F5F-C270-9119ACC6C9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05247"/>
              <a:ext cx="12192000" cy="1881962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EAB6272-9945-97F8-490A-13BB2C15421D}"/>
                </a:ext>
              </a:extLst>
            </p:cNvPr>
            <p:cNvSpPr/>
            <p:nvPr/>
          </p:nvSpPr>
          <p:spPr>
            <a:xfrm>
              <a:off x="0" y="2105248"/>
              <a:ext cx="12192000" cy="1881962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FFC2E0-7C49-09C7-785B-B4944C91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325395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F7E7F5-265F-02D5-53F0-8B48B733566E}"/>
                </a:ext>
              </a:extLst>
            </p:cNvPr>
            <p:cNvSpPr/>
            <p:nvPr/>
          </p:nvSpPr>
          <p:spPr>
            <a:xfrm>
              <a:off x="1737814" y="3567572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97BFB-FA02-C379-78BC-BCAB75359F3A}"/>
                </a:ext>
              </a:extLst>
            </p:cNvPr>
            <p:cNvSpPr txBox="1"/>
            <p:nvPr/>
          </p:nvSpPr>
          <p:spPr>
            <a:xfrm>
              <a:off x="1286611" y="2820106"/>
              <a:ext cx="5642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💡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FBC008-85B0-6625-E958-79E4548F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350415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BC5A88-B19D-6E7F-6345-509E81BD275F}"/>
                </a:ext>
              </a:extLst>
            </p:cNvPr>
            <p:cNvSpPr txBox="1"/>
            <p:nvPr/>
          </p:nvSpPr>
          <p:spPr>
            <a:xfrm>
              <a:off x="4278862" y="2820107"/>
              <a:ext cx="5642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/>
                <a:t>🌍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A4AE52-916F-974F-8A1A-6DEC465B780E}"/>
                </a:ext>
              </a:extLst>
            </p:cNvPr>
            <p:cNvSpPr/>
            <p:nvPr/>
          </p:nvSpPr>
          <p:spPr>
            <a:xfrm>
              <a:off x="6798890" y="2350415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575B1A82-A736-A92F-01A3-AE813A444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350415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0A703D-0128-1BB3-6E41-890A541CE963}"/>
                </a:ext>
              </a:extLst>
            </p:cNvPr>
            <p:cNvSpPr txBox="1"/>
            <p:nvPr/>
          </p:nvSpPr>
          <p:spPr>
            <a:xfrm>
              <a:off x="7232674" y="2820106"/>
              <a:ext cx="5642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⚠️</a:t>
              </a:r>
              <a:endParaRPr lang="en-US" sz="32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75ED663-F818-EC3B-5F4F-4FCF54E48DAB}"/>
                </a:ext>
              </a:extLst>
            </p:cNvPr>
            <p:cNvGrpSpPr/>
            <p:nvPr/>
          </p:nvGrpSpPr>
          <p:grpSpPr>
            <a:xfrm>
              <a:off x="9871788" y="2362950"/>
              <a:ext cx="1431828" cy="1431826"/>
              <a:chOff x="7168469" y="2702884"/>
              <a:chExt cx="1431828" cy="143182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2B0CEF9-5F82-0B03-D1F4-6DDD93A3D141}"/>
                  </a:ext>
                </a:extLst>
              </p:cNvPr>
              <p:cNvGrpSpPr/>
              <p:nvPr/>
            </p:nvGrpSpPr>
            <p:grpSpPr>
              <a:xfrm>
                <a:off x="7168469" y="2702884"/>
                <a:ext cx="1431828" cy="1431826"/>
                <a:chOff x="7168469" y="2702884"/>
                <a:chExt cx="1431828" cy="14318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0A3C5B62-F355-AD59-9E44-D5F2AA2C17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328164B5-DE18-7CFC-6265-7D2ED369FD26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FE64A11-4A5A-DAA7-0E47-E3D07E205CD3}"/>
                  </a:ext>
                </a:extLst>
              </p:cNvPr>
              <p:cNvSpPr txBox="1"/>
              <p:nvPr/>
            </p:nvSpPr>
            <p:spPr>
              <a:xfrm>
                <a:off x="7602254" y="3160041"/>
                <a:ext cx="5642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dirty="0"/>
                  <a:t>🚀</a:t>
                </a:r>
                <a:endParaRPr lang="en-US" sz="32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DF93ABD2-0038-D4D4-1BAE-C868FC4864B1}"/>
                </a:ext>
              </a:extLst>
            </p:cNvPr>
            <p:cNvSpPr/>
            <p:nvPr/>
          </p:nvSpPr>
          <p:spPr>
            <a:xfrm>
              <a:off x="3843489" y="2352083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F3243C64-940F-44C1-6C2C-2FB8BB97B479}"/>
                </a:ext>
              </a:extLst>
            </p:cNvPr>
            <p:cNvSpPr/>
            <p:nvPr/>
          </p:nvSpPr>
          <p:spPr>
            <a:xfrm>
              <a:off x="852826" y="2325395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FAB8F91-2299-4459-1727-BC501FF10B08}"/>
              </a:ext>
            </a:extLst>
          </p:cNvPr>
          <p:cNvSpPr txBox="1"/>
          <p:nvPr/>
        </p:nvSpPr>
        <p:spPr>
          <a:xfrm>
            <a:off x="952995" y="4841786"/>
            <a:ext cx="1231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Use SMOTE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4BE22-E9E0-ED2A-3432-7D90C97B0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B3A67E4-27DD-4BA8-41D8-B0C31E0C95B0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79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technique that creates synthetic examples of rare classes to balance the dataset better.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D8231A-073E-EFDA-FC36-8B8F16180323}"/>
              </a:ext>
            </a:extLst>
          </p:cNvPr>
          <p:cNvSpPr txBox="1"/>
          <p:nvPr/>
        </p:nvSpPr>
        <p:spPr>
          <a:xfrm>
            <a:off x="3384836" y="4841787"/>
            <a:ext cx="23523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Bring in external data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5CA04A-11E6-1BBE-B988-0CA98030A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A3B8A9E-9D43-30D5-8EDA-121C94A6F5C0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79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like traffic flow, weather alerts, or holidays to provide more context to the model.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680C25-3159-5BFE-178C-C6D92A4DBF91}"/>
              </a:ext>
            </a:extLst>
          </p:cNvPr>
          <p:cNvSpPr txBox="1"/>
          <p:nvPr/>
        </p:nvSpPr>
        <p:spPr>
          <a:xfrm>
            <a:off x="6472379" y="4841787"/>
            <a:ext cx="22039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More feature tuning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8E0506-E1E5-E9EA-1B67-F0C7D3F54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76CD6E8-12AE-E6F6-FEC1-1E9C622ED607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519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can help uncover patterns that are currently missed.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CF0DED-235D-F230-9B21-D403EC59A40D}"/>
              </a:ext>
            </a:extLst>
          </p:cNvPr>
          <p:cNvSpPr txBox="1"/>
          <p:nvPr/>
        </p:nvSpPr>
        <p:spPr>
          <a:xfrm>
            <a:off x="9715316" y="4841787"/>
            <a:ext cx="17447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Deploy as a tool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52A8C-D025-7AEC-F1F8-28D91291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E49DE49-D99B-2CE9-F1C4-9B8E14BA89C6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79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Which could help local authorities predict both the count and severity of upcoming road incidents.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1E9819-7B84-380B-D58E-016131714268}"/>
              </a:ext>
            </a:extLst>
          </p:cNvPr>
          <p:cNvSpPr txBox="1">
            <a:spLocks/>
          </p:cNvSpPr>
          <p:nvPr/>
        </p:nvSpPr>
        <p:spPr>
          <a:xfrm>
            <a:off x="727905" y="1220251"/>
            <a:ext cx="10736190" cy="77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What challenges were faced: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Class imbalance made it harder to predict rare accident severities like level 1 or 4. Most records were of severity 2, so models tended to focus on that.</a:t>
            </a:r>
          </a:p>
        </p:txBody>
      </p:sp>
    </p:spTree>
    <p:extLst>
      <p:ext uri="{BB962C8B-B14F-4D97-AF65-F5344CB8AC3E}">
        <p14:creationId xmlns:p14="http://schemas.microsoft.com/office/powerpoint/2010/main" val="370386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69C4-B0A4-77FA-7EB7-63C15B40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This image is of two sets of hands putting puzzle pieces together. ">
            <a:extLst>
              <a:ext uri="{FF2B5EF4-FFF2-40B4-BE49-F238E27FC236}">
                <a16:creationId xmlns:a16="http://schemas.microsoft.com/office/drawing/2014/main" id="{B6D282FC-9460-3C60-DC71-91281A70C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-62750" y="0"/>
            <a:ext cx="3523715" cy="685800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8D851B3-219D-6469-73BF-FF41333A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E99D69-BFEB-75FF-0664-FDA8ED2DD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0966" y="1140216"/>
            <a:ext cx="0" cy="46689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3E44716-0A39-3284-21C6-C0D87290F27E}"/>
              </a:ext>
            </a:extLst>
          </p:cNvPr>
          <p:cNvSpPr txBox="1"/>
          <p:nvPr/>
        </p:nvSpPr>
        <p:spPr>
          <a:xfrm>
            <a:off x="3928519" y="301153"/>
            <a:ext cx="753733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DD36-9509-2FDE-F0FD-740E6DDBE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8521" y="1140216"/>
            <a:ext cx="7537338" cy="4589169"/>
            <a:chOff x="8462691" y="1300476"/>
            <a:chExt cx="3047138" cy="47122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D9C1E7-3D8C-FBBC-04D3-830CEB5B7B3E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was built: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AEB20E-FE32-1217-1750-83DFD018EF48}"/>
                </a:ext>
              </a:extLst>
            </p:cNvPr>
            <p:cNvSpPr/>
            <p:nvPr/>
          </p:nvSpPr>
          <p:spPr>
            <a:xfrm>
              <a:off x="8483139" y="1800565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⚠️ I developed two powerful models — SARIMAX for predicting how many accidents may happen, and Random Forest/</a:t>
              </a:r>
              <a:r>
                <a:rPr lang="en-US" sz="1600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XGBoost</a:t>
              </a: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 for predicting how serious they might be.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CE3B47-3661-46E8-8E1B-DF68FE67C303}"/>
                </a:ext>
              </a:extLst>
            </p:cNvPr>
            <p:cNvSpPr txBox="1"/>
            <p:nvPr/>
          </p:nvSpPr>
          <p:spPr>
            <a:xfrm>
              <a:off x="8462691" y="285488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worked well: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F2F36-D2AB-B183-EBC2-84414F6E1F15}"/>
                </a:ext>
              </a:extLst>
            </p:cNvPr>
            <p:cNvSpPr/>
            <p:nvPr/>
          </p:nvSpPr>
          <p:spPr>
            <a:xfrm>
              <a:off x="8483139" y="3338468"/>
              <a:ext cx="2975669" cy="8925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✅ SARIMAX gave strong forecasting accuracy (RMSE ≈ 1597) for daily accident counts.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✅ Random Forest achieved ~80% accuracy and did especially well with Severity 2 (the most common class).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BD103A-77F9-F250-97EE-16DB47A97EBF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Where there’s room to grow: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53951C-F13B-EB9D-A69A-4527396E7BB6}"/>
                </a:ext>
              </a:extLst>
            </p:cNvPr>
            <p:cNvSpPr/>
            <p:nvPr/>
          </p:nvSpPr>
          <p:spPr>
            <a:xfrm>
              <a:off x="8483139" y="5120203"/>
              <a:ext cx="2975669" cy="89255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🔍 Less common severity levels were harder to detect due to limited examples.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🕒 Some improvements (like deeper tuning or external data usage) were limited by time, but could unlock much more accuracy in the future.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B48CFA-C35E-689B-3E21-9CD764E63411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45676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1F8BB3-22D2-236A-63B5-5D849EFB7743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589237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50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600" dirty="0">
                <a:latin typeface="+mj-lt"/>
              </a:rPr>
              <a:t>Let’s Begin The Q/A…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FCD1AA-E1CA-41D6-8605-56AFEBE4EEE3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101D99-B002-4698-9C7E-C942B9AA2D39}"/>
              </a:ext>
            </a:extLst>
          </p:cNvPr>
          <p:cNvSpPr/>
          <p:nvPr/>
        </p:nvSpPr>
        <p:spPr>
          <a:xfrm>
            <a:off x="1183821" y="2007324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FF47BA-9557-4442-8E2A-74A4F4AAD237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C2221-E8A7-47E0-B2B2-5A6A32F96791}"/>
              </a:ext>
            </a:extLst>
          </p:cNvPr>
          <p:cNvSpPr/>
          <p:nvPr/>
        </p:nvSpPr>
        <p:spPr>
          <a:xfrm>
            <a:off x="1183821" y="290509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Cleaning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458D5C-BDF7-4A75-A4E8-B99128DCD84A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7B45E-57F0-4725-89C0-3CD74A5097A3}"/>
              </a:ext>
            </a:extLst>
          </p:cNvPr>
          <p:cNvSpPr/>
          <p:nvPr/>
        </p:nvSpPr>
        <p:spPr>
          <a:xfrm>
            <a:off x="1183821" y="379830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E3D015-D1E6-40C0-B820-5D2B0144652D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7696D-0387-46E9-A420-AD2392161D95}"/>
              </a:ext>
            </a:extLst>
          </p:cNvPr>
          <p:cNvSpPr/>
          <p:nvPr/>
        </p:nvSpPr>
        <p:spPr>
          <a:xfrm>
            <a:off x="1183821" y="469150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Prediction &amp; Forecasting Model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0562EC-3799-4C87-1468-48EEE3E6634B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6A64D8-BB00-020F-3065-F5FD052CCAFF}"/>
              </a:ext>
            </a:extLst>
          </p:cNvPr>
          <p:cNvSpPr/>
          <p:nvPr/>
        </p:nvSpPr>
        <p:spPr>
          <a:xfrm>
            <a:off x="1183816" y="558471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A1E0-8A51-106A-27E6-8B952401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4">
            <a:extLst>
              <a:ext uri="{FF2B5EF4-FFF2-40B4-BE49-F238E27FC236}">
                <a16:creationId xmlns:a16="http://schemas.microsoft.com/office/drawing/2014/main" id="{1225FF7A-6921-8F6D-F357-56C8680BC5C7}"/>
              </a:ext>
            </a:extLst>
          </p:cNvPr>
          <p:cNvSpPr>
            <a:spLocks noChangeArrowheads="1"/>
          </p:cNvSpPr>
          <p:nvPr/>
        </p:nvSpPr>
        <p:spPr bwMode="auto">
          <a:xfrm rot="7018515">
            <a:off x="3991843" y="4085847"/>
            <a:ext cx="3960000" cy="3960000"/>
          </a:xfrm>
          <a:prstGeom prst="chord">
            <a:avLst>
              <a:gd name="adj1" fmla="val 2419715"/>
              <a:gd name="adj2" fmla="val 15962507"/>
            </a:avLst>
          </a:prstGeom>
          <a:gradFill>
            <a:gsLst>
              <a:gs pos="0">
                <a:srgbClr val="7CEFD8"/>
              </a:gs>
              <a:gs pos="50000">
                <a:srgbClr val="6672E4"/>
              </a:gs>
              <a:gs pos="100000">
                <a:srgbClr val="882BE5"/>
              </a:gs>
            </a:gsLst>
            <a:lin ang="7800000" scaled="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22635D5B-22E9-E898-4A4B-2441781B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114D8BCA-E379-2CC6-30F9-A876340EE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9956" y="1585978"/>
            <a:ext cx="3040883" cy="528801"/>
            <a:chOff x="9246642" y="4410753"/>
            <a:chExt cx="2504337" cy="487076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84C64897-2ACE-6126-0224-EC3297201A81}"/>
                </a:ext>
              </a:extLst>
            </p:cNvPr>
            <p:cNvSpPr txBox="1"/>
            <p:nvPr/>
          </p:nvSpPr>
          <p:spPr>
            <a:xfrm>
              <a:off x="9246642" y="4410753"/>
              <a:ext cx="2504337" cy="2267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3. Data Analysis &amp; Visualization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C266232-3623-D04E-7D05-6CBA353AB7F1}"/>
                </a:ext>
              </a:extLst>
            </p:cNvPr>
            <p:cNvSpPr/>
            <p:nvPr/>
          </p:nvSpPr>
          <p:spPr>
            <a:xfrm>
              <a:off x="9695998" y="4682385"/>
              <a:ext cx="1729394" cy="2154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Create dashboards &amp; Reports in Tableau.</a:t>
              </a: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779BDF6B-3E0D-54EF-9B37-35279A9A37FA}"/>
              </a:ext>
            </a:extLst>
          </p:cNvPr>
          <p:cNvGrpSpPr/>
          <p:nvPr/>
        </p:nvGrpSpPr>
        <p:grpSpPr>
          <a:xfrm>
            <a:off x="5315978" y="2444284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F151C10-C7CA-B17E-380A-193F9172B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CC0EB70-4575-08DD-CD55-646059CDE18F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38B6229D-E837-3C49-6880-68822EB05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47C2613B-B005-E0FF-DB23-5BE9B5026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731E9037-BEA2-2C97-09EE-789C50CE4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EDF0CC85-10DA-521A-18B7-E8E7EBEB5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D41E81FF-CC2C-B059-CA8A-0FE83C17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6ADDF940-1979-84E7-0E4F-8F320D9E2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9980E40-BB64-0167-3794-6EC9DEB4D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68316BF0-BCF5-671C-0FEE-4856DEF40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D9724435-9F42-D6B2-B46A-0F0305D66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C630F0A8-2AC4-6051-EB28-A8028A232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650ADBB-79ED-B016-0850-EF9AD83EE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3C1AAEA9-E943-4AF5-A7E9-07C9F4387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7B7EAE-A84E-2406-6183-306F7DA4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25024" y="3252427"/>
            <a:ext cx="1698070" cy="1282417"/>
            <a:chOff x="1326776" y="2203556"/>
            <a:chExt cx="1698070" cy="1282417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4B2CB6F-A435-7226-C317-512BABF979AA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2. Data Cleaning and Processing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34BAEFBC-8CCB-22B0-97BC-612F3CF9A92A}"/>
                </a:ext>
              </a:extLst>
            </p:cNvPr>
            <p:cNvSpPr/>
            <p:nvPr/>
          </p:nvSpPr>
          <p:spPr>
            <a:xfrm>
              <a:off x="1326776" y="2839642"/>
              <a:ext cx="1698070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Identify dataset, perform data clearing &amp; processing in Python.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5EB46AAA-E59D-66A3-A0F2-C838B013D026}"/>
              </a:ext>
            </a:extLst>
          </p:cNvPr>
          <p:cNvGrpSpPr/>
          <p:nvPr/>
        </p:nvGrpSpPr>
        <p:grpSpPr>
          <a:xfrm>
            <a:off x="3345891" y="3191996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A385E48-B111-2423-BF81-C9C06A9C0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7FF5602-F6E4-FCCF-3CCD-287B5606B75C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D3EB0621-AADE-EA2C-00B3-64A751FD8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D844C1FC-E7C6-19B7-B727-0797BE738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DC4D8CCE-F52B-8A07-426D-E11166BEF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A67248F2-70C1-FFD0-9B22-0E07D038C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3A0304A9-70B8-5D10-5F89-470F4A41D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68CFE868-62E1-8AD0-5B6B-99362E9AD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BBF58469-B2D5-ED6B-1624-9E1E6378D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9D899222-6CEB-6A4C-98AD-6BECBFD9B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3245210D-EB46-ECAC-2BDA-195216CBC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A554EE6E-64FA-8678-4744-F6365E110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0BFED55F-3EF5-428C-88FA-CABE7EF50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761F03AE-A3B4-5444-5879-E885689A0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0147AF6-0FA2-3EF8-BA16-49058F4FB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03134864-9C65-16DA-7938-2921925AC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E2E83ABA-5CE2-F3DD-330E-7BB3E28CE145}"/>
              </a:ext>
            </a:extLst>
          </p:cNvPr>
          <p:cNvGrpSpPr/>
          <p:nvPr/>
        </p:nvGrpSpPr>
        <p:grpSpPr>
          <a:xfrm>
            <a:off x="7162241" y="3191996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76696269-1BE0-F68A-CA5F-6FA3B1EF5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E7A7ED3F-F7F5-68A5-D9B3-C86C4289DD7E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20E1152B-BCFC-D624-2C00-1D739F318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3248BB8C-1175-69DE-D26A-1CC491C58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B5D2F6F6-8CDB-876B-E13B-EF6BA0369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CC495048-8859-481E-2130-011BF2EE0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6C5D2247-BABD-CEC6-CF38-CE232946D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CD476046-72A9-E0E0-77BB-B5ACCD8F55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3E291CB2-C91E-4F34-D3D9-976F01428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284A3802-6FB0-7924-1287-A7A2A6ED3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7817CF83-AC51-06CE-89B7-054522BD8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9435A1F-BA65-7276-4E59-66EC05001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1D13C8F3-4A5A-BC70-77DD-6CBEFB8E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6C0D10F9-E557-67ED-639F-640A41BE2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96C085D9-0AB0-F558-21C1-86E9A53D8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CB57CA97-1487-79B3-70DE-3B7D57DB2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E59A5DD-9A85-97F7-AE56-F222A580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55441" y="3252427"/>
            <a:ext cx="1820136" cy="1028224"/>
            <a:chOff x="9700605" y="4157408"/>
            <a:chExt cx="1973990" cy="1028224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AB35618-C404-CECF-369C-A4D2AEAF43F8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 Prediction and Forecasting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FA5C349-52CA-2FEF-8B2E-236878382B83}"/>
                </a:ext>
              </a:extLst>
            </p:cNvPr>
            <p:cNvSpPr/>
            <p:nvPr/>
          </p:nvSpPr>
          <p:spPr>
            <a:xfrm>
              <a:off x="9700605" y="4754745"/>
              <a:ext cx="1973990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Create Machine Learning Models in Python.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4CDF5BE2-0E3F-57F1-69FB-01127D88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6142" y="5206279"/>
            <a:ext cx="1595681" cy="1045166"/>
            <a:chOff x="9699438" y="4157408"/>
            <a:chExt cx="1730562" cy="1045166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65CE8E5A-3DED-6C7D-E3D0-10FE303288F2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 Project  Introduction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3D3DF04-D7F4-51D7-9AE1-094D8BEA00A3}"/>
                </a:ext>
              </a:extLst>
            </p:cNvPr>
            <p:cNvSpPr/>
            <p:nvPr/>
          </p:nvSpPr>
          <p:spPr>
            <a:xfrm>
              <a:off x="9699438" y="4771687"/>
              <a:ext cx="172939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Create Persona &amp; Project Objective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FB7FD132-6123-8B98-4E73-92F43551804B}"/>
              </a:ext>
            </a:extLst>
          </p:cNvPr>
          <p:cNvGrpSpPr/>
          <p:nvPr/>
        </p:nvGrpSpPr>
        <p:grpSpPr>
          <a:xfrm>
            <a:off x="2598178" y="5211296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027E02CD-64A4-C4D9-4E5E-E84E13281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38C039D9-6A4A-F827-C1F8-A21E93B66A28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06336714-959C-E426-B309-35CF0ACF6C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19E01FCF-AE69-28FF-4E98-7E68DB17F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A8EC2606-6A25-938E-137F-491C0B861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AF775A8F-5B05-A747-57B8-FBCEB6A7F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7E01E93F-7F1D-7DAE-81FF-01E5E099A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B9F3B9F5-F6C8-FD66-1837-609FF113D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2FAA9766-22AA-5DDD-7FB3-9330D855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51BFF386-92A6-862A-950C-7320BCE69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EA9E8116-9623-FC49-C445-3E17C5C3A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F1225098-C995-57B0-2A00-E3F929DE7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606502B9-79C9-7C0B-03A0-119B6D4E8F46}"/>
              </a:ext>
            </a:extLst>
          </p:cNvPr>
          <p:cNvGrpSpPr/>
          <p:nvPr/>
        </p:nvGrpSpPr>
        <p:grpSpPr>
          <a:xfrm>
            <a:off x="8086166" y="5231124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369DF23D-2485-4AD9-A3EB-16CE55DD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C2723F6-4762-7845-ACF5-DBDFC0468F9F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A4592C70-824E-47FE-2B9A-B8DAEFF8E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F9C46C37-3129-FC1D-B08C-ACDE5B28E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1AF77151-225D-032F-0E8B-1E6C90318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26CF2553-4FA8-420F-B9EF-171D3F0D4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6ED22C4A-0AB1-D227-12E6-2541D612C5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4624ED3A-5DAA-09CE-C6D5-544D3A314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8EB8E1A7-FFD6-55C7-A168-25B516DFB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34FAB49D-BAD7-8F8A-54EE-1ACD1998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D4114FFA-7EF2-BF94-DBE7-DA8ABD80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250D8B4A-576D-91F9-257D-0A4712200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10F58F-6377-52D8-3432-33200CCA6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10937" y="5098703"/>
            <a:ext cx="1598853" cy="1162986"/>
            <a:chOff x="9695998" y="3996042"/>
            <a:chExt cx="1734002" cy="1162986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CD198509-32B5-AB36-C6F2-E76563D25608}"/>
                </a:ext>
              </a:extLst>
            </p:cNvPr>
            <p:cNvSpPr txBox="1"/>
            <p:nvPr/>
          </p:nvSpPr>
          <p:spPr>
            <a:xfrm>
              <a:off x="9700605" y="3996042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5. Conclusion &amp; Next Step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D0BB346-7C1C-F1F0-5826-053E7C76635A}"/>
                </a:ext>
              </a:extLst>
            </p:cNvPr>
            <p:cNvSpPr/>
            <p:nvPr/>
          </p:nvSpPr>
          <p:spPr>
            <a:xfrm>
              <a:off x="9695998" y="4512697"/>
              <a:ext cx="1729394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4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Create slides to share findings &amp; next step in MS PowerPoint.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9DD909B-DA45-D1AE-28F7-005CA7F5D044}"/>
              </a:ext>
            </a:extLst>
          </p:cNvPr>
          <p:cNvSpPr/>
          <p:nvPr/>
        </p:nvSpPr>
        <p:spPr>
          <a:xfrm>
            <a:off x="4169159" y="4841363"/>
            <a:ext cx="3597344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Stages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journey from Raw Data to Data Insights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3CFCBA-BC08-AE6A-7E7E-69E5466977EF}"/>
              </a:ext>
            </a:extLst>
          </p:cNvPr>
          <p:cNvSpPr txBox="1"/>
          <p:nvPr/>
        </p:nvSpPr>
        <p:spPr>
          <a:xfrm>
            <a:off x="1225024" y="247656"/>
            <a:ext cx="10160153" cy="9079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n-US" b="1" i="0" dirty="0">
                <a:latin typeface="Segoe UI" panose="020B0502040204020203" pitchFamily="34" charset="0"/>
              </a:rPr>
              <a:t>Purpose</a:t>
            </a:r>
          </a:p>
          <a:p>
            <a:pPr algn="just">
              <a:spcBef>
                <a:spcPts val="600"/>
              </a:spcBef>
            </a:pPr>
            <a:r>
              <a:rPr lang="en-US" sz="1800" i="0" dirty="0"/>
              <a:t>This presentation will analyze accidents trend, severity, hotspots, and Forecast daily accident counts and predict accident severity using Machine Learning models, aiming to provide insights for improving road safety.</a:t>
            </a:r>
          </a:p>
        </p:txBody>
      </p:sp>
      <p:pic>
        <p:nvPicPr>
          <p:cNvPr id="54" name="Graphic 53" descr="Wreath">
            <a:extLst>
              <a:ext uri="{FF2B5EF4-FFF2-40B4-BE49-F238E27FC236}">
                <a16:creationId xmlns:a16="http://schemas.microsoft.com/office/drawing/2014/main" id="{7FD90105-3AC6-12CE-24CF-B5AFE17F0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1731" y="287215"/>
            <a:ext cx="828822" cy="8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4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AED0-A313-F2ED-1993-31EFA739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6CCA26-56F8-AF89-83DC-58143434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F665E-3E0D-8387-FD7F-472188F1E8FE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75B65-60CD-27BA-C6AB-FFCF5AFD6880}"/>
              </a:ext>
            </a:extLst>
          </p:cNvPr>
          <p:cNvSpPr/>
          <p:nvPr/>
        </p:nvSpPr>
        <p:spPr>
          <a:xfrm>
            <a:off x="1183816" y="1888777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D5E40-B636-B79C-E95E-37CBBB82BABF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4FAB2-9B93-470F-D1D9-D20E7B463B3B}"/>
              </a:ext>
            </a:extLst>
          </p:cNvPr>
          <p:cNvSpPr/>
          <p:nvPr/>
        </p:nvSpPr>
        <p:spPr>
          <a:xfrm>
            <a:off x="1183821" y="2905095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Cleaning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9F3FAA-F1A1-CD79-E404-732E4AF67BDD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DE3B6-04CA-E84A-B3AF-DD06ED07B2A2}"/>
              </a:ext>
            </a:extLst>
          </p:cNvPr>
          <p:cNvSpPr/>
          <p:nvPr/>
        </p:nvSpPr>
        <p:spPr>
          <a:xfrm>
            <a:off x="1183821" y="379830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C0F53-51E9-0E17-BADC-79200B3DB791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269BA-5E72-3983-412B-636AB6047BBD}"/>
              </a:ext>
            </a:extLst>
          </p:cNvPr>
          <p:cNvSpPr/>
          <p:nvPr/>
        </p:nvSpPr>
        <p:spPr>
          <a:xfrm>
            <a:off x="1183821" y="469150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Prediction &amp; Forecasting Model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D2C09F-6F03-7E87-C846-85916AA3E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9239D3-73DD-305C-BD3A-81F56449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976B0D6C-772F-97DE-054C-347B2310422F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BBBF50DD-5D79-8592-BE20-335171A7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AA2E480-A7E4-B55B-081D-6CC92269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EB68EC13-9472-558B-E093-528B854D5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67CAF81A-A57E-6E2C-4CEB-DA493002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3E708A0-1068-1610-E17F-55267B870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F31A9CF4-3CDD-5B45-8AC3-06774524E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4D53B24-C335-3A9E-FC2C-BC6467E2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975D884-DED3-C574-2A00-A73098647B5B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466662BC-99CA-68FE-F438-9E1C4F253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E0C3E6CB-8E19-760A-6B8E-D29A8BD2E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5723686E-485A-AFB4-9007-BB3FEF35D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4A988119-C1FD-13DC-B56B-CE4B0DF6C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6B6BF666-EB42-AE8A-8BD6-3FFA0BC49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3A75313-D1A6-DEFD-6981-546241946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F9343F3D-F2B9-FE07-0BDC-27933F04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92D7AC-DF72-E91D-16AE-EAEBEC2DDFC9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93552780-9463-60CD-F763-6034EE0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688F5C-103D-E92B-3198-B228AA423D90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F806A-2E3A-3B83-646E-D8CECAC4C5DB}"/>
              </a:ext>
            </a:extLst>
          </p:cNvPr>
          <p:cNvSpPr/>
          <p:nvPr/>
        </p:nvSpPr>
        <p:spPr>
          <a:xfrm>
            <a:off x="1183816" y="558471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</p:spTree>
    <p:extLst>
      <p:ext uri="{BB962C8B-B14F-4D97-AF65-F5344CB8AC3E}">
        <p14:creationId xmlns:p14="http://schemas.microsoft.com/office/powerpoint/2010/main" val="17835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EE1ED-44EE-8291-DF74-917AC4FC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EFC71FD9-F7CB-A91D-5BF2-BC0FC055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9A07A-5914-50FF-3149-003047902B89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Facts &amp; Figures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1C479-B755-1DBD-88FA-674D7BF90564}"/>
              </a:ext>
            </a:extLst>
          </p:cNvPr>
          <p:cNvSpPr txBox="1"/>
          <p:nvPr/>
        </p:nvSpPr>
        <p:spPr>
          <a:xfrm>
            <a:off x="755664" y="935886"/>
            <a:ext cx="6174054" cy="1538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spcBef>
                <a:spcPts val="600"/>
              </a:spcBef>
            </a:pPr>
            <a:r>
              <a:rPr lang="en-US" sz="2000" dirty="0"/>
              <a:t>According to the World Health Organization (WHO), road traffic injuries are a leading global health issue, causing </a:t>
            </a:r>
            <a:r>
              <a:rPr lang="en-US" sz="2000" dirty="0">
                <a:solidFill>
                  <a:srgbClr val="FF0000"/>
                </a:solidFill>
              </a:rPr>
              <a:t>1.3 million deaths each year worldwide</a:t>
            </a:r>
            <a:r>
              <a:rPr lang="en-US" sz="2000" dirty="0"/>
              <a:t>. In the United States, road traffic fatalities remain a serious concern, with nearly 39,000 deaths each year.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AB41560-8263-2CC0-7C40-4D3CB95160C4}"/>
              </a:ext>
            </a:extLst>
          </p:cNvPr>
          <p:cNvSpPr/>
          <p:nvPr/>
        </p:nvSpPr>
        <p:spPr>
          <a:xfrm>
            <a:off x="755664" y="2933797"/>
            <a:ext cx="6174054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1.19 million deaths annually from crashes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74F02BD9-64F1-DAA5-32F5-981B2A45B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E00D8F9-298D-D9FF-473E-D9AB9B82D746}"/>
              </a:ext>
            </a:extLst>
          </p:cNvPr>
          <p:cNvSpPr/>
          <p:nvPr/>
        </p:nvSpPr>
        <p:spPr>
          <a:xfrm>
            <a:off x="755664" y="3612744"/>
            <a:ext cx="6174054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Leading cause of death for ages 5-29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7DE3B08-E96B-B801-A8B9-2AF63C085093}"/>
              </a:ext>
            </a:extLst>
          </p:cNvPr>
          <p:cNvSpPr/>
          <p:nvPr/>
        </p:nvSpPr>
        <p:spPr>
          <a:xfrm>
            <a:off x="755664" y="4291691"/>
            <a:ext cx="6174054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92% of fatalities occur in low-income countries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AEA3C88-FEC6-44BC-A7E7-62300516118C}"/>
              </a:ext>
            </a:extLst>
          </p:cNvPr>
          <p:cNvSpPr/>
          <p:nvPr/>
        </p:nvSpPr>
        <p:spPr>
          <a:xfrm>
            <a:off x="755664" y="4970638"/>
            <a:ext cx="6174054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Over half of deaths are vulnerable road users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11C627-9798-D305-B8E0-5A2980FB4D46}"/>
              </a:ext>
            </a:extLst>
          </p:cNvPr>
          <p:cNvSpPr/>
          <p:nvPr/>
        </p:nvSpPr>
        <p:spPr>
          <a:xfrm>
            <a:off x="755664" y="5649585"/>
            <a:ext cx="6174054" cy="4070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47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Road traffic costs 3% of GDP globally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F5CC14-2734-54E8-7792-D94FB74484C3}"/>
              </a:ext>
            </a:extLst>
          </p:cNvPr>
          <p:cNvSpPr/>
          <p:nvPr/>
        </p:nvSpPr>
        <p:spPr>
          <a:xfrm>
            <a:off x="4760738" y="6399781"/>
            <a:ext cx="21689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Source: WHO [</a:t>
            </a:r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  <a:hlinkClick r:id="rId4"/>
              </a:rPr>
              <a:t>Link</a:t>
            </a:r>
            <a:r>
              <a:rPr lang="en-US" sz="12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09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030B-FBAB-C10C-160A-D05E054C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EFAD8B8E-3518-BBEE-66A1-9B83D7A5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23AD0F19-FE3D-4810-CDC3-23E03D48F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80DC3E02-608C-88FC-3D09-AB18FEE7E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A0CB1-07DF-EC5B-1C33-A408897CC213}"/>
              </a:ext>
            </a:extLst>
          </p:cNvPr>
          <p:cNvSpPr txBox="1"/>
          <p:nvPr/>
        </p:nvSpPr>
        <p:spPr>
          <a:xfrm>
            <a:off x="1096199" y="354472"/>
            <a:ext cx="263379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9BB49-07BA-A5F0-4B2D-D7F19FB54890}"/>
              </a:ext>
            </a:extLst>
          </p:cNvPr>
          <p:cNvSpPr/>
          <p:nvPr/>
        </p:nvSpPr>
        <p:spPr>
          <a:xfrm>
            <a:off x="471785" y="1559206"/>
            <a:ext cx="3317027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This analysis aims to provide insights for City Planners and Emergency Services such as Ambulance &amp; Traffic Authorities; by identifying accident hotspots, peak times, and predicting severity. This will enhance road infrastructure, optimize traffic management, and improve resource allocation and emergency response efficiency.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D5CD2FA-9150-C463-B8ED-D512DBE93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AD3A432-A773-537A-5226-1227E9AC7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85" y="5298794"/>
            <a:ext cx="3171903" cy="119344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7372B49-786B-5D0A-BEC0-81A56EB60FA3}"/>
              </a:ext>
            </a:extLst>
          </p:cNvPr>
          <p:cNvSpPr txBox="1"/>
          <p:nvPr/>
        </p:nvSpPr>
        <p:spPr>
          <a:xfrm>
            <a:off x="4448098" y="396909"/>
            <a:ext cx="317190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Persona#1: Government City Planners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1ECB64-57ED-1ADE-47F6-BCD52744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48096" y="1560454"/>
            <a:ext cx="3047139" cy="4649666"/>
            <a:chOff x="8462690" y="1300476"/>
            <a:chExt cx="3047139" cy="464966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826039D-DFF1-C6D3-DE9E-901CCC04155C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Pain Point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46B015-4CD7-28EF-7A05-A4777C99311D}"/>
                </a:ext>
              </a:extLst>
            </p:cNvPr>
            <p:cNvSpPr/>
            <p:nvPr/>
          </p:nvSpPr>
          <p:spPr>
            <a:xfrm>
              <a:off x="8462691" y="1660691"/>
              <a:ext cx="2975669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Limited insight into accident hotspots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AE38F95-75BD-86DA-CB50-03E257D2FBCE}"/>
                </a:ext>
              </a:extLst>
            </p:cNvPr>
            <p:cNvSpPr txBox="1"/>
            <p:nvPr/>
          </p:nvSpPr>
          <p:spPr>
            <a:xfrm>
              <a:off x="8462691" y="2413883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Performance Indicator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ADB4C81-B01B-91E2-52F3-9CE2853EEC74}"/>
                </a:ext>
              </a:extLst>
            </p:cNvPr>
            <p:cNvSpPr/>
            <p:nvPr/>
          </p:nvSpPr>
          <p:spPr>
            <a:xfrm>
              <a:off x="8462690" y="2833225"/>
              <a:ext cx="2975669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Identify top accident-prone state, city, and hotspots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Determine peak accident periods (month, day, time)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Analyze the impact of weather (humidity &amp; temp) on accidents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3C0730D-BF31-4CAC-7F14-A17D1DB358B9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Benefits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883C007-3DE0-9D71-E159-361C2618FFD1}"/>
                </a:ext>
              </a:extLst>
            </p:cNvPr>
            <p:cNvSpPr/>
            <p:nvPr/>
          </p:nvSpPr>
          <p:spPr>
            <a:xfrm>
              <a:off x="8472914" y="4965257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Analyze accident hotspots and peak times to improve safety and optimize traffic management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90AD58-B334-868B-6727-9BA00CDD3756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49262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1E4CC54-EFB6-5147-7E2D-8363899E2CD0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248578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D1F8004-6313-57E6-965D-EC5C9B22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19373" y="1559206"/>
            <a:ext cx="3047139" cy="4895887"/>
            <a:chOff x="8462690" y="1300476"/>
            <a:chExt cx="3047139" cy="489588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267AEA8-EFFA-2E7E-ECE8-EB6B7138490E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Pain Point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09B8351-93C7-4A17-DC30-9DEA11670D55}"/>
                </a:ext>
              </a:extLst>
            </p:cNvPr>
            <p:cNvSpPr/>
            <p:nvPr/>
          </p:nvSpPr>
          <p:spPr>
            <a:xfrm>
              <a:off x="8462691" y="1660691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latin typeface="+mj-lt"/>
                  <a:cs typeface="Segoe UI" panose="020B0502040204020203" pitchFamily="34" charset="0"/>
                </a:rPr>
                <a:t>Unpredictable accident surges, especially severe ones.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latin typeface="+mj-lt"/>
                  <a:cs typeface="Segoe UI" panose="020B0502040204020203" pitchFamily="34" charset="0"/>
                </a:rPr>
                <a:t>Difficulty in efficient resource allocation for emergencies.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A8622BC-F52F-4A68-835C-1F9D284DEC6F}"/>
                </a:ext>
              </a:extLst>
            </p:cNvPr>
            <p:cNvSpPr txBox="1"/>
            <p:nvPr/>
          </p:nvSpPr>
          <p:spPr>
            <a:xfrm>
              <a:off x="8462691" y="304141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Key Performance Indicator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2195433-811B-6542-F02D-836B3C8226F8}"/>
                </a:ext>
              </a:extLst>
            </p:cNvPr>
            <p:cNvSpPr/>
            <p:nvPr/>
          </p:nvSpPr>
          <p:spPr>
            <a:xfrm>
              <a:off x="8462690" y="3424898"/>
              <a:ext cx="2975669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latin typeface="+mj-lt"/>
                  <a:cs typeface="Segoe UI" panose="020B0502040204020203" pitchFamily="34" charset="0"/>
                </a:rPr>
                <a:t>Forecast daily accident counts and severity for optimized resource planning.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8447459-DDBA-B9AA-9910-46742A31A8D8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Benefits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5EFAA8-65BA-0D8E-A098-AF9830705BF3}"/>
                </a:ext>
              </a:extLst>
            </p:cNvPr>
            <p:cNvSpPr/>
            <p:nvPr/>
          </p:nvSpPr>
          <p:spPr>
            <a:xfrm>
              <a:off x="8472914" y="4965257"/>
              <a:ext cx="2975669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latin typeface="+mj-lt"/>
                  <a:cs typeface="Segoe UI" panose="020B0502040204020203" pitchFamily="34" charset="0"/>
                </a:rPr>
                <a:t>Better resource allocation for emergencies.</a:t>
              </a:r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i="1" dirty="0">
                  <a:latin typeface="+mj-lt"/>
                  <a:cs typeface="Segoe UI" panose="020B0502040204020203" pitchFamily="34" charset="0"/>
                </a:rPr>
                <a:t>Enhanced response efficiency and optimized traffic management.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E756CC1-F817-4E36-8C13-2FF0356A1AEB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492621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AF6EF3E-474C-2DAA-E9CE-6E6B4124F9F6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78646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D743F-58C3-F32F-2086-08FFADD6496D}"/>
              </a:ext>
            </a:extLst>
          </p:cNvPr>
          <p:cNvSpPr txBox="1"/>
          <p:nvPr/>
        </p:nvSpPr>
        <p:spPr>
          <a:xfrm>
            <a:off x="8403188" y="396909"/>
            <a:ext cx="340332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Persona#2: Traffic &amp; Ambulance Services</a:t>
            </a:r>
          </a:p>
        </p:txBody>
      </p:sp>
      <p:pic>
        <p:nvPicPr>
          <p:cNvPr id="124" name="Graphic 123" descr="Wreath">
            <a:extLst>
              <a:ext uri="{FF2B5EF4-FFF2-40B4-BE49-F238E27FC236}">
                <a16:creationId xmlns:a16="http://schemas.microsoft.com/office/drawing/2014/main" id="{EDACEFA0-DDE5-030C-56C2-F1BC50809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84314" y="354472"/>
            <a:ext cx="710715" cy="71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E1D6C-5E6F-A57E-DCB1-F2ABA57A7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B3B295-210B-2B47-556A-077CAA4E0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796554-58CD-7CE3-8A17-D467F3DC23AD}"/>
              </a:ext>
            </a:extLst>
          </p:cNvPr>
          <p:cNvSpPr/>
          <p:nvPr/>
        </p:nvSpPr>
        <p:spPr>
          <a:xfrm>
            <a:off x="518433" y="2007324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77399-1403-62E8-3C5B-5A646A4BDDC0}"/>
              </a:ext>
            </a:extLst>
          </p:cNvPr>
          <p:cNvSpPr/>
          <p:nvPr/>
        </p:nvSpPr>
        <p:spPr>
          <a:xfrm>
            <a:off x="1183816" y="2011888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Project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A5F9C-6CF2-33B0-A70F-4AA027FA788A}"/>
              </a:ext>
            </a:extLst>
          </p:cNvPr>
          <p:cNvSpPr/>
          <p:nvPr/>
        </p:nvSpPr>
        <p:spPr>
          <a:xfrm>
            <a:off x="518433" y="2905095"/>
            <a:ext cx="443592" cy="23229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3E0C-281E-6BA1-4B98-6FFFA525AF83}"/>
              </a:ext>
            </a:extLst>
          </p:cNvPr>
          <p:cNvSpPr/>
          <p:nvPr/>
        </p:nvSpPr>
        <p:spPr>
          <a:xfrm>
            <a:off x="1183816" y="2782514"/>
            <a:ext cx="473071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Data Cleaning and Processing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F74581-7928-079C-F62D-B3A9A960A6F3}"/>
              </a:ext>
            </a:extLst>
          </p:cNvPr>
          <p:cNvSpPr/>
          <p:nvPr/>
        </p:nvSpPr>
        <p:spPr>
          <a:xfrm>
            <a:off x="518433" y="3798302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80990E-4AEB-BD05-882B-6C1205854582}"/>
              </a:ext>
            </a:extLst>
          </p:cNvPr>
          <p:cNvSpPr/>
          <p:nvPr/>
        </p:nvSpPr>
        <p:spPr>
          <a:xfrm>
            <a:off x="1183821" y="3798302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Data Analysis &amp; Visualization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3B4F0F-8E2E-0CCE-A365-0E775CC86E66}"/>
              </a:ext>
            </a:extLst>
          </p:cNvPr>
          <p:cNvSpPr/>
          <p:nvPr/>
        </p:nvSpPr>
        <p:spPr>
          <a:xfrm>
            <a:off x="518433" y="4691509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F4C53-B16E-7AEF-CB95-BDA3DC8C7736}"/>
              </a:ext>
            </a:extLst>
          </p:cNvPr>
          <p:cNvSpPr/>
          <p:nvPr/>
        </p:nvSpPr>
        <p:spPr>
          <a:xfrm>
            <a:off x="1183821" y="4691509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Prediction &amp; Forecasting Model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737405-78B6-59D8-1390-FBF07D399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4F878E-F32B-221C-C714-CD78ADD8A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5B505913-DD09-491E-BFA0-436693E4D6EB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70B0DD2C-C462-299C-4978-55727B041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45185BE1-2525-A5ED-94F0-7B1E84BF2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A1D2FA7-E3A6-E098-F625-B9144DB25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63DB8178-F181-AAC5-73FB-4BCCBA3E1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807B6C72-DD8F-EC14-56FF-5918322A6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8ED699A-D136-8C3C-29A0-4E250A39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FFFD25EE-6637-5C98-09CB-70FAE503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B15169F-1CEF-986D-47AE-58B923998915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951B1754-6C47-2CF2-C74B-CB2FFA15B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185D57A2-C088-F291-82F8-949839DA1F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E06D3F71-A872-785D-FE5B-A5CBC7603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A08D18AA-DCA4-D6C3-95D9-03D9117D2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5A627398-3535-F03B-394A-608321C34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73B8D96B-5776-8386-71F2-810922778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8A27892D-1E0E-8438-0089-795051FB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55BA79-EB98-CFBD-7D7F-3E1F92FC33E8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B8A2515C-2A2E-86AF-D767-F51B7B2F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7EA7DD-B53D-F666-19B2-1ACC864EFE97}"/>
              </a:ext>
            </a:extLst>
          </p:cNvPr>
          <p:cNvSpPr/>
          <p:nvPr/>
        </p:nvSpPr>
        <p:spPr>
          <a:xfrm>
            <a:off x="518428" y="5584716"/>
            <a:ext cx="443592" cy="2322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BEF58-5A13-8A0C-72B9-6B0809EDC18B}"/>
              </a:ext>
            </a:extLst>
          </p:cNvPr>
          <p:cNvSpPr/>
          <p:nvPr/>
        </p:nvSpPr>
        <p:spPr>
          <a:xfrm>
            <a:off x="1183816" y="5584716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85000"/>
                  </a:schemeClr>
                </a:solidFill>
                <a:latin typeface="+mj-lt"/>
                <a:cs typeface="Segoe UI" panose="020B0502040204020203" pitchFamily="34" charset="0"/>
              </a:rPr>
              <a:t>Conclusion &amp; Q/A</a:t>
            </a:r>
          </a:p>
        </p:txBody>
      </p:sp>
    </p:spTree>
    <p:extLst>
      <p:ext uri="{BB962C8B-B14F-4D97-AF65-F5344CB8AC3E}">
        <p14:creationId xmlns:p14="http://schemas.microsoft.com/office/powerpoint/2010/main" val="56632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37A7-0FCF-021E-EDC7-AA663FB3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39B751F-EA26-4898-9331-C417152B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40745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2763C399-F300-1222-E895-112C12B0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5DD9CC-8BB0-65BF-BAF3-FCB0858C63C5}"/>
              </a:ext>
            </a:extLst>
          </p:cNvPr>
          <p:cNvSpPr txBox="1"/>
          <p:nvPr/>
        </p:nvSpPr>
        <p:spPr>
          <a:xfrm>
            <a:off x="587017" y="2962264"/>
            <a:ext cx="3593485" cy="22641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b="1" dirty="0"/>
              <a:t>Step # 1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Data Cleaning: Bringing Order to Chaos</a:t>
            </a:r>
          </a:p>
        </p:txBody>
      </p:sp>
      <p:sp>
        <p:nvSpPr>
          <p:cNvPr id="8" name="Freeform 6004">
            <a:extLst>
              <a:ext uri="{FF2B5EF4-FFF2-40B4-BE49-F238E27FC236}">
                <a16:creationId xmlns:a16="http://schemas.microsoft.com/office/drawing/2014/main" id="{136CD096-9A3F-4EBA-0991-B0251B19F55A}"/>
              </a:ext>
            </a:extLst>
          </p:cNvPr>
          <p:cNvSpPr>
            <a:spLocks/>
          </p:cNvSpPr>
          <p:nvPr/>
        </p:nvSpPr>
        <p:spPr bwMode="auto">
          <a:xfrm>
            <a:off x="5888816" y="950689"/>
            <a:ext cx="3517" cy="396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2" y="8"/>
              </a:cxn>
              <a:cxn ang="0">
                <a:pos x="4" y="10"/>
              </a:cxn>
              <a:cxn ang="0">
                <a:pos x="6" y="8"/>
              </a:cxn>
              <a:cxn ang="0">
                <a:pos x="8" y="4"/>
              </a:cxn>
              <a:cxn ang="0">
                <a:pos x="8" y="4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8" h="10">
                <a:moveTo>
                  <a:pt x="0" y="6"/>
                </a:moveTo>
                <a:lnTo>
                  <a:pt x="0" y="6"/>
                </a:lnTo>
                <a:lnTo>
                  <a:pt x="2" y="8"/>
                </a:lnTo>
                <a:lnTo>
                  <a:pt x="4" y="10"/>
                </a:lnTo>
                <a:lnTo>
                  <a:pt x="6" y="8"/>
                </a:lnTo>
                <a:lnTo>
                  <a:pt x="8" y="4"/>
                </a:lnTo>
                <a:lnTo>
                  <a:pt x="8" y="4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0" name="Freeform 6134">
            <a:extLst>
              <a:ext uri="{FF2B5EF4-FFF2-40B4-BE49-F238E27FC236}">
                <a16:creationId xmlns:a16="http://schemas.microsoft.com/office/drawing/2014/main" id="{A4A97890-B0B6-4469-CA2B-320821008742}"/>
              </a:ext>
            </a:extLst>
          </p:cNvPr>
          <p:cNvSpPr>
            <a:spLocks/>
          </p:cNvSpPr>
          <p:nvPr/>
        </p:nvSpPr>
        <p:spPr bwMode="auto">
          <a:xfrm>
            <a:off x="5896730" y="948307"/>
            <a:ext cx="2637" cy="3175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4" y="8"/>
              </a:cxn>
              <a:cxn ang="0">
                <a:pos x="6" y="4"/>
              </a:cxn>
              <a:cxn ang="0">
                <a:pos x="6" y="2"/>
              </a:cxn>
              <a:cxn ang="0">
                <a:pos x="6" y="0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2" y="8"/>
              </a:cxn>
              <a:cxn ang="0">
                <a:pos x="2" y="8"/>
              </a:cxn>
            </a:cxnLst>
            <a:rect l="0" t="0" r="r" b="b"/>
            <a:pathLst>
              <a:path w="6" h="8">
                <a:moveTo>
                  <a:pt x="2" y="8"/>
                </a:moveTo>
                <a:lnTo>
                  <a:pt x="2" y="8"/>
                </a:lnTo>
                <a:lnTo>
                  <a:pt x="4" y="8"/>
                </a:lnTo>
                <a:lnTo>
                  <a:pt x="6" y="4"/>
                </a:lnTo>
                <a:lnTo>
                  <a:pt x="6" y="2"/>
                </a:lnTo>
                <a:lnTo>
                  <a:pt x="6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1" name="Freeform 6135">
            <a:extLst>
              <a:ext uri="{FF2B5EF4-FFF2-40B4-BE49-F238E27FC236}">
                <a16:creationId xmlns:a16="http://schemas.microsoft.com/office/drawing/2014/main" id="{7D96CEDC-31FE-08F2-CDB1-84CB697BCE1F}"/>
              </a:ext>
            </a:extLst>
          </p:cNvPr>
          <p:cNvSpPr>
            <a:spLocks/>
          </p:cNvSpPr>
          <p:nvPr/>
        </p:nvSpPr>
        <p:spPr bwMode="auto">
          <a:xfrm>
            <a:off x="5900350" y="943134"/>
            <a:ext cx="1099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4" y="2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4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2" name="Freeform 6136">
            <a:extLst>
              <a:ext uri="{FF2B5EF4-FFF2-40B4-BE49-F238E27FC236}">
                <a16:creationId xmlns:a16="http://schemas.microsoft.com/office/drawing/2014/main" id="{6517DA4B-1247-05C6-86E5-4838F4A3BAD6}"/>
              </a:ext>
            </a:extLst>
          </p:cNvPr>
          <p:cNvSpPr>
            <a:spLocks/>
          </p:cNvSpPr>
          <p:nvPr/>
        </p:nvSpPr>
        <p:spPr bwMode="auto">
          <a:xfrm>
            <a:off x="5892237" y="942751"/>
            <a:ext cx="2637" cy="3175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0" y="2"/>
              </a:cxn>
              <a:cxn ang="0">
                <a:pos x="0" y="6"/>
              </a:cxn>
              <a:cxn ang="0">
                <a:pos x="0" y="8"/>
              </a:cxn>
              <a:cxn ang="0">
                <a:pos x="0" y="8"/>
              </a:cxn>
              <a:cxn ang="0">
                <a:pos x="4" y="6"/>
              </a:cxn>
              <a:cxn ang="0">
                <a:pos x="6" y="4"/>
              </a:cxn>
              <a:cxn ang="0">
                <a:pos x="6" y="2"/>
              </a:cxn>
              <a:cxn ang="0">
                <a:pos x="6" y="2"/>
              </a:cxn>
            </a:cxnLst>
            <a:rect l="0" t="0" r="r" b="b"/>
            <a:pathLst>
              <a:path w="6" h="8">
                <a:moveTo>
                  <a:pt x="6" y="2"/>
                </a:move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3" name="Freeform 6138">
            <a:extLst>
              <a:ext uri="{FF2B5EF4-FFF2-40B4-BE49-F238E27FC236}">
                <a16:creationId xmlns:a16="http://schemas.microsoft.com/office/drawing/2014/main" id="{E3AF3F0B-22E7-B795-C490-DB1DBA369D07}"/>
              </a:ext>
            </a:extLst>
          </p:cNvPr>
          <p:cNvSpPr>
            <a:spLocks/>
          </p:cNvSpPr>
          <p:nvPr/>
        </p:nvSpPr>
        <p:spPr bwMode="auto">
          <a:xfrm>
            <a:off x="5893218" y="950641"/>
            <a:ext cx="1758" cy="2381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2" y="6"/>
              </a:cxn>
              <a:cxn ang="0">
                <a:pos x="2" y="6"/>
              </a:cxn>
              <a:cxn ang="0">
                <a:pos x="4" y="6"/>
              </a:cxn>
              <a:cxn ang="0">
                <a:pos x="4" y="4"/>
              </a:cxn>
              <a:cxn ang="0">
                <a:pos x="4" y="2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4" y="6"/>
                </a:lnTo>
                <a:lnTo>
                  <a:pt x="4" y="4"/>
                </a:lnTo>
                <a:lnTo>
                  <a:pt x="4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4" name="Freeform 6144">
            <a:extLst>
              <a:ext uri="{FF2B5EF4-FFF2-40B4-BE49-F238E27FC236}">
                <a16:creationId xmlns:a16="http://schemas.microsoft.com/office/drawing/2014/main" id="{E4B16E99-1D50-8C8F-1BB3-C3A06E67AE07}"/>
              </a:ext>
            </a:extLst>
          </p:cNvPr>
          <p:cNvSpPr>
            <a:spLocks/>
          </p:cNvSpPr>
          <p:nvPr/>
        </p:nvSpPr>
        <p:spPr bwMode="auto">
          <a:xfrm>
            <a:off x="5890437" y="937141"/>
            <a:ext cx="3517" cy="2381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6" y="0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  <a:cxn ang="0">
                <a:pos x="0" y="6"/>
              </a:cxn>
              <a:cxn ang="0">
                <a:pos x="0" y="6"/>
              </a:cxn>
              <a:cxn ang="0">
                <a:pos x="4" y="6"/>
              </a:cxn>
              <a:cxn ang="0">
                <a:pos x="8" y="2"/>
              </a:cxn>
              <a:cxn ang="0">
                <a:pos x="8" y="2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6"/>
                </a:lnTo>
                <a:lnTo>
                  <a:pt x="8" y="2"/>
                </a:lnTo>
                <a:lnTo>
                  <a:pt x="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5" name="Freeform 6149">
            <a:extLst>
              <a:ext uri="{FF2B5EF4-FFF2-40B4-BE49-F238E27FC236}">
                <a16:creationId xmlns:a16="http://schemas.microsoft.com/office/drawing/2014/main" id="{92673509-DEAA-236D-DD4B-79396091B9F4}"/>
              </a:ext>
            </a:extLst>
          </p:cNvPr>
          <p:cNvSpPr>
            <a:spLocks/>
          </p:cNvSpPr>
          <p:nvPr/>
        </p:nvSpPr>
        <p:spPr bwMode="auto">
          <a:xfrm>
            <a:off x="5886021" y="943054"/>
            <a:ext cx="2198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6" y="2"/>
              </a:cxn>
              <a:cxn ang="0">
                <a:pos x="6" y="2"/>
              </a:cxn>
              <a:cxn ang="0">
                <a:pos x="6" y="0"/>
              </a:cxn>
              <a:cxn ang="0">
                <a:pos x="2" y="2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6" y="2"/>
                </a:lnTo>
                <a:lnTo>
                  <a:pt x="6" y="2"/>
                </a:lnTo>
                <a:lnTo>
                  <a:pt x="6" y="0"/>
                </a:lnTo>
                <a:lnTo>
                  <a:pt x="2" y="2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6" name="Freeform 6150">
            <a:extLst>
              <a:ext uri="{FF2B5EF4-FFF2-40B4-BE49-F238E27FC236}">
                <a16:creationId xmlns:a16="http://schemas.microsoft.com/office/drawing/2014/main" id="{57314705-A29A-E270-485E-3A5730441169}"/>
              </a:ext>
            </a:extLst>
          </p:cNvPr>
          <p:cNvSpPr>
            <a:spLocks/>
          </p:cNvSpPr>
          <p:nvPr/>
        </p:nvSpPr>
        <p:spPr bwMode="auto">
          <a:xfrm>
            <a:off x="5887824" y="948526"/>
            <a:ext cx="2637" cy="1587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0" y="2"/>
              </a:cxn>
              <a:cxn ang="0">
                <a:pos x="2" y="4"/>
              </a:cxn>
              <a:cxn ang="0">
                <a:pos x="4" y="4"/>
              </a:cxn>
              <a:cxn ang="0">
                <a:pos x="4" y="4"/>
              </a:cxn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4">
                <a:moveTo>
                  <a:pt x="4" y="0"/>
                </a:moveTo>
                <a:lnTo>
                  <a:pt x="4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A5219-CA45-6B6F-6F82-D853A3BC7724}"/>
              </a:ext>
            </a:extLst>
          </p:cNvPr>
          <p:cNvGrpSpPr/>
          <p:nvPr/>
        </p:nvGrpSpPr>
        <p:grpSpPr>
          <a:xfrm>
            <a:off x="510988" y="1795329"/>
            <a:ext cx="1272987" cy="1090271"/>
            <a:chOff x="6911788" y="5541200"/>
            <a:chExt cx="1272987" cy="1090271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7E29023A-E58F-8A96-6672-444E8AD3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074" y="5562723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92E6442-60B2-50E9-7F94-9F0C8C4C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583" r="9583"/>
            <a:stretch/>
          </p:blipFill>
          <p:spPr>
            <a:xfrm>
              <a:off x="6911788" y="5541200"/>
              <a:ext cx="1272987" cy="1090271"/>
            </a:xfrm>
            <a:prstGeom prst="ellipse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FFD845D-8B11-E6F4-2210-A4DA43DA27AB}"/>
              </a:ext>
            </a:extLst>
          </p:cNvPr>
          <p:cNvSpPr txBox="1"/>
          <p:nvPr/>
        </p:nvSpPr>
        <p:spPr>
          <a:xfrm>
            <a:off x="5002306" y="1795329"/>
            <a:ext cx="6626282" cy="44935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buNone/>
            </a:pPr>
            <a:r>
              <a:rPr lang="en-US" sz="1800" dirty="0"/>
              <a:t>The raw data had inconsistencies like missing timestamps, outliers in distance/weather values, and nulls in key columns.</a:t>
            </a:r>
          </a:p>
          <a:p>
            <a:pPr>
              <a:buNone/>
            </a:pPr>
            <a:br>
              <a:rPr lang="en-US" sz="1800" dirty="0"/>
            </a:br>
            <a:r>
              <a:rPr lang="en-US" sz="1800" dirty="0"/>
              <a:t>I performed:</a:t>
            </a:r>
          </a:p>
          <a:p>
            <a:pPr>
              <a:buNone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⏱ </a:t>
            </a:r>
            <a:r>
              <a:rPr lang="en-US" sz="1800" b="1" dirty="0"/>
              <a:t>Converted time </a:t>
            </a:r>
            <a:r>
              <a:rPr lang="en-US" sz="1800" dirty="0"/>
              <a:t>– </a:t>
            </a:r>
            <a:r>
              <a:rPr lang="en-US" sz="1400" dirty="0"/>
              <a:t>Datetime conversion helped break accident timestamps into useful parts (</a:t>
            </a:r>
            <a:r>
              <a:rPr lang="en-US" sz="900" dirty="0"/>
              <a:t>like hour, day, and month</a:t>
            </a:r>
            <a:r>
              <a:rPr lang="en-US" sz="1400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 📉 </a:t>
            </a:r>
            <a:r>
              <a:rPr lang="en-US" sz="1800" b="1" dirty="0"/>
              <a:t>Handled odd values </a:t>
            </a:r>
            <a:r>
              <a:rPr lang="en-US" sz="1800" dirty="0"/>
              <a:t>– </a:t>
            </a:r>
            <a:r>
              <a:rPr lang="en-US" sz="1400" dirty="0"/>
              <a:t>Outlier capping using IQR removed extreme values so they don't confuse the model.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 🧩 </a:t>
            </a:r>
            <a:r>
              <a:rPr lang="en-US" sz="1800" b="1" dirty="0"/>
              <a:t>Filled in the blanks </a:t>
            </a:r>
            <a:r>
              <a:rPr lang="en-US" sz="1800" dirty="0"/>
              <a:t>– </a:t>
            </a:r>
            <a:r>
              <a:rPr lang="en-US" sz="1400" dirty="0"/>
              <a:t>Imputation added reasonable values where data was missing (</a:t>
            </a:r>
            <a:r>
              <a:rPr lang="en-US" sz="900" dirty="0"/>
              <a:t>both numbers and categories</a:t>
            </a:r>
            <a:r>
              <a:rPr lang="en-US" sz="1400" dirty="0"/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 ➖ </a:t>
            </a:r>
            <a:r>
              <a:rPr lang="en-US" sz="1800" b="1" dirty="0"/>
              <a:t>Fixed impossible values </a:t>
            </a:r>
            <a:r>
              <a:rPr lang="en-US" sz="1800" dirty="0"/>
              <a:t>– </a:t>
            </a:r>
            <a:r>
              <a:rPr lang="en-US" sz="1400" dirty="0"/>
              <a:t>Negative value correction ensured fields like distance or temperature didn’t have invalid negatives.</a:t>
            </a:r>
          </a:p>
          <a:p>
            <a:endParaRPr lang="en-US" sz="1800" dirty="0"/>
          </a:p>
          <a:p>
            <a:r>
              <a:rPr lang="en-US" sz="1800" dirty="0"/>
              <a:t>📌 </a:t>
            </a:r>
            <a:r>
              <a:rPr lang="en-US" sz="1800" b="1" dirty="0"/>
              <a:t>Why it was crucial:</a:t>
            </a:r>
            <a:br>
              <a:rPr lang="en-US" sz="1800" dirty="0"/>
            </a:br>
            <a:r>
              <a:rPr lang="en-US" sz="1800" dirty="0"/>
              <a:t>Without this, models would be misled by noise or invalid values, resulting in unreliable predictions.</a:t>
            </a:r>
            <a:endParaRPr lang="en-US" sz="1800" i="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E39046-6ACC-3C54-2D93-64EFAEB05EBB}"/>
              </a:ext>
            </a:extLst>
          </p:cNvPr>
          <p:cNvSpPr txBox="1"/>
          <p:nvPr/>
        </p:nvSpPr>
        <p:spPr>
          <a:xfrm>
            <a:off x="377882" y="126194"/>
            <a:ext cx="11250706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This project began with a massive dataset of over 5 million US road accident records spanning </a:t>
            </a:r>
            <a:r>
              <a:rPr lang="en-US" sz="2400" b="1" dirty="0">
                <a:solidFill>
                  <a:schemeClr val="bg1"/>
                </a:solidFill>
              </a:rPr>
              <a:t>2016 to 2023. </a:t>
            </a:r>
            <a:r>
              <a:rPr lang="en-US" sz="2400" dirty="0">
                <a:solidFill>
                  <a:schemeClr val="bg1"/>
                </a:solidFill>
              </a:rPr>
              <a:t>Dataset had </a:t>
            </a:r>
            <a:r>
              <a:rPr lang="en-US" sz="2400" b="1" dirty="0">
                <a:solidFill>
                  <a:schemeClr val="bg1"/>
                </a:solidFill>
              </a:rPr>
              <a:t>46 columns; </a:t>
            </a:r>
            <a:r>
              <a:rPr lang="en-US" sz="2400" dirty="0">
                <a:solidFill>
                  <a:schemeClr val="bg1"/>
                </a:solidFill>
              </a:rPr>
              <a:t>covering everything from accident time and location to weather and road conditions.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9CE93-5F43-630B-89C5-D6B62CD77952}"/>
              </a:ext>
            </a:extLst>
          </p:cNvPr>
          <p:cNvCxnSpPr>
            <a:cxnSpLocks/>
          </p:cNvCxnSpPr>
          <p:nvPr/>
        </p:nvCxnSpPr>
        <p:spPr>
          <a:xfrm>
            <a:off x="4456974" y="2310084"/>
            <a:ext cx="0" cy="3409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2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B251-D64C-4C4C-5149-9535D8709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697321E2-336D-5BF1-2161-91D096C85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140745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1C6E184C-3324-5388-F662-5BF5452E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959729-2478-C8BA-5B00-7C64C4925C66}"/>
              </a:ext>
            </a:extLst>
          </p:cNvPr>
          <p:cNvSpPr txBox="1"/>
          <p:nvPr/>
        </p:nvSpPr>
        <p:spPr>
          <a:xfrm>
            <a:off x="8153229" y="3100902"/>
            <a:ext cx="3593485" cy="24290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b="1" dirty="0"/>
              <a:t>Step # 2</a:t>
            </a:r>
            <a:endParaRPr lang="en-US" sz="1100" b="1" dirty="0"/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EDA &amp; Feature Engineering: </a:t>
            </a:r>
            <a:r>
              <a:rPr lang="en-US" sz="2000" i="1" dirty="0"/>
              <a:t>Understanding the Story Behind the Data</a:t>
            </a:r>
            <a:endParaRPr lang="en-US" sz="3200" i="1" dirty="0"/>
          </a:p>
        </p:txBody>
      </p:sp>
      <p:sp>
        <p:nvSpPr>
          <p:cNvPr id="8" name="Freeform 6004">
            <a:extLst>
              <a:ext uri="{FF2B5EF4-FFF2-40B4-BE49-F238E27FC236}">
                <a16:creationId xmlns:a16="http://schemas.microsoft.com/office/drawing/2014/main" id="{47930B18-DDF2-0B24-76E5-7F584430E0E7}"/>
              </a:ext>
            </a:extLst>
          </p:cNvPr>
          <p:cNvSpPr>
            <a:spLocks/>
          </p:cNvSpPr>
          <p:nvPr/>
        </p:nvSpPr>
        <p:spPr bwMode="auto">
          <a:xfrm>
            <a:off x="5888816" y="950689"/>
            <a:ext cx="3517" cy="396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0" y="6"/>
              </a:cxn>
              <a:cxn ang="0">
                <a:pos x="2" y="8"/>
              </a:cxn>
              <a:cxn ang="0">
                <a:pos x="4" y="10"/>
              </a:cxn>
              <a:cxn ang="0">
                <a:pos x="6" y="8"/>
              </a:cxn>
              <a:cxn ang="0">
                <a:pos x="8" y="4"/>
              </a:cxn>
              <a:cxn ang="0">
                <a:pos x="8" y="4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8" h="10">
                <a:moveTo>
                  <a:pt x="0" y="6"/>
                </a:moveTo>
                <a:lnTo>
                  <a:pt x="0" y="6"/>
                </a:lnTo>
                <a:lnTo>
                  <a:pt x="2" y="8"/>
                </a:lnTo>
                <a:lnTo>
                  <a:pt x="4" y="10"/>
                </a:lnTo>
                <a:lnTo>
                  <a:pt x="6" y="8"/>
                </a:lnTo>
                <a:lnTo>
                  <a:pt x="8" y="4"/>
                </a:lnTo>
                <a:lnTo>
                  <a:pt x="8" y="4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0" name="Freeform 6134">
            <a:extLst>
              <a:ext uri="{FF2B5EF4-FFF2-40B4-BE49-F238E27FC236}">
                <a16:creationId xmlns:a16="http://schemas.microsoft.com/office/drawing/2014/main" id="{45D10A3B-22C6-91CC-7CF3-7C4381CDEBC0}"/>
              </a:ext>
            </a:extLst>
          </p:cNvPr>
          <p:cNvSpPr>
            <a:spLocks/>
          </p:cNvSpPr>
          <p:nvPr/>
        </p:nvSpPr>
        <p:spPr bwMode="auto">
          <a:xfrm>
            <a:off x="5896730" y="948307"/>
            <a:ext cx="2637" cy="3175"/>
          </a:xfrm>
          <a:custGeom>
            <a:avLst/>
            <a:gdLst/>
            <a:ahLst/>
            <a:cxnLst>
              <a:cxn ang="0">
                <a:pos x="2" y="8"/>
              </a:cxn>
              <a:cxn ang="0">
                <a:pos x="2" y="8"/>
              </a:cxn>
              <a:cxn ang="0">
                <a:pos x="4" y="8"/>
              </a:cxn>
              <a:cxn ang="0">
                <a:pos x="6" y="4"/>
              </a:cxn>
              <a:cxn ang="0">
                <a:pos x="6" y="2"/>
              </a:cxn>
              <a:cxn ang="0">
                <a:pos x="6" y="0"/>
              </a:cxn>
              <a:cxn ang="0">
                <a:pos x="6" y="0"/>
              </a:cxn>
              <a:cxn ang="0">
                <a:pos x="4" y="2"/>
              </a:cxn>
              <a:cxn ang="0">
                <a:pos x="2" y="4"/>
              </a:cxn>
              <a:cxn ang="0">
                <a:pos x="0" y="6"/>
              </a:cxn>
              <a:cxn ang="0">
                <a:pos x="2" y="8"/>
              </a:cxn>
              <a:cxn ang="0">
                <a:pos x="2" y="8"/>
              </a:cxn>
            </a:cxnLst>
            <a:rect l="0" t="0" r="r" b="b"/>
            <a:pathLst>
              <a:path w="6" h="8">
                <a:moveTo>
                  <a:pt x="2" y="8"/>
                </a:moveTo>
                <a:lnTo>
                  <a:pt x="2" y="8"/>
                </a:lnTo>
                <a:lnTo>
                  <a:pt x="4" y="8"/>
                </a:lnTo>
                <a:lnTo>
                  <a:pt x="6" y="4"/>
                </a:lnTo>
                <a:lnTo>
                  <a:pt x="6" y="2"/>
                </a:lnTo>
                <a:lnTo>
                  <a:pt x="6" y="0"/>
                </a:lnTo>
                <a:lnTo>
                  <a:pt x="6" y="0"/>
                </a:lnTo>
                <a:lnTo>
                  <a:pt x="4" y="2"/>
                </a:lnTo>
                <a:lnTo>
                  <a:pt x="2" y="4"/>
                </a:lnTo>
                <a:lnTo>
                  <a:pt x="0" y="6"/>
                </a:lnTo>
                <a:lnTo>
                  <a:pt x="2" y="8"/>
                </a:lnTo>
                <a:lnTo>
                  <a:pt x="2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1" name="Freeform 6135">
            <a:extLst>
              <a:ext uri="{FF2B5EF4-FFF2-40B4-BE49-F238E27FC236}">
                <a16:creationId xmlns:a16="http://schemas.microsoft.com/office/drawing/2014/main" id="{1DEB7762-F7EB-4EBB-23C7-4CD7F3891B43}"/>
              </a:ext>
            </a:extLst>
          </p:cNvPr>
          <p:cNvSpPr>
            <a:spLocks/>
          </p:cNvSpPr>
          <p:nvPr/>
        </p:nvSpPr>
        <p:spPr bwMode="auto">
          <a:xfrm>
            <a:off x="5900350" y="943134"/>
            <a:ext cx="1099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4" y="2"/>
              </a:cxn>
              <a:cxn ang="0">
                <a:pos x="4" y="0"/>
              </a:cxn>
              <a:cxn ang="0">
                <a:pos x="4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4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4" y="2"/>
                </a:lnTo>
                <a:lnTo>
                  <a:pt x="4" y="0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2" name="Freeform 6136">
            <a:extLst>
              <a:ext uri="{FF2B5EF4-FFF2-40B4-BE49-F238E27FC236}">
                <a16:creationId xmlns:a16="http://schemas.microsoft.com/office/drawing/2014/main" id="{5159A336-8E66-0613-F95A-4BE86B94144E}"/>
              </a:ext>
            </a:extLst>
          </p:cNvPr>
          <p:cNvSpPr>
            <a:spLocks/>
          </p:cNvSpPr>
          <p:nvPr/>
        </p:nvSpPr>
        <p:spPr bwMode="auto">
          <a:xfrm>
            <a:off x="5892237" y="942751"/>
            <a:ext cx="2637" cy="3175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0" y="2"/>
              </a:cxn>
              <a:cxn ang="0">
                <a:pos x="0" y="6"/>
              </a:cxn>
              <a:cxn ang="0">
                <a:pos x="0" y="8"/>
              </a:cxn>
              <a:cxn ang="0">
                <a:pos x="0" y="8"/>
              </a:cxn>
              <a:cxn ang="0">
                <a:pos x="4" y="6"/>
              </a:cxn>
              <a:cxn ang="0">
                <a:pos x="6" y="4"/>
              </a:cxn>
              <a:cxn ang="0">
                <a:pos x="6" y="2"/>
              </a:cxn>
              <a:cxn ang="0">
                <a:pos x="6" y="2"/>
              </a:cxn>
            </a:cxnLst>
            <a:rect l="0" t="0" r="r" b="b"/>
            <a:pathLst>
              <a:path w="6" h="8">
                <a:moveTo>
                  <a:pt x="6" y="2"/>
                </a:moveTo>
                <a:lnTo>
                  <a:pt x="6" y="2"/>
                </a:lnTo>
                <a:lnTo>
                  <a:pt x="4" y="0"/>
                </a:lnTo>
                <a:lnTo>
                  <a:pt x="0" y="2"/>
                </a:lnTo>
                <a:lnTo>
                  <a:pt x="0" y="6"/>
                </a:lnTo>
                <a:lnTo>
                  <a:pt x="0" y="8"/>
                </a:lnTo>
                <a:lnTo>
                  <a:pt x="0" y="8"/>
                </a:lnTo>
                <a:lnTo>
                  <a:pt x="4" y="6"/>
                </a:lnTo>
                <a:lnTo>
                  <a:pt x="6" y="4"/>
                </a:lnTo>
                <a:lnTo>
                  <a:pt x="6" y="2"/>
                </a:lnTo>
                <a:lnTo>
                  <a:pt x="6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3" name="Freeform 6138">
            <a:extLst>
              <a:ext uri="{FF2B5EF4-FFF2-40B4-BE49-F238E27FC236}">
                <a16:creationId xmlns:a16="http://schemas.microsoft.com/office/drawing/2014/main" id="{76212BFE-7949-F57D-A483-2813BF679699}"/>
              </a:ext>
            </a:extLst>
          </p:cNvPr>
          <p:cNvSpPr>
            <a:spLocks/>
          </p:cNvSpPr>
          <p:nvPr/>
        </p:nvSpPr>
        <p:spPr bwMode="auto">
          <a:xfrm>
            <a:off x="5893218" y="950641"/>
            <a:ext cx="1758" cy="2381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" y="0"/>
              </a:cxn>
              <a:cxn ang="0">
                <a:pos x="0" y="0"/>
              </a:cxn>
              <a:cxn ang="0">
                <a:pos x="0" y="2"/>
              </a:cxn>
              <a:cxn ang="0">
                <a:pos x="0" y="4"/>
              </a:cxn>
              <a:cxn ang="0">
                <a:pos x="2" y="6"/>
              </a:cxn>
              <a:cxn ang="0">
                <a:pos x="2" y="6"/>
              </a:cxn>
              <a:cxn ang="0">
                <a:pos x="4" y="6"/>
              </a:cxn>
              <a:cxn ang="0">
                <a:pos x="4" y="4"/>
              </a:cxn>
              <a:cxn ang="0">
                <a:pos x="4" y="2"/>
              </a:cxn>
              <a:cxn ang="0">
                <a:pos x="2" y="0"/>
              </a:cxn>
              <a:cxn ang="0">
                <a:pos x="2" y="0"/>
              </a:cxn>
            </a:cxnLst>
            <a:rect l="0" t="0" r="r" b="b"/>
            <a:pathLst>
              <a:path w="4" h="6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2" y="6"/>
                </a:lnTo>
                <a:lnTo>
                  <a:pt x="2" y="6"/>
                </a:lnTo>
                <a:lnTo>
                  <a:pt x="4" y="6"/>
                </a:lnTo>
                <a:lnTo>
                  <a:pt x="4" y="4"/>
                </a:lnTo>
                <a:lnTo>
                  <a:pt x="4" y="2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4" name="Freeform 6144">
            <a:extLst>
              <a:ext uri="{FF2B5EF4-FFF2-40B4-BE49-F238E27FC236}">
                <a16:creationId xmlns:a16="http://schemas.microsoft.com/office/drawing/2014/main" id="{C758CF83-46B8-9A49-312D-413DC6F9F7B8}"/>
              </a:ext>
            </a:extLst>
          </p:cNvPr>
          <p:cNvSpPr>
            <a:spLocks/>
          </p:cNvSpPr>
          <p:nvPr/>
        </p:nvSpPr>
        <p:spPr bwMode="auto">
          <a:xfrm>
            <a:off x="5890437" y="937141"/>
            <a:ext cx="3517" cy="2381"/>
          </a:xfrm>
          <a:custGeom>
            <a:avLst/>
            <a:gdLst/>
            <a:ahLst/>
            <a:cxnLst>
              <a:cxn ang="0">
                <a:pos x="8" y="2"/>
              </a:cxn>
              <a:cxn ang="0">
                <a:pos x="8" y="2"/>
              </a:cxn>
              <a:cxn ang="0">
                <a:pos x="8" y="0"/>
              </a:cxn>
              <a:cxn ang="0">
                <a:pos x="6" y="0"/>
              </a:cxn>
              <a:cxn ang="0">
                <a:pos x="4" y="0"/>
              </a:cxn>
              <a:cxn ang="0">
                <a:pos x="0" y="2"/>
              </a:cxn>
              <a:cxn ang="0">
                <a:pos x="0" y="4"/>
              </a:cxn>
              <a:cxn ang="0">
                <a:pos x="0" y="6"/>
              </a:cxn>
              <a:cxn ang="0">
                <a:pos x="0" y="6"/>
              </a:cxn>
              <a:cxn ang="0">
                <a:pos x="4" y="6"/>
              </a:cxn>
              <a:cxn ang="0">
                <a:pos x="8" y="2"/>
              </a:cxn>
              <a:cxn ang="0">
                <a:pos x="8" y="2"/>
              </a:cxn>
            </a:cxnLst>
            <a:rect l="0" t="0" r="r" b="b"/>
            <a:pathLst>
              <a:path w="8" h="6">
                <a:moveTo>
                  <a:pt x="8" y="2"/>
                </a:moveTo>
                <a:lnTo>
                  <a:pt x="8" y="2"/>
                </a:lnTo>
                <a:lnTo>
                  <a:pt x="8" y="0"/>
                </a:lnTo>
                <a:lnTo>
                  <a:pt x="6" y="0"/>
                </a:lnTo>
                <a:lnTo>
                  <a:pt x="4" y="0"/>
                </a:lnTo>
                <a:lnTo>
                  <a:pt x="0" y="2"/>
                </a:lnTo>
                <a:lnTo>
                  <a:pt x="0" y="4"/>
                </a:lnTo>
                <a:lnTo>
                  <a:pt x="0" y="6"/>
                </a:lnTo>
                <a:lnTo>
                  <a:pt x="0" y="6"/>
                </a:lnTo>
                <a:lnTo>
                  <a:pt x="4" y="6"/>
                </a:lnTo>
                <a:lnTo>
                  <a:pt x="8" y="2"/>
                </a:lnTo>
                <a:lnTo>
                  <a:pt x="8" y="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5" name="Freeform 6149">
            <a:extLst>
              <a:ext uri="{FF2B5EF4-FFF2-40B4-BE49-F238E27FC236}">
                <a16:creationId xmlns:a16="http://schemas.microsoft.com/office/drawing/2014/main" id="{A789FE53-D183-4E84-3D5B-1CC250F36778}"/>
              </a:ext>
            </a:extLst>
          </p:cNvPr>
          <p:cNvSpPr>
            <a:spLocks/>
          </p:cNvSpPr>
          <p:nvPr/>
        </p:nvSpPr>
        <p:spPr bwMode="auto">
          <a:xfrm>
            <a:off x="5886021" y="943054"/>
            <a:ext cx="2198" cy="99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0" y="4"/>
              </a:cxn>
              <a:cxn ang="0">
                <a:pos x="2" y="4"/>
              </a:cxn>
              <a:cxn ang="0">
                <a:pos x="6" y="2"/>
              </a:cxn>
              <a:cxn ang="0">
                <a:pos x="6" y="2"/>
              </a:cxn>
              <a:cxn ang="0">
                <a:pos x="6" y="0"/>
              </a:cxn>
              <a:cxn ang="0">
                <a:pos x="2" y="2"/>
              </a:cxn>
              <a:cxn ang="0">
                <a:pos x="0" y="2"/>
              </a:cxn>
              <a:cxn ang="0">
                <a:pos x="0" y="4"/>
              </a:cxn>
              <a:cxn ang="0">
                <a:pos x="0" y="4"/>
              </a:cxn>
            </a:cxnLst>
            <a:rect l="0" t="0" r="r" b="b"/>
            <a:pathLst>
              <a:path w="6" h="4">
                <a:moveTo>
                  <a:pt x="0" y="4"/>
                </a:moveTo>
                <a:lnTo>
                  <a:pt x="0" y="4"/>
                </a:lnTo>
                <a:lnTo>
                  <a:pt x="2" y="4"/>
                </a:lnTo>
                <a:lnTo>
                  <a:pt x="6" y="2"/>
                </a:lnTo>
                <a:lnTo>
                  <a:pt x="6" y="2"/>
                </a:lnTo>
                <a:lnTo>
                  <a:pt x="6" y="0"/>
                </a:lnTo>
                <a:lnTo>
                  <a:pt x="2" y="2"/>
                </a:lnTo>
                <a:lnTo>
                  <a:pt x="0" y="2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sp>
        <p:nvSpPr>
          <p:cNvPr id="16" name="Freeform 6150">
            <a:extLst>
              <a:ext uri="{FF2B5EF4-FFF2-40B4-BE49-F238E27FC236}">
                <a16:creationId xmlns:a16="http://schemas.microsoft.com/office/drawing/2014/main" id="{D7884026-39FF-B072-26EB-70D7943AF637}"/>
              </a:ext>
            </a:extLst>
          </p:cNvPr>
          <p:cNvSpPr>
            <a:spLocks/>
          </p:cNvSpPr>
          <p:nvPr/>
        </p:nvSpPr>
        <p:spPr bwMode="auto">
          <a:xfrm>
            <a:off x="5887824" y="948526"/>
            <a:ext cx="2637" cy="1587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0"/>
              </a:cxn>
              <a:cxn ang="0">
                <a:pos x="2" y="2"/>
              </a:cxn>
              <a:cxn ang="0">
                <a:pos x="0" y="2"/>
              </a:cxn>
              <a:cxn ang="0">
                <a:pos x="2" y="4"/>
              </a:cxn>
              <a:cxn ang="0">
                <a:pos x="4" y="4"/>
              </a:cxn>
              <a:cxn ang="0">
                <a:pos x="4" y="4"/>
              </a:cxn>
              <a:cxn ang="0">
                <a:pos x="6" y="2"/>
              </a:cxn>
              <a:cxn ang="0">
                <a:pos x="6" y="2"/>
              </a:cxn>
              <a:cxn ang="0">
                <a:pos x="4" y="0"/>
              </a:cxn>
              <a:cxn ang="0">
                <a:pos x="4" y="0"/>
              </a:cxn>
            </a:cxnLst>
            <a:rect l="0" t="0" r="r" b="b"/>
            <a:pathLst>
              <a:path w="6" h="4">
                <a:moveTo>
                  <a:pt x="4" y="0"/>
                </a:moveTo>
                <a:lnTo>
                  <a:pt x="4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  <a:lnTo>
                  <a:pt x="4" y="4"/>
                </a:lnTo>
                <a:lnTo>
                  <a:pt x="4" y="4"/>
                </a:lnTo>
                <a:lnTo>
                  <a:pt x="6" y="2"/>
                </a:lnTo>
                <a:lnTo>
                  <a:pt x="6" y="2"/>
                </a:lnTo>
                <a:lnTo>
                  <a:pt x="4" y="0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noFill/>
            <a:round/>
            <a:headEnd/>
            <a:tailEnd/>
          </a:ln>
        </p:spPr>
        <p:txBody>
          <a:bodyPr/>
          <a:lstStyle/>
          <a:p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693C54-0901-4FEC-0C9C-4239D2D156CB}"/>
              </a:ext>
            </a:extLst>
          </p:cNvPr>
          <p:cNvGrpSpPr/>
          <p:nvPr/>
        </p:nvGrpSpPr>
        <p:grpSpPr>
          <a:xfrm>
            <a:off x="8014448" y="1955490"/>
            <a:ext cx="1300100" cy="1124467"/>
            <a:chOff x="6849036" y="5562723"/>
            <a:chExt cx="1300100" cy="1124467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74446E28-39FD-4BB9-5359-A23E5596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074" y="5562723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D9A1D43-8E9B-A321-6B68-A5356E460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10" r="2810"/>
            <a:stretch/>
          </p:blipFill>
          <p:spPr>
            <a:xfrm>
              <a:off x="6849036" y="5679190"/>
              <a:ext cx="1300100" cy="1008000"/>
            </a:xfrm>
            <a:prstGeom prst="ellipse">
              <a:avLst/>
            </a:prstGeom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5653279-C5FC-C9BC-88AA-129B7725BC55}"/>
              </a:ext>
            </a:extLst>
          </p:cNvPr>
          <p:cNvSpPr txBox="1"/>
          <p:nvPr/>
        </p:nvSpPr>
        <p:spPr>
          <a:xfrm>
            <a:off x="377882" y="1955490"/>
            <a:ext cx="6626282" cy="39241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buNone/>
            </a:pPr>
            <a:r>
              <a:rPr lang="en-US" sz="1600" dirty="0"/>
              <a:t>I explored how accident </a:t>
            </a:r>
            <a:r>
              <a:rPr lang="en-US" sz="1600" b="1" dirty="0"/>
              <a:t>severity</a:t>
            </a:r>
            <a:r>
              <a:rPr lang="en-US" sz="1600" dirty="0"/>
              <a:t> relates to factors like </a:t>
            </a:r>
            <a:r>
              <a:rPr lang="en-US" sz="1600" b="1" dirty="0"/>
              <a:t>weather, temperature, and time of day</a:t>
            </a:r>
            <a:r>
              <a:rPr lang="en-US" sz="1600" dirty="0"/>
              <a:t>, then engineered meaningful features for the models.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5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 </a:t>
            </a:r>
            <a:r>
              <a:rPr lang="en-US" sz="1600" dirty="0"/>
              <a:t>📊 </a:t>
            </a:r>
            <a:r>
              <a:rPr lang="en-US" sz="1600" b="1" dirty="0"/>
              <a:t>Spotted patterns </a:t>
            </a:r>
            <a:r>
              <a:rPr lang="en-US" sz="1600" dirty="0"/>
              <a:t>– </a:t>
            </a:r>
            <a:r>
              <a:rPr lang="en-US" sz="1200" dirty="0"/>
              <a:t>Explored trends, correlations (how things relate), and category distributions.</a:t>
            </a:r>
            <a:endParaRPr lang="en-US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🧠 </a:t>
            </a:r>
            <a:r>
              <a:rPr lang="en-US" sz="1600" b="1" dirty="0"/>
              <a:t>Figured out what matters most </a:t>
            </a:r>
            <a:r>
              <a:rPr lang="en-US" sz="1600" dirty="0"/>
              <a:t>– </a:t>
            </a:r>
            <a:r>
              <a:rPr lang="en-US" sz="1200" dirty="0"/>
              <a:t>Ranked features using Random Forest Importance.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🕒 </a:t>
            </a:r>
            <a:r>
              <a:rPr lang="en-US" sz="1600" b="1" dirty="0"/>
              <a:t>Broke down time </a:t>
            </a:r>
            <a:r>
              <a:rPr lang="en-US" sz="1600" dirty="0"/>
              <a:t>– </a:t>
            </a:r>
            <a:r>
              <a:rPr lang="en-US" sz="1200" dirty="0"/>
              <a:t>Extracted Hour, </a:t>
            </a:r>
            <a:r>
              <a:rPr lang="en-US" sz="1200" dirty="0" err="1"/>
              <a:t>DayOfWeek</a:t>
            </a:r>
            <a:r>
              <a:rPr lang="en-US" sz="1200" dirty="0"/>
              <a:t>, and Month from </a:t>
            </a:r>
            <a:r>
              <a:rPr lang="en-US" sz="1200" dirty="0" err="1"/>
              <a:t>Start_Time</a:t>
            </a:r>
            <a:r>
              <a:rPr lang="en-US" sz="12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🔤 </a:t>
            </a:r>
            <a:r>
              <a:rPr lang="en-US" sz="1600" b="1" dirty="0"/>
              <a:t>Gave categories a number </a:t>
            </a:r>
            <a:r>
              <a:rPr lang="en-US" sz="1600" dirty="0"/>
              <a:t>– </a:t>
            </a:r>
            <a:r>
              <a:rPr lang="en-US" sz="1200" dirty="0"/>
              <a:t>Encoded categorical variables into numeric format for the model.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🧹 </a:t>
            </a:r>
            <a:r>
              <a:rPr lang="en-US" sz="1600" b="1" dirty="0"/>
              <a:t>Removed extra baggage </a:t>
            </a:r>
            <a:r>
              <a:rPr lang="en-US" sz="1600" dirty="0"/>
              <a:t>– </a:t>
            </a:r>
            <a:r>
              <a:rPr lang="en-US" sz="1200" dirty="0"/>
              <a:t>Dropped redundant or low-impact columns (like </a:t>
            </a:r>
            <a:r>
              <a:rPr lang="en-US" sz="1200" dirty="0" err="1"/>
              <a:t>Wind_Chill</a:t>
            </a:r>
            <a:r>
              <a:rPr lang="en-US" sz="1200" dirty="0"/>
              <a:t>(F) when Temperature(F) was kept).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 📍 </a:t>
            </a:r>
            <a:r>
              <a:rPr lang="en-US" sz="1600" b="1" dirty="0"/>
              <a:t>Prepared </a:t>
            </a:r>
            <a:r>
              <a:rPr lang="en-US" sz="1600" b="1" dirty="0" err="1"/>
              <a:t>Zipcodes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en-US" sz="1200" dirty="0"/>
              <a:t>Created Zipcode_5 for easier regional analysis.</a:t>
            </a:r>
          </a:p>
          <a:p>
            <a:endParaRPr lang="en-US" sz="1100" dirty="0"/>
          </a:p>
          <a:p>
            <a:br>
              <a:rPr lang="en-US" sz="1100" dirty="0"/>
            </a:br>
            <a:r>
              <a:rPr lang="en-US" sz="1600" dirty="0"/>
              <a:t>📌 </a:t>
            </a:r>
            <a:r>
              <a:rPr lang="en-US" sz="1600" b="1" dirty="0"/>
              <a:t>Why it was crucial:</a:t>
            </a:r>
            <a:br>
              <a:rPr lang="en-US" sz="1600" dirty="0"/>
            </a:br>
            <a:r>
              <a:rPr lang="en-US" sz="1600" dirty="0"/>
              <a:t>This process reduced noise, </a:t>
            </a:r>
            <a:r>
              <a:rPr lang="en-US" sz="1600" b="1" dirty="0"/>
              <a:t>highlighted impactful variables</a:t>
            </a:r>
            <a:r>
              <a:rPr lang="en-US" sz="1600" dirty="0"/>
              <a:t>, and ensured the model had </a:t>
            </a:r>
            <a:r>
              <a:rPr lang="en-US" sz="1600" b="1" dirty="0"/>
              <a:t>cleaner, more meaningful input</a:t>
            </a:r>
            <a:r>
              <a:rPr lang="en-US" sz="1600" dirty="0"/>
              <a:t>, leading to better performance.</a:t>
            </a:r>
            <a:endParaRPr lang="en-US" i="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8066FC-2C4E-3804-B26C-5D4A73BD0C70}"/>
              </a:ext>
            </a:extLst>
          </p:cNvPr>
          <p:cNvSpPr txBox="1"/>
          <p:nvPr/>
        </p:nvSpPr>
        <p:spPr>
          <a:xfrm>
            <a:off x="377882" y="126194"/>
            <a:ext cx="11250706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This project began with a massive dataset of over 5 million US road accident records spanning </a:t>
            </a:r>
            <a:r>
              <a:rPr lang="en-US" sz="2400" b="1" dirty="0">
                <a:solidFill>
                  <a:schemeClr val="bg1"/>
                </a:solidFill>
              </a:rPr>
              <a:t>2016 to 2023. </a:t>
            </a:r>
            <a:r>
              <a:rPr lang="en-US" sz="2400" dirty="0">
                <a:solidFill>
                  <a:schemeClr val="bg1"/>
                </a:solidFill>
              </a:rPr>
              <a:t>Dataset had </a:t>
            </a:r>
            <a:r>
              <a:rPr lang="en-US" sz="2400" b="1" dirty="0">
                <a:solidFill>
                  <a:schemeClr val="bg1"/>
                </a:solidFill>
              </a:rPr>
              <a:t>46 columns; </a:t>
            </a:r>
            <a:r>
              <a:rPr lang="en-US" sz="2400" dirty="0">
                <a:solidFill>
                  <a:schemeClr val="bg1"/>
                </a:solidFill>
              </a:rPr>
              <a:t>covering everything from accident time and location to weather and road conditions.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005966-CB38-8EAE-B6B8-59E33BB40CAD}"/>
              </a:ext>
            </a:extLst>
          </p:cNvPr>
          <p:cNvCxnSpPr>
            <a:cxnSpLocks/>
          </p:cNvCxnSpPr>
          <p:nvPr/>
        </p:nvCxnSpPr>
        <p:spPr>
          <a:xfrm>
            <a:off x="7633556" y="2120532"/>
            <a:ext cx="0" cy="34093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2163</Words>
  <Application>Microsoft Office PowerPoint</Application>
  <PresentationFormat>Widescreen</PresentationFormat>
  <Paragraphs>279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</vt:lpstr>
      <vt:lpstr>Office Theme</vt:lpstr>
      <vt:lpstr>Human resources slide 1</vt:lpstr>
      <vt:lpstr>Human resources slide 2</vt:lpstr>
      <vt:lpstr>Human resources slide 4</vt:lpstr>
      <vt:lpstr>Human resources slide 2</vt:lpstr>
      <vt:lpstr>Human resources slide 8</vt:lpstr>
      <vt:lpstr>Human resources slide 3</vt:lpstr>
      <vt:lpstr>Human resources slide 2</vt:lpstr>
      <vt:lpstr>Human resources slide 9</vt:lpstr>
      <vt:lpstr>Human resources slide 9</vt:lpstr>
      <vt:lpstr>Human resources slide 9</vt:lpstr>
      <vt:lpstr>Human resources slide 2</vt:lpstr>
      <vt:lpstr>Human resources slide 5</vt:lpstr>
      <vt:lpstr>Human resources slide 2</vt:lpstr>
      <vt:lpstr>Human resources slide 3</vt:lpstr>
      <vt:lpstr>Human resources slide 3</vt:lpstr>
      <vt:lpstr>Human resources slide 2</vt:lpstr>
      <vt:lpstr>Human resources slide 7</vt:lpstr>
      <vt:lpstr>Human resources slide 5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Priyanka Maurya</dc:creator>
  <cp:lastModifiedBy>Priyanka Maurya</cp:lastModifiedBy>
  <cp:revision>3</cp:revision>
  <dcterms:created xsi:type="dcterms:W3CDTF">2025-04-07T00:02:37Z</dcterms:created>
  <dcterms:modified xsi:type="dcterms:W3CDTF">2025-04-07T13:13:49Z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