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55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6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4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806E7A-D694-4827-A491-FC1F34F58F5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FE34-EFBA-4051-B600-4FBEB2D7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08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1772816"/>
            <a:ext cx="7747224" cy="2301240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for Crime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4301480"/>
            <a:ext cx="6480048" cy="5341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Rushabh Nalawade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124744"/>
            <a:ext cx="7055380" cy="728504"/>
          </a:xfrm>
        </p:spPr>
        <p:txBody>
          <a:bodyPr/>
          <a:lstStyle/>
          <a:p>
            <a:r>
              <a:rPr lang="en-US" b="1" dirty="0"/>
              <a:t>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Research Paper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Observation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692696"/>
            <a:ext cx="7028284" cy="12275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MACHINE LEARNING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ALGORITHMS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ANALYZE CRIME DATA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99532" y="2135490"/>
            <a:ext cx="6429420" cy="337802"/>
          </a:xfrm>
          <a:prstGeom prst="rect">
            <a:avLst/>
          </a:prstGeom>
        </p:spPr>
        <p:txBody>
          <a:bodyPr vert="horz" lIns="45720" tIns="0" rIns="45720" bIns="0" anchor="b">
            <a:normAutofit fontScale="92500"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2000" dirty="0"/>
              <a:t>Lawrence McClendon and Natarajan Meghanathan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20864D-4D85-7146-7888-A5D0C95B5986}"/>
              </a:ext>
            </a:extLst>
          </p:cNvPr>
          <p:cNvSpPr txBox="1">
            <a:spLocks/>
          </p:cNvSpPr>
          <p:nvPr/>
        </p:nvSpPr>
        <p:spPr>
          <a:xfrm>
            <a:off x="1357290" y="2852936"/>
            <a:ext cx="6429420" cy="2669455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FFC000"/>
                </a:solidFill>
              </a:rPr>
              <a:t>Lawrence McClendon and Natarajan </a:t>
            </a:r>
            <a:r>
              <a:rPr lang="en-US" sz="2000" dirty="0" err="1">
                <a:solidFill>
                  <a:srgbClr val="FFC000"/>
                </a:solidFill>
              </a:rPr>
              <a:t>Meghanathan</a:t>
            </a:r>
            <a:endParaRPr lang="en-US" sz="2000" dirty="0">
              <a:solidFill>
                <a:srgbClr val="FFC000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FFC000"/>
              </a:solidFill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80000"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1124744"/>
            <a:ext cx="7055380" cy="1400530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US" sz="3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Communities and Crime Unnormalized Dataset (2009)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Actual Crime Statistical Data for Mississippi State (2013)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190" y="1124744"/>
            <a:ext cx="7055380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420888"/>
            <a:ext cx="6711654" cy="38275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scope of the research paper was to accurately predict the violent crimes using machine learning algorithms.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CFE1-9159-0EAB-0BF8-78291E2D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0" y="908720"/>
            <a:ext cx="6712390" cy="944528"/>
          </a:xfrm>
        </p:spPr>
        <p:txBody>
          <a:bodyPr/>
          <a:lstStyle/>
          <a:p>
            <a:r>
              <a:rPr lang="en-GB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CCF3-3B31-F0BB-8658-B62B978C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+mn-lt"/>
              </a:rPr>
              <a:t>Data Mining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</a:rPr>
              <a:t>Handling Missing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n-lt"/>
              </a:rPr>
              <a:t>Handling Outliers</a:t>
            </a:r>
          </a:p>
          <a:p>
            <a:pPr marL="457207" lvl="1" indent="0">
              <a:buNone/>
            </a:pPr>
            <a:endParaRPr lang="en-GB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+mn-lt"/>
              </a:rPr>
              <a:t>Training and Prediction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+mn-lt"/>
              </a:rPr>
              <a:t>Evaluation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45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9567-A479-AE37-4D9E-C54F5C3E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A7D62-8BDF-F107-7965-4D2F09A2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1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D422-57B1-370E-DB30-E00AFE90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0" y="908720"/>
            <a:ext cx="6712390" cy="944528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FFCC-0938-E713-8C2B-FFB97D32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472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590</TotalTime>
  <Words>85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Machine Learning for Crime Data</vt:lpstr>
      <vt:lpstr> Content</vt:lpstr>
      <vt:lpstr>USING MACHINE LEARNING ALGORITHMS TO ANALYZE CRIME DATA</vt:lpstr>
      <vt:lpstr>Dataset</vt:lpstr>
      <vt:lpstr>Objective</vt:lpstr>
      <vt:lpstr>Process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indiacom</dc:creator>
  <cp:lastModifiedBy>Rushabh Nalawade</cp:lastModifiedBy>
  <cp:revision>16</cp:revision>
  <dcterms:created xsi:type="dcterms:W3CDTF">2023-10-11T10:52:21Z</dcterms:created>
  <dcterms:modified xsi:type="dcterms:W3CDTF">2023-10-12T00:50:35Z</dcterms:modified>
</cp:coreProperties>
</file>