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13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9112"/>
            <a:ext cx="8229600" cy="1143000"/>
          </a:xfrm>
        </p:spPr>
        <p:txBody>
          <a:bodyPr>
            <a:normAutofit fontScale="90000"/>
          </a:bodyPr>
          <a:lstStyle/>
          <a:p>
            <a:r>
              <a:rPr b="1" dirty="0"/>
              <a:t>Emotion-Aware Customer Support Chatbot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F579E-6273-6AF3-6636-055512910BE4}"/>
              </a:ext>
            </a:extLst>
          </p:cNvPr>
          <p:cNvSpPr txBox="1"/>
          <p:nvPr/>
        </p:nvSpPr>
        <p:spPr>
          <a:xfrm>
            <a:off x="5614220" y="4689987"/>
            <a:ext cx="28710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DHIVYA R</a:t>
            </a:r>
          </a:p>
          <a:p>
            <a:r>
              <a:rPr lang="en-IN" sz="2500" dirty="0"/>
              <a:t>MOHANAPRIYA R</a:t>
            </a:r>
          </a:p>
          <a:p>
            <a:r>
              <a:rPr lang="en-IN" sz="2500" dirty="0"/>
              <a:t>ROSHINI S</a:t>
            </a:r>
          </a:p>
          <a:p>
            <a:r>
              <a:rPr lang="en-IN" sz="2500" dirty="0"/>
              <a:t>RUSHA 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625"/>
            <a:ext cx="8229600" cy="1143000"/>
          </a:xfrm>
        </p:spPr>
        <p:txBody>
          <a:bodyPr>
            <a:normAutofit/>
          </a:bodyPr>
          <a:lstStyle/>
          <a:p>
            <a:r>
              <a:rPr b="1" dirty="0">
                <a:latin typeface="+mn-lt"/>
              </a:rPr>
              <a:t>Future Enhancements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836FE4-23CE-AE3C-7BD2-F941D53CC8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1167" y="2185040"/>
            <a:ext cx="840166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Multi-language Support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diverse customer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Cohere model fine-tuning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tailored to specific industries.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Continuous learning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customer interactions to improve responses.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65" y="2433484"/>
            <a:ext cx="8229600" cy="1143000"/>
          </a:xfrm>
        </p:spPr>
        <p:txBody>
          <a:bodyPr/>
          <a:lstStyle/>
          <a:p>
            <a:r>
              <a:rPr b="1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3429000"/>
            <a:ext cx="3962400" cy="994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dirty="0"/>
              <a:t>Any </a:t>
            </a:r>
            <a:r>
              <a:rPr sz="4000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6193F8E-9DA8-7296-D90D-BB2C3F4C58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820944"/>
            <a:ext cx="8229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Existing chatbots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lack emotional intelligence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, responding with generic answers.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Users often feel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ignored or misunderstood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, especially during complaints.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This leads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low satisfaction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poor user experience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There is a need for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context-aware, empathetic chatbot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that understands and responds based on user emotions.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Our Solution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C7C1494-B6F1-91A5-07C0-ACCF3FC1AC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0102" y="1740075"/>
            <a:ext cx="810669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Emotion Detection: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Analyze customer input using a trained ML model to identify emotions based on tone, word choice, and sentiment.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Contextual Response Generation: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 Cohere to craft replies that align with the customer’s emotional state, ensuring relevance and empathy.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Instant, Personalized Support: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Adapt responses in real time, improving customer satisfaction through emotionally intelligent interactions.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177" y="122238"/>
            <a:ext cx="8229600" cy="1143000"/>
          </a:xfrm>
        </p:spPr>
        <p:txBody>
          <a:bodyPr/>
          <a:lstStyle/>
          <a:p>
            <a:r>
              <a:rPr b="1" dirty="0"/>
              <a:t>System Architecture</a:t>
            </a:r>
          </a:p>
        </p:txBody>
      </p:sp>
      <p:pic>
        <p:nvPicPr>
          <p:cNvPr id="9" name="Content Placeholder 8" descr="A diagram of a diagram">
            <a:extLst>
              <a:ext uri="{FF2B5EF4-FFF2-40B4-BE49-F238E27FC236}">
                <a16:creationId xmlns:a16="http://schemas.microsoft.com/office/drawing/2014/main" id="{C3F12324-1C98-90A7-8356-DD3005A36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364" y="1101212"/>
            <a:ext cx="8077271" cy="540774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2715"/>
            <a:ext cx="8229600" cy="1143000"/>
          </a:xfrm>
        </p:spPr>
        <p:txBody>
          <a:bodyPr/>
          <a:lstStyle/>
          <a:p>
            <a:r>
              <a:rPr b="1" dirty="0"/>
              <a:t>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6326EF-96B9-469E-A263-1234F64A04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76642"/>
            <a:ext cx="804770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Flask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Web Framework for building and deploying the chatbot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Cohere AI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Text Generation for creating context-aware, empathetic responses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Scikit-learn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Sentiment Analysis (Naive Bayes Classifier) for detecting emotions in user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Joblib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Model Serialization for saving and loading the sentiment detection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HTML/CSS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Frontend UI for creating a user-friendly interface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973"/>
            <a:ext cx="8229600" cy="1143000"/>
          </a:xfrm>
        </p:spPr>
        <p:txBody>
          <a:bodyPr/>
          <a:lstStyle/>
          <a:p>
            <a:r>
              <a:rPr b="1" dirty="0"/>
              <a:t>Machine Learning Model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0D3030AE-AAC4-0FC8-EB38-683DA92942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0941" y="1450920"/>
            <a:ext cx="815585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Tweet Emotions Dataset for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Preprocessing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Lowercasing and Punctuation Removal.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Extraction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CountVectorizer to convert text to numerical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Algorithm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Multinomial Naive Bayes for sentiment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Pipeline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Combine CountVectorizer and Naive Bayes for sentiment detection.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Dynamic Response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Sentiment-driven prompts:</a:t>
            </a:r>
          </a:p>
          <a:p>
            <a:r>
              <a:rPr dirty="0"/>
              <a:t>Happy → Positive and cheerful response.</a:t>
            </a:r>
            <a:endParaRPr lang="en-IN" dirty="0"/>
          </a:p>
          <a:p>
            <a:r>
              <a:rPr dirty="0"/>
              <a:t>Sad → Sympathetic and supportive response.</a:t>
            </a:r>
          </a:p>
          <a:p>
            <a:r>
              <a:rPr dirty="0"/>
              <a:t>Angry → Apologetic and solution-oriented response.</a:t>
            </a:r>
          </a:p>
          <a:p>
            <a:r>
              <a:rPr dirty="0"/>
              <a:t>Neutral → Informative and helpful response.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Demo Screenshots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514" r="16335"/>
          <a:stretch/>
        </p:blipFill>
        <p:spPr>
          <a:xfrm>
            <a:off x="457200" y="1728537"/>
            <a:ext cx="3633537" cy="4401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888" y="1728538"/>
            <a:ext cx="4182785" cy="44011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Key Benefits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5D7456-6828-9238-CB82-184A559879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3064" y="1898457"/>
            <a:ext cx="813373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Customer Satisfaction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through timely and relevant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Real-time, personalized support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tailored to individual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Scalable solution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accommodate growing business demands.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Seamless integration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websites and mobile apps for easy access.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349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Emotion-Aware Customer Support Chatbot</vt:lpstr>
      <vt:lpstr>Problem Statement</vt:lpstr>
      <vt:lpstr>Our Solution</vt:lpstr>
      <vt:lpstr>System Architecture</vt:lpstr>
      <vt:lpstr>Technologies Used</vt:lpstr>
      <vt:lpstr>Machine Learning Model</vt:lpstr>
      <vt:lpstr>Dynamic Response Generation</vt:lpstr>
      <vt:lpstr>Demo Screenshots</vt:lpstr>
      <vt:lpstr>Key Benefits</vt:lpstr>
      <vt:lpstr>Future Enhancements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Emotion-Aware Customer Support Chatbot</dc:title>
  <dc:subject/>
  <dc:creator>R Mohanapriya</dc:creator>
  <cp:keywords/>
  <dc:description>generated using python-pptx</dc:description>
  <cp:lastModifiedBy>Rusha</cp:lastModifiedBy>
  <cp:revision>4</cp:revision>
  <dcterms:created xsi:type="dcterms:W3CDTF">2013-01-27T09:14:16Z</dcterms:created>
  <dcterms:modified xsi:type="dcterms:W3CDTF">2025-05-12T12:16:33Z</dcterms:modified>
  <cp:category/>
</cp:coreProperties>
</file>