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6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2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5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C2C2-A05D-42B7-839B-A9EEBEC74C38}" type="datetimeFigureOut">
              <a:rPr lang="en-US" smtClean="0"/>
              <a:t>04-Nov-18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5F49-5EB9-4EDC-8EFE-26868597B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0560"/>
            <a:ext cx="9144000" cy="1236617"/>
          </a:xfrm>
        </p:spPr>
        <p:txBody>
          <a:bodyPr/>
          <a:lstStyle/>
          <a:p>
            <a:r>
              <a:rPr lang="en-US" dirty="0" smtClean="0"/>
              <a:t>GreyAtom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77440"/>
            <a:ext cx="9144000" cy="2880360"/>
          </a:xfrm>
        </p:spPr>
        <p:txBody>
          <a:bodyPr>
            <a:normAutofit/>
          </a:bodyPr>
          <a:lstStyle/>
          <a:p>
            <a:r>
              <a:rPr lang="en-US" dirty="0" smtClean="0"/>
              <a:t>Team 3</a:t>
            </a:r>
          </a:p>
          <a:p>
            <a:r>
              <a:rPr lang="en-US" dirty="0" smtClean="0"/>
              <a:t>Rushabh Mehta</a:t>
            </a:r>
          </a:p>
          <a:p>
            <a:r>
              <a:rPr lang="en-US" dirty="0" smtClean="0"/>
              <a:t>Shardul Janaskar</a:t>
            </a:r>
          </a:p>
          <a:p>
            <a:r>
              <a:rPr lang="en-US" dirty="0" smtClean="0"/>
              <a:t>Sanket Takle</a:t>
            </a:r>
          </a:p>
          <a:p>
            <a:r>
              <a:rPr lang="en-US" dirty="0" smtClean="0"/>
              <a:t>Ritwik Yadav</a:t>
            </a:r>
          </a:p>
          <a:p>
            <a:r>
              <a:rPr lang="en-US" dirty="0" smtClean="0"/>
              <a:t>Sagar Gomase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5728063"/>
            <a:ext cx="1936614" cy="7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9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629"/>
            <a:ext cx="9144000" cy="1837508"/>
          </a:xfrm>
        </p:spPr>
        <p:txBody>
          <a:bodyPr/>
          <a:lstStyle/>
          <a:p>
            <a:r>
              <a:rPr lang="en-US" dirty="0" smtClean="0"/>
              <a:t>How much funds do start-ups generally get in India?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4926" y="2682240"/>
            <a:ext cx="7907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Average</a:t>
            </a:r>
            <a:r>
              <a:rPr lang="en-US" sz="4000" dirty="0" smtClean="0"/>
              <a:t> funding given to start-ups :  </a:t>
            </a:r>
            <a:r>
              <a:rPr lang="en-US" sz="4000" b="1" dirty="0" smtClean="0"/>
              <a:t>$8117064</a:t>
            </a:r>
          </a:p>
          <a:p>
            <a:pPr algn="ctr"/>
            <a:r>
              <a:rPr lang="en-US" sz="4000" b="1" dirty="0" smtClean="0"/>
              <a:t>95%</a:t>
            </a:r>
            <a:r>
              <a:rPr lang="en-US" sz="4000" dirty="0" smtClean="0"/>
              <a:t> of the start-ups get funding between </a:t>
            </a:r>
            <a:r>
              <a:rPr lang="en-US" sz="4000" b="1" dirty="0" smtClean="0"/>
              <a:t>$6039317 </a:t>
            </a:r>
            <a:r>
              <a:rPr lang="en-US" sz="4000" dirty="0" smtClean="0"/>
              <a:t>and </a:t>
            </a:r>
            <a:r>
              <a:rPr lang="en-US" sz="4000" b="1" dirty="0" smtClean="0"/>
              <a:t>$10194810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9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9304"/>
            <a:ext cx="9144000" cy="14107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Skewness in the Target Variable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0" y="2133601"/>
            <a:ext cx="7597798" cy="3135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3875" y="5834741"/>
            <a:ext cx="4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 Use Square Root transformation!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5051" y="5176242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Skewed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4571" y="5176242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 Aligned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2217"/>
            <a:ext cx="9144000" cy="2011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the funds a startup will receive!</a:t>
            </a:r>
            <a:br>
              <a:rPr lang="en-US" dirty="0" smtClean="0"/>
            </a:br>
            <a:r>
              <a:rPr lang="en-US" dirty="0" smtClean="0"/>
              <a:t>Model : Decision Tree Regressor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3863"/>
            <a:ext cx="7193280" cy="1750423"/>
          </a:xfrm>
        </p:spPr>
        <p:txBody>
          <a:bodyPr/>
          <a:lstStyle/>
          <a:p>
            <a:pPr algn="l"/>
            <a:r>
              <a:rPr lang="en-US" dirty="0" smtClean="0"/>
              <a:t>Dataset :</a:t>
            </a:r>
          </a:p>
          <a:p>
            <a:pPr algn="l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3" y="2636451"/>
            <a:ext cx="4187337" cy="158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1" y="4857820"/>
            <a:ext cx="105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0538" y="485782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 score of just 38%!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4" y="1636169"/>
            <a:ext cx="9144000" cy="23876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24448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7110"/>
            <a:ext cx="9144000" cy="14107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Indian Start Funding: Predicting how much funds does a startup generally get in India.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08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971"/>
            <a:ext cx="9144000" cy="949235"/>
          </a:xfrm>
        </p:spPr>
        <p:txBody>
          <a:bodyPr>
            <a:normAutofit/>
          </a:bodyPr>
          <a:lstStyle/>
          <a:p>
            <a:r>
              <a:rPr lang="en-US" dirty="0" smtClean="0"/>
              <a:t>Features in the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7474"/>
            <a:ext cx="9144000" cy="3150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Date : Categorical</a:t>
            </a:r>
          </a:p>
          <a:p>
            <a:r>
              <a:rPr lang="en-US" dirty="0" smtClean="0"/>
              <a:t>Startup Name : Categorical</a:t>
            </a:r>
          </a:p>
          <a:p>
            <a:r>
              <a:rPr lang="en-US" dirty="0" smtClean="0"/>
              <a:t>Industry Vertical : Categorical</a:t>
            </a:r>
          </a:p>
          <a:p>
            <a:r>
              <a:rPr lang="en-US" dirty="0" smtClean="0"/>
              <a:t>Sub Vertical: Categorical</a:t>
            </a:r>
          </a:p>
          <a:p>
            <a:r>
              <a:rPr lang="en-US" dirty="0" smtClean="0"/>
              <a:t>City : Categorical</a:t>
            </a:r>
          </a:p>
          <a:p>
            <a:r>
              <a:rPr lang="en-US" dirty="0" smtClean="0"/>
              <a:t>Investors Name: Categorical</a:t>
            </a:r>
          </a:p>
          <a:p>
            <a:r>
              <a:rPr lang="en-US" dirty="0" smtClean="0"/>
              <a:t>Investment type : Categorical </a:t>
            </a:r>
          </a:p>
          <a:p>
            <a:r>
              <a:rPr lang="en-US" dirty="0" smtClean="0"/>
              <a:t>Amount in USD :  Continuous (Target 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2150"/>
            <a:ext cx="9144000" cy="17504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startup funding ecosystem has varied over the years?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64" y="2707118"/>
            <a:ext cx="6706181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410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cities play a major role in funding?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94" y="1793197"/>
            <a:ext cx="7955969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49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industries are favored by investors for funding?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" y="1672045"/>
            <a:ext cx="10711543" cy="49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3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are the important investors in the Indian Ecosystem?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506582"/>
            <a:ext cx="8309960" cy="49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330" y="-39292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br>
              <a:rPr lang="en-US" dirty="0" smtClean="0"/>
            </a:br>
            <a:r>
              <a:rPr lang="en-US" dirty="0" smtClean="0"/>
              <a:t>Preferred Investment type?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68" y="2461395"/>
            <a:ext cx="7934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4" y="1122362"/>
            <a:ext cx="11617234" cy="79421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the minimum and maximum funding companies got in India?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1524000"/>
            <a:ext cx="9739204" cy="1724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398" y="324829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 funding: 140000000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25" y="3779519"/>
            <a:ext cx="9708721" cy="24209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28725" y="6261463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funding: 16000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8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GreyAtom Hackathon</vt:lpstr>
      <vt:lpstr>Problem Statement </vt:lpstr>
      <vt:lpstr>Features in the Dataset</vt:lpstr>
      <vt:lpstr>How the startup funding ecosystem has varied over the years?</vt:lpstr>
      <vt:lpstr>Do cities play a major role in funding?</vt:lpstr>
      <vt:lpstr>Which industries are favored by investors for funding?</vt:lpstr>
      <vt:lpstr>Who are the important investors in the Indian Ecosystem?</vt:lpstr>
      <vt:lpstr>What is the  Preferred Investment type?</vt:lpstr>
      <vt:lpstr>What is the minimum and maximum funding companies got in India?</vt:lpstr>
      <vt:lpstr>How much funds do start-ups generally get in India?</vt:lpstr>
      <vt:lpstr>Skewness in the Target Variable</vt:lpstr>
      <vt:lpstr>Predicting the funds a startup will receive! Model : Decision Tree Regressor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Rushabh Mehta</dc:creator>
  <cp:lastModifiedBy>Rushabh Mehta</cp:lastModifiedBy>
  <cp:revision>22</cp:revision>
  <dcterms:created xsi:type="dcterms:W3CDTF">2018-11-04T10:17:17Z</dcterms:created>
  <dcterms:modified xsi:type="dcterms:W3CDTF">2018-11-04T11:29:19Z</dcterms:modified>
</cp:coreProperties>
</file>