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69" r:id="rId7"/>
    <p:sldId id="270" r:id="rId8"/>
    <p:sldId id="271" r:id="rId9"/>
    <p:sldId id="267" r:id="rId10"/>
    <p:sldId id="265"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32"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r>
              <a:rPr lang="en-US" dirty="0" smtClean="0"/>
              <a:t>REVOLUTION</a:t>
            </a:r>
            <a:endParaRPr lang="en-US" dirty="0"/>
          </a:p>
        </c:rich>
      </c:tx>
      <c:layout/>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5E92-4051-99BC-2623F45BF7E0}"/>
            </c:ext>
          </c:extLst>
        </c:ser>
        <c:dLbls>
          <c:dLblPos val="outEnd"/>
          <c:showLegendKey val="0"/>
          <c:showVal val="1"/>
          <c:showCatName val="0"/>
          <c:showSerName val="0"/>
          <c:showPercent val="0"/>
          <c:showBubbleSize val="0"/>
        </c:dLbls>
        <c:gapWidth val="164"/>
        <c:overlap val="-35"/>
        <c:axId val="201929904"/>
        <c:axId val="272907776"/>
      </c:barChart>
      <c:catAx>
        <c:axId val="201929904"/>
        <c:scaling>
          <c:orientation val="minMax"/>
        </c:scaling>
        <c:delete val="0"/>
        <c:axPos val="b"/>
        <c:title>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72907776"/>
        <c:crosses val="autoZero"/>
        <c:auto val="1"/>
        <c:lblAlgn val="ctr"/>
        <c:lblOffset val="100"/>
        <c:noMultiLvlLbl val="0"/>
      </c:catAx>
      <c:valAx>
        <c:axId val="272907776"/>
        <c:scaling>
          <c:orientation val="minMax"/>
        </c:scaling>
        <c:delete val="0"/>
        <c:axPos val="l"/>
        <c:title>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192990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10/7/2018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10/7/2018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10/7/2018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10/7/2018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10/7/2018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3585317"/>
            <a:ext cx="8735325" cy="2000251"/>
          </a:xfrm>
        </p:spPr>
        <p:txBody>
          <a:bodyPr>
            <a:normAutofit/>
          </a:bodyPr>
          <a:lstStyle/>
          <a:p>
            <a:pPr algn="ctr"/>
            <a:r>
              <a:rPr lang="en-US" dirty="0" smtClean="0"/>
              <a:t>EducationForAll</a:t>
            </a:r>
            <a:br>
              <a:rPr lang="en-US" dirty="0" smtClean="0"/>
            </a:br>
            <a:r>
              <a:rPr lang="en-US" sz="3300" dirty="0" smtClean="0"/>
              <a:t>(</a:t>
            </a:r>
            <a:r>
              <a:rPr lang="en-US" sz="3300" b="1" dirty="0"/>
              <a:t>COMMUNICATION IN EDUCATION</a:t>
            </a:r>
            <a:r>
              <a:rPr lang="en-US" sz="3300" dirty="0" smtClean="0"/>
              <a:t>)</a:t>
            </a:r>
            <a:endParaRPr lang="en-US" sz="3300" dirty="0"/>
          </a:p>
        </p:txBody>
      </p:sp>
      <p:sp>
        <p:nvSpPr>
          <p:cNvPr id="5" name="Subtitle 4"/>
          <p:cNvSpPr>
            <a:spLocks noGrp="1"/>
          </p:cNvSpPr>
          <p:nvPr>
            <p:ph type="subTitle" idx="1"/>
          </p:nvPr>
        </p:nvSpPr>
        <p:spPr>
          <a:xfrm>
            <a:off x="1065211" y="1375517"/>
            <a:ext cx="9954525" cy="2209800"/>
          </a:xfrm>
        </p:spPr>
        <p:txBody>
          <a:bodyPr>
            <a:normAutofit/>
          </a:bodyPr>
          <a:lstStyle/>
          <a:p>
            <a:pPr algn="ctr"/>
            <a:r>
              <a:rPr lang="en-US" dirty="0" smtClean="0"/>
              <a:t>Meet </a:t>
            </a:r>
            <a:r>
              <a:rPr lang="en-US" dirty="0"/>
              <a:t>Panchal</a:t>
            </a:r>
            <a:endParaRPr lang="en-US" dirty="0" smtClean="0"/>
          </a:p>
          <a:p>
            <a:pPr algn="ctr"/>
            <a:r>
              <a:rPr lang="en-US" dirty="0" smtClean="0"/>
              <a:t>Rushabh narekar</a:t>
            </a:r>
          </a:p>
          <a:p>
            <a:pPr algn="ctr"/>
            <a:r>
              <a:rPr lang="en-US" dirty="0"/>
              <a:t>Vijay </a:t>
            </a:r>
            <a:r>
              <a:rPr lang="en-US" dirty="0" smtClean="0"/>
              <a:t>solankI</a:t>
            </a:r>
          </a:p>
          <a:p>
            <a:pPr algn="ctr"/>
            <a:r>
              <a:rPr lang="en-US" dirty="0" smtClean="0"/>
              <a:t>(</a:t>
            </a:r>
            <a:r>
              <a:rPr lang="en-US" dirty="0"/>
              <a:t>L.D.COLLEGE OF ENGINEERING)</a:t>
            </a:r>
          </a:p>
          <a:p>
            <a:pPr algn="ct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52400"/>
            <a:ext cx="10360501" cy="584200"/>
          </a:xfrm>
        </p:spPr>
        <p:txBody>
          <a:bodyPr>
            <a:normAutofit fontScale="90000"/>
          </a:bodyPr>
          <a:lstStyle/>
          <a:p>
            <a:r>
              <a:rPr lang="en-US" dirty="0" smtClean="0"/>
              <a:t>Students and it’s Content </a:t>
            </a:r>
            <a:r>
              <a:rPr lang="en-US" dirty="0"/>
              <a:t>Layout with List</a:t>
            </a:r>
          </a:p>
        </p:txBody>
      </p:sp>
      <p:sp>
        <p:nvSpPr>
          <p:cNvPr id="14" name="Content Placeholder 13"/>
          <p:cNvSpPr>
            <a:spLocks noGrp="1"/>
          </p:cNvSpPr>
          <p:nvPr>
            <p:ph idx="1"/>
          </p:nvPr>
        </p:nvSpPr>
        <p:spPr>
          <a:xfrm>
            <a:off x="989012" y="838200"/>
            <a:ext cx="10360501" cy="5791200"/>
          </a:xfrm>
        </p:spPr>
        <p:txBody>
          <a:bodyPr/>
          <a:lstStyle/>
          <a:p>
            <a:r>
              <a:rPr lang="en-US" dirty="0" smtClean="0"/>
              <a:t>Dashboard </a:t>
            </a:r>
          </a:p>
          <a:p>
            <a:pPr lvl="1"/>
            <a:r>
              <a:rPr lang="en-US" dirty="0" smtClean="0"/>
              <a:t>Comes with various courses.</a:t>
            </a:r>
          </a:p>
          <a:p>
            <a:pPr lvl="2"/>
            <a:r>
              <a:rPr lang="en-US" sz="1800" dirty="0" smtClean="0"/>
              <a:t>In this section students can easily take any courses according to their requirements.</a:t>
            </a:r>
            <a:endParaRPr lang="en-US" dirty="0" smtClean="0"/>
          </a:p>
          <a:p>
            <a:pPr lvl="1"/>
            <a:r>
              <a:rPr lang="en-US" dirty="0" smtClean="0"/>
              <a:t>Comes with online Test.</a:t>
            </a:r>
          </a:p>
          <a:p>
            <a:pPr lvl="2" algn="just"/>
            <a:r>
              <a:rPr lang="en-US" sz="1800" dirty="0" smtClean="0"/>
              <a:t>Here registered students can easily attempt their regular online examination.as per their </a:t>
            </a:r>
          </a:p>
          <a:p>
            <a:pPr marL="682633" lvl="2" indent="0" algn="just">
              <a:buNone/>
            </a:pPr>
            <a:r>
              <a:rPr lang="en-US" sz="1800" dirty="0" smtClean="0"/>
              <a:t>    syllabus.</a:t>
            </a:r>
          </a:p>
          <a:p>
            <a:pPr lvl="1"/>
            <a:r>
              <a:rPr lang="en-US" dirty="0"/>
              <a:t>Comes with students projects</a:t>
            </a:r>
          </a:p>
          <a:p>
            <a:pPr lvl="2" algn="just"/>
            <a:r>
              <a:rPr lang="en-US" sz="1800" dirty="0" smtClean="0"/>
              <a:t>In this Part of this portal students need to send their term work day by day to teachers to build their own real time projects.</a:t>
            </a:r>
            <a:r>
              <a:rPr lang="en-US" dirty="0" smtClean="0"/>
              <a:t> </a:t>
            </a:r>
            <a:endParaRPr lang="en-US" dirty="0"/>
          </a:p>
          <a:p>
            <a:pPr lvl="1"/>
            <a:r>
              <a:rPr lang="en-US" dirty="0"/>
              <a:t>Annual Assignments</a:t>
            </a:r>
            <a:r>
              <a:rPr lang="en-US" dirty="0" smtClean="0"/>
              <a:t>.</a:t>
            </a:r>
          </a:p>
          <a:p>
            <a:pPr lvl="2" algn="just"/>
            <a:r>
              <a:rPr lang="en-US" sz="1800" dirty="0" smtClean="0"/>
              <a:t>As usual every respected students of this portal they need to submit their </a:t>
            </a:r>
            <a:r>
              <a:rPr lang="en-US" sz="1800" dirty="0" err="1" smtClean="0"/>
              <a:t>termwork</a:t>
            </a:r>
            <a:r>
              <a:rPr lang="en-US" sz="1800" dirty="0" smtClean="0"/>
              <a:t> along with their Assignments.</a:t>
            </a:r>
          </a:p>
          <a:p>
            <a:pPr marL="377886" lvl="1"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57200"/>
            <a:ext cx="10058400" cy="762000"/>
          </a:xfrm>
        </p:spPr>
        <p:txBody>
          <a:bodyPr/>
          <a:lstStyle/>
          <a:p>
            <a:r>
              <a:rPr lang="en-US" dirty="0" smtClean="0"/>
              <a:t>teachers </a:t>
            </a:r>
            <a:r>
              <a:rPr lang="en-US" dirty="0"/>
              <a:t>and it’s Content Layout with List</a:t>
            </a:r>
          </a:p>
        </p:txBody>
      </p:sp>
      <p:sp>
        <p:nvSpPr>
          <p:cNvPr id="3" name="Text Placeholder 2"/>
          <p:cNvSpPr>
            <a:spLocks noGrp="1"/>
          </p:cNvSpPr>
          <p:nvPr>
            <p:ph type="body" sz="half" idx="2"/>
          </p:nvPr>
        </p:nvSpPr>
        <p:spPr>
          <a:xfrm>
            <a:off x="989012" y="1371600"/>
            <a:ext cx="10972800" cy="5334000"/>
          </a:xfrm>
        </p:spPr>
        <p:txBody>
          <a:bodyPr/>
          <a:lstStyle/>
          <a:p>
            <a:pPr marL="457200" indent="-457200">
              <a:buFont typeface="Arial" panose="020B0604020202020204" pitchFamily="34" charset="0"/>
              <a:buChar char="•"/>
            </a:pPr>
            <a:r>
              <a:rPr lang="en-US" sz="2800" dirty="0" smtClean="0"/>
              <a:t>Dashboard</a:t>
            </a:r>
            <a:endParaRPr lang="en-US" sz="2800" dirty="0"/>
          </a:p>
          <a:p>
            <a:pPr marL="457200" indent="-457200">
              <a:buFont typeface="Arial" panose="020B0604020202020204" pitchFamily="34" charset="0"/>
              <a:buChar char="•"/>
            </a:pPr>
            <a:r>
              <a:rPr lang="en-US" sz="2400" dirty="0" smtClean="0"/>
              <a:t>  Teacher</a:t>
            </a:r>
            <a:endParaRPr lang="en-US" sz="2800" dirty="0"/>
          </a:p>
          <a:p>
            <a:pPr marL="1066693" lvl="1" indent="-457200">
              <a:buFont typeface="Arial" panose="020B0604020202020204" pitchFamily="34" charset="0"/>
              <a:buChar char="•"/>
            </a:pPr>
            <a:r>
              <a:rPr lang="en-US" sz="1800" dirty="0" smtClean="0"/>
              <a:t>Basic and personal </a:t>
            </a:r>
            <a:r>
              <a:rPr lang="en-US" sz="1800" dirty="0"/>
              <a:t>information</a:t>
            </a:r>
            <a:r>
              <a:rPr lang="en-US" sz="1800" dirty="0" smtClean="0"/>
              <a:t> of the Teacher.</a:t>
            </a:r>
          </a:p>
          <a:p>
            <a:pPr lvl="1"/>
            <a:r>
              <a:rPr lang="en-US" sz="2400" dirty="0" smtClean="0"/>
              <a:t>Subjects</a:t>
            </a:r>
          </a:p>
          <a:p>
            <a:pPr lvl="1"/>
            <a:r>
              <a:rPr lang="en-US" sz="2400" dirty="0"/>
              <a:t>	</a:t>
            </a:r>
            <a:r>
              <a:rPr lang="en-US" sz="1800" dirty="0" smtClean="0"/>
              <a:t>Teacher have authority to handle and give Marks and grade to all the respected registered students.</a:t>
            </a:r>
            <a:r>
              <a:rPr lang="en-US" sz="2000" dirty="0" smtClean="0"/>
              <a:t>  </a:t>
            </a:r>
            <a:endParaRPr lang="en-US" sz="2000" dirty="0"/>
          </a:p>
          <a:p>
            <a:pPr lvl="1"/>
            <a:r>
              <a:rPr lang="en-US" sz="2400" dirty="0" smtClean="0"/>
              <a:t>Learning</a:t>
            </a:r>
          </a:p>
          <a:p>
            <a:pPr lvl="1"/>
            <a:r>
              <a:rPr lang="en-US" sz="2400" dirty="0"/>
              <a:t>	</a:t>
            </a:r>
            <a:r>
              <a:rPr lang="en-US" sz="1800" dirty="0" smtClean="0"/>
              <a:t>Teacher provide an online platform so every student on this platform they can easy to learn and easily interact with teacher.</a:t>
            </a:r>
            <a:endParaRPr lang="en-US" sz="2800" dirty="0"/>
          </a:p>
          <a:p>
            <a:pPr lvl="1"/>
            <a:r>
              <a:rPr lang="en-US" sz="2400" dirty="0" smtClean="0"/>
              <a:t>Progress Report</a:t>
            </a:r>
          </a:p>
          <a:p>
            <a:pPr lvl="1"/>
            <a:r>
              <a:rPr lang="en-US" sz="2400" dirty="0"/>
              <a:t>	</a:t>
            </a:r>
            <a:r>
              <a:rPr lang="en-US" sz="1800" dirty="0" smtClean="0"/>
              <a:t>Teacher will find all data from current year syllabus and manipulate those data and send those data to respective parents of students .</a:t>
            </a:r>
          </a:p>
          <a:p>
            <a:pPr lvl="1"/>
            <a:endParaRPr lang="en-US" sz="1800" dirty="0"/>
          </a:p>
          <a:p>
            <a:pPr lvl="1"/>
            <a:endParaRPr lang="en-US" sz="1800" dirty="0" smtClean="0"/>
          </a:p>
          <a:p>
            <a:pPr lvl="1"/>
            <a:endParaRPr lang="en-US" sz="1800" dirty="0"/>
          </a:p>
          <a:p>
            <a:pPr lvl="1"/>
            <a:endParaRPr lang="en-US" sz="2400" dirty="0" smtClean="0"/>
          </a:p>
        </p:txBody>
      </p:sp>
    </p:spTree>
    <p:extLst>
      <p:ext uri="{BB962C8B-B14F-4D97-AF65-F5344CB8AC3E}">
        <p14:creationId xmlns:p14="http://schemas.microsoft.com/office/powerpoint/2010/main" val="33727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57200"/>
            <a:ext cx="10058400" cy="762000"/>
          </a:xfrm>
        </p:spPr>
        <p:txBody>
          <a:bodyPr/>
          <a:lstStyle/>
          <a:p>
            <a:r>
              <a:rPr lang="en-US" dirty="0" smtClean="0"/>
              <a:t>teachers </a:t>
            </a:r>
            <a:r>
              <a:rPr lang="en-US" dirty="0"/>
              <a:t>and it’s Content Layout with List</a:t>
            </a:r>
          </a:p>
        </p:txBody>
      </p:sp>
      <p:sp>
        <p:nvSpPr>
          <p:cNvPr id="3" name="Text Placeholder 2"/>
          <p:cNvSpPr>
            <a:spLocks noGrp="1"/>
          </p:cNvSpPr>
          <p:nvPr>
            <p:ph type="body" sz="half" idx="2"/>
          </p:nvPr>
        </p:nvSpPr>
        <p:spPr>
          <a:xfrm>
            <a:off x="989012" y="1371600"/>
            <a:ext cx="10972800" cy="5334000"/>
          </a:xfrm>
        </p:spPr>
        <p:txBody>
          <a:bodyPr/>
          <a:lstStyle/>
          <a:p>
            <a:pPr marL="457200" indent="-457200">
              <a:buFont typeface="Arial" panose="020B0604020202020204" pitchFamily="34" charset="0"/>
              <a:buChar char="•"/>
            </a:pPr>
            <a:r>
              <a:rPr lang="en-US" sz="2800" dirty="0" smtClean="0"/>
              <a:t>Dashboard</a:t>
            </a:r>
            <a:endParaRPr lang="en-US" sz="2800" dirty="0"/>
          </a:p>
          <a:p>
            <a:pPr marL="457200" indent="-457200">
              <a:buFont typeface="Arial" panose="020B0604020202020204" pitchFamily="34" charset="0"/>
              <a:buChar char="•"/>
            </a:pPr>
            <a:r>
              <a:rPr lang="en-US" sz="2400" dirty="0" smtClean="0"/>
              <a:t>  Teacher</a:t>
            </a:r>
            <a:endParaRPr lang="en-US" sz="2800" dirty="0"/>
          </a:p>
          <a:p>
            <a:pPr marL="1066693" lvl="1" indent="-457200">
              <a:buFont typeface="Arial" panose="020B0604020202020204" pitchFamily="34" charset="0"/>
              <a:buChar char="•"/>
            </a:pPr>
            <a:r>
              <a:rPr lang="en-US" sz="1800" dirty="0" smtClean="0"/>
              <a:t>Basic and personal </a:t>
            </a:r>
            <a:r>
              <a:rPr lang="en-US" sz="1800" dirty="0"/>
              <a:t>information</a:t>
            </a:r>
            <a:r>
              <a:rPr lang="en-US" sz="1800" dirty="0" smtClean="0"/>
              <a:t> of the Teacher.</a:t>
            </a:r>
          </a:p>
          <a:p>
            <a:pPr lvl="1"/>
            <a:r>
              <a:rPr lang="en-US" sz="2400" dirty="0" smtClean="0"/>
              <a:t>Subjects</a:t>
            </a:r>
          </a:p>
          <a:p>
            <a:pPr lvl="1"/>
            <a:r>
              <a:rPr lang="en-US" sz="2400" dirty="0"/>
              <a:t>	</a:t>
            </a:r>
            <a:r>
              <a:rPr lang="en-US" sz="1800" dirty="0" smtClean="0"/>
              <a:t>Teacher have authority to handle and give Marks and grade to all the respected registered students.</a:t>
            </a:r>
            <a:r>
              <a:rPr lang="en-US" sz="2000" dirty="0" smtClean="0"/>
              <a:t>  </a:t>
            </a:r>
            <a:endParaRPr lang="en-US" sz="2000" dirty="0"/>
          </a:p>
          <a:p>
            <a:pPr lvl="1"/>
            <a:r>
              <a:rPr lang="en-US" sz="2400" dirty="0" smtClean="0"/>
              <a:t>Learning</a:t>
            </a:r>
          </a:p>
          <a:p>
            <a:pPr lvl="1"/>
            <a:r>
              <a:rPr lang="en-US" sz="2400" dirty="0"/>
              <a:t>	</a:t>
            </a:r>
            <a:r>
              <a:rPr lang="en-US" sz="1800" dirty="0" smtClean="0"/>
              <a:t>Teacher provide an online platform so every student on this platform they can easy to learn and easily interact with teacher.</a:t>
            </a:r>
            <a:endParaRPr lang="en-US" sz="2800" dirty="0"/>
          </a:p>
          <a:p>
            <a:pPr lvl="1"/>
            <a:r>
              <a:rPr lang="en-US" sz="2400" dirty="0" smtClean="0"/>
              <a:t>Progress Report</a:t>
            </a:r>
          </a:p>
          <a:p>
            <a:pPr lvl="1"/>
            <a:r>
              <a:rPr lang="en-US" sz="2400" dirty="0"/>
              <a:t>	</a:t>
            </a:r>
            <a:r>
              <a:rPr lang="en-US" sz="1800" dirty="0" smtClean="0"/>
              <a:t>Teacher will find all data from current year syllabus and manipulate those data and send those data to respective parents of students .</a:t>
            </a:r>
          </a:p>
          <a:p>
            <a:pPr lvl="1"/>
            <a:endParaRPr lang="en-US" sz="1800" dirty="0"/>
          </a:p>
          <a:p>
            <a:pPr lvl="1"/>
            <a:endParaRPr lang="en-US" sz="1800" dirty="0" smtClean="0"/>
          </a:p>
          <a:p>
            <a:pPr lvl="1"/>
            <a:endParaRPr lang="en-US" sz="1800" dirty="0"/>
          </a:p>
          <a:p>
            <a:pPr lvl="1"/>
            <a:endParaRPr lang="en-US" sz="2400" dirty="0" smtClean="0"/>
          </a:p>
        </p:txBody>
      </p:sp>
    </p:spTree>
    <p:extLst>
      <p:ext uri="{BB962C8B-B14F-4D97-AF65-F5344CB8AC3E}">
        <p14:creationId xmlns:p14="http://schemas.microsoft.com/office/powerpoint/2010/main" val="267799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28600"/>
            <a:ext cx="10591800" cy="685800"/>
          </a:xfrm>
        </p:spPr>
        <p:txBody>
          <a:bodyPr/>
          <a:lstStyle/>
          <a:p>
            <a:r>
              <a:rPr lang="en-US" dirty="0" smtClean="0"/>
              <a:t>Parents and it’s content layout with list</a:t>
            </a:r>
            <a:endParaRPr lang="en-US" dirty="0"/>
          </a:p>
        </p:txBody>
      </p:sp>
      <p:sp>
        <p:nvSpPr>
          <p:cNvPr id="3" name="Text Placeholder 2"/>
          <p:cNvSpPr>
            <a:spLocks noGrp="1"/>
          </p:cNvSpPr>
          <p:nvPr>
            <p:ph type="body" sz="half" idx="2"/>
          </p:nvPr>
        </p:nvSpPr>
        <p:spPr>
          <a:xfrm>
            <a:off x="1141412" y="1295400"/>
            <a:ext cx="10515600" cy="4953000"/>
          </a:xfrm>
        </p:spPr>
        <p:txBody>
          <a:bodyPr/>
          <a:lstStyle/>
          <a:p>
            <a:r>
              <a:rPr lang="en-US" sz="2400" dirty="0" smtClean="0"/>
              <a:t>Dashboard</a:t>
            </a:r>
          </a:p>
          <a:p>
            <a:pPr marL="342900" indent="-342900">
              <a:buFont typeface="Arial" panose="020B0604020202020204" pitchFamily="34" charset="0"/>
              <a:buChar char="•"/>
            </a:pPr>
            <a:r>
              <a:rPr lang="en-US" sz="2400" dirty="0" smtClean="0"/>
              <a:t>Get All information</a:t>
            </a:r>
            <a:endParaRPr lang="en-US" dirty="0" smtClean="0"/>
          </a:p>
          <a:p>
            <a:pPr marL="952393" lvl="1" indent="-342900">
              <a:buFont typeface="Arial" panose="020B0604020202020204" pitchFamily="34" charset="0"/>
              <a:buChar char="•"/>
            </a:pPr>
            <a:r>
              <a:rPr lang="en-US" sz="1800" dirty="0" smtClean="0"/>
              <a:t>In this section user or parents will gets all data from respective teachers.</a:t>
            </a:r>
            <a:endParaRPr lang="en-US" sz="1800" dirty="0"/>
          </a:p>
          <a:p>
            <a:pPr marL="952393" lvl="1" indent="-342900" algn="just">
              <a:buFont typeface="Arial" panose="020B0604020202020204" pitchFamily="34" charset="0"/>
              <a:buChar char="•"/>
            </a:pPr>
            <a:r>
              <a:rPr lang="en-US" sz="1800" dirty="0" smtClean="0"/>
              <a:t>While receive the data (Report) from teachers. they(Parents) can see the progress report of the his students or child.</a:t>
            </a:r>
          </a:p>
          <a:p>
            <a:pPr marL="952393" lvl="1" indent="-342900">
              <a:buFont typeface="Arial" panose="020B0604020202020204" pitchFamily="34" charset="0"/>
              <a:buChar char="•"/>
            </a:pPr>
            <a:r>
              <a:rPr lang="en-US" sz="1800" dirty="0" smtClean="0"/>
              <a:t>All the data are </a:t>
            </a:r>
            <a:r>
              <a:rPr lang="en-US" sz="1800" dirty="0" err="1" smtClean="0"/>
              <a:t>Accurated</a:t>
            </a:r>
            <a:r>
              <a:rPr lang="en-US" sz="1800" dirty="0" smtClean="0"/>
              <a:t> in Report along with Students Behavior and students sharpness.</a:t>
            </a:r>
          </a:p>
          <a:p>
            <a:pPr marL="952393" lvl="1" indent="-342900" algn="just">
              <a:buFont typeface="Arial" panose="020B0604020202020204" pitchFamily="34" charset="0"/>
              <a:buChar char="•"/>
            </a:pPr>
            <a:r>
              <a:rPr lang="en-US" sz="1800" dirty="0" smtClean="0"/>
              <a:t>At the end of this things this Dashboard will help to parents to  know how their son and daughter are doing there best work and do perfect work day to day and submit to respective teacher and also they can understand. They can know how’s their progress in specific subjects.  </a:t>
            </a:r>
          </a:p>
        </p:txBody>
      </p:sp>
    </p:spTree>
    <p:extLst>
      <p:ext uri="{BB962C8B-B14F-4D97-AF65-F5344CB8AC3E}">
        <p14:creationId xmlns:p14="http://schemas.microsoft.com/office/powerpoint/2010/main" val="231451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EducationForAll </a:t>
            </a:r>
            <a:r>
              <a:rPr lang="en-US" dirty="0"/>
              <a:t>and Content Layout with Chart</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21391939"/>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293812" y="381000"/>
            <a:ext cx="9601200" cy="5410200"/>
          </a:xfrm>
        </p:spPr>
        <p:txBody>
          <a:bodyPr>
            <a:normAutofit/>
          </a:bodyPr>
          <a:lstStyle/>
          <a:p>
            <a:pPr algn="ctr"/>
            <a:endParaRPr lang="en-US" dirty="0"/>
          </a:p>
          <a:p>
            <a:pPr algn="ctr"/>
            <a:r>
              <a:rPr lang="en-US" sz="3600" dirty="0" smtClean="0"/>
              <a:t>Thank you</a:t>
            </a:r>
          </a:p>
          <a:p>
            <a:pPr algn="ctr"/>
            <a:r>
              <a:rPr lang="en-US" sz="3600" dirty="0" smtClean="0"/>
              <a:t>Happy to be with you </a:t>
            </a:r>
          </a:p>
          <a:p>
            <a:pPr algn="ctr"/>
            <a:r>
              <a:rPr lang="en-US" dirty="0"/>
              <a:t>	</a:t>
            </a:r>
            <a:r>
              <a:rPr lang="en-US" dirty="0" smtClean="0"/>
              <a:t>		</a:t>
            </a:r>
          </a:p>
          <a:p>
            <a:endParaRPr lang="en-US" dirty="0"/>
          </a:p>
          <a:p>
            <a:endParaRPr lang="en-US" dirty="0" smtClean="0"/>
          </a:p>
          <a:p>
            <a:endParaRPr lang="en-US" dirty="0"/>
          </a:p>
          <a:p>
            <a:endParaRPr lang="en-US" dirty="0" smtClean="0"/>
          </a:p>
          <a:p>
            <a:pPr algn="ctr"/>
            <a:r>
              <a:rPr lang="en-US" dirty="0" smtClean="0"/>
              <a:t>Regards </a:t>
            </a:r>
          </a:p>
          <a:p>
            <a:pPr algn="ctr"/>
            <a:r>
              <a:rPr lang="en-US" dirty="0" smtClean="0"/>
              <a:t>Team Alienware </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337</TotalTime>
  <Words>283</Words>
  <Application>Microsoft Office PowerPoint</Application>
  <PresentationFormat>Custom</PresentationFormat>
  <Paragraphs>61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EducationForAll (COMMUNICATION IN EDUCATION)</vt:lpstr>
      <vt:lpstr>Students and it’s Content Layout with List</vt:lpstr>
      <vt:lpstr>teachers and it’s Content Layout with List</vt:lpstr>
      <vt:lpstr>teachers and it’s Content Layout with List</vt:lpstr>
      <vt:lpstr>Parents and it’s content layout with list</vt:lpstr>
      <vt:lpstr>EducationForAll and Content Layout with Chart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EducationForAll</dc:title>
  <dc:creator>Windows User</dc:creator>
  <cp:lastModifiedBy>Windows User</cp:lastModifiedBy>
  <cp:revision>16</cp:revision>
  <dcterms:created xsi:type="dcterms:W3CDTF">2018-10-06T19:54:44Z</dcterms:created>
  <dcterms:modified xsi:type="dcterms:W3CDTF">2018-10-07T05:04:01Z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