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1"/>
  </p:notesMasterIdLst>
  <p:sldIdLst>
    <p:sldId id="256" r:id="rId2"/>
    <p:sldId id="257" r:id="rId3"/>
    <p:sldId id="259" r:id="rId4"/>
    <p:sldId id="267" r:id="rId5"/>
    <p:sldId id="270" r:id="rId6"/>
    <p:sldId id="271" r:id="rId7"/>
    <p:sldId id="272" r:id="rId8"/>
    <p:sldId id="273" r:id="rId9"/>
    <p:sldId id="269" r:id="rId10"/>
  </p:sldIdLst>
  <p:sldSz cx="12192000" cy="6858000"/>
  <p:notesSz cx="6858000" cy="9144000"/>
  <p:embeddedFontLst>
    <p:embeddedFont>
      <p:font typeface="DM Serif Display" panose="020B0604020202020204" charset="0"/>
      <p:regular r:id="rId12"/>
      <p:italic r:id="rId13"/>
    </p:embeddedFont>
    <p:embeddedFont>
      <p:font typeface="Abril Fatface" panose="020B0604020202020204" charset="0"/>
      <p:regular r:id="rId14"/>
    </p:embeddedFont>
    <p:embeddedFont>
      <p:font typeface="Barlow Condensed" panose="020B0604020202020204" charset="0"/>
      <p:regular r:id="rId15"/>
      <p:bold r:id="rId16"/>
      <p:italic r:id="rId17"/>
      <p:boldItalic r:id="rId18"/>
    </p:embeddedFont>
    <p:embeddedFont>
      <p:font typeface="Darker Grotesque" panose="020B0604020202020204" charset="0"/>
      <p:regular r:id="rId19"/>
      <p:bold r:id="rId20"/>
    </p:embeddedFont>
    <p:embeddedFont>
      <p:font typeface="Darker Grotesque SemiBold" panose="020B0604020202020204" charset="0"/>
      <p:regular r:id="rId21"/>
      <p:bold r:id="rId22"/>
    </p:embeddedFont>
    <p:embeddedFont>
      <p:font typeface="Homemade Apple" panose="020B0604020202020204" charset="0"/>
      <p:regular r:id="rId23"/>
    </p:embeddedFont>
    <p:embeddedFont>
      <p:font typeface="Poppins"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571" y="2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083882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7695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79bc5d99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79bc5d99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3674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9bc5d993a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79bc5d993a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1694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452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6695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1826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1716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9bc5d993a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79bc5d993a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2285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3449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twitter.com/SlidesManiaSM/" TargetMode="External"/><Relationship Id="rId12" Type="http://schemas.openxmlformats.org/officeDocument/2006/relationships/image" Target="../media/image5.png"/><Relationship Id="rId2" Type="http://schemas.openxmlformats.org/officeDocument/2006/relationships/hyperlink" Target="https://slidesmania.com/"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instagram.com/slidesmania/" TargetMode="External"/><Relationship Id="rId5" Type="http://schemas.openxmlformats.org/officeDocument/2006/relationships/hyperlink" Target="https://www.facebook.com/SlidesManiaSM/" TargetMode="External"/><Relationship Id="rId10" Type="http://schemas.openxmlformats.org/officeDocument/2006/relationships/image" Target="../media/image4.png"/><Relationship Id="rId4" Type="http://schemas.openxmlformats.org/officeDocument/2006/relationships/hyperlink" Target="https://slidesmania.com/questions-powerpoint-google-slides/can-i-use-these-templates/" TargetMode="External"/><Relationship Id="rId9" Type="http://schemas.openxmlformats.org/officeDocument/2006/relationships/hyperlink" Target="https://www.pinterest.com/slidesmania/"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11" name="Google Shape;11;p2"/>
          <p:cNvSpPr/>
          <p:nvPr/>
        </p:nvSpPr>
        <p:spPr>
          <a:xfrm>
            <a:off x="6281625" y="4488100"/>
            <a:ext cx="5910300" cy="2370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a:off x="7261100" y="4767825"/>
            <a:ext cx="1550100" cy="0"/>
          </a:xfrm>
          <a:prstGeom prst="straightConnector1">
            <a:avLst/>
          </a:prstGeom>
          <a:noFill/>
          <a:ln w="38100" cap="rnd" cmpd="sng">
            <a:solidFill>
              <a:schemeClr val="lt1"/>
            </a:solidFill>
            <a:prstDash val="solid"/>
            <a:round/>
            <a:headEnd type="none" w="med" len="med"/>
            <a:tailEnd type="none" w="med" len="med"/>
          </a:ln>
        </p:spPr>
      </p:cxnSp>
      <p:sp>
        <p:nvSpPr>
          <p:cNvPr id="13" name="Google Shape;13;p2"/>
          <p:cNvSpPr txBox="1">
            <a:spLocks noGrp="1"/>
          </p:cNvSpPr>
          <p:nvPr>
            <p:ph type="title"/>
          </p:nvPr>
        </p:nvSpPr>
        <p:spPr>
          <a:xfrm>
            <a:off x="6605400" y="1765275"/>
            <a:ext cx="3985200" cy="1230600"/>
          </a:xfrm>
          <a:prstGeom prst="rect">
            <a:avLst/>
          </a:prstGeom>
        </p:spPr>
        <p:txBody>
          <a:bodyPr spcFirstLastPara="1" wrap="square" lIns="121900" tIns="121900" rIns="121900" bIns="121900" anchor="t" anchorCtr="0">
            <a:noAutofit/>
          </a:bodyPr>
          <a:lstStyle>
            <a:lvl1pPr lvl="0">
              <a:spcBef>
                <a:spcPts val="0"/>
              </a:spcBef>
              <a:spcAft>
                <a:spcPts val="0"/>
              </a:spcAft>
              <a:buSzPts val="6000"/>
              <a:buNone/>
              <a:defRPr sz="6000"/>
            </a:lvl1pPr>
            <a:lvl2pPr lvl="1">
              <a:spcBef>
                <a:spcPts val="0"/>
              </a:spcBef>
              <a:spcAft>
                <a:spcPts val="0"/>
              </a:spcAft>
              <a:buSzPts val="7000"/>
              <a:buNone/>
              <a:defRPr sz="7000"/>
            </a:lvl2pPr>
            <a:lvl3pPr lvl="2">
              <a:spcBef>
                <a:spcPts val="0"/>
              </a:spcBef>
              <a:spcAft>
                <a:spcPts val="0"/>
              </a:spcAft>
              <a:buSzPts val="7000"/>
              <a:buNone/>
              <a:defRPr sz="7000"/>
            </a:lvl3pPr>
            <a:lvl4pPr lvl="3">
              <a:spcBef>
                <a:spcPts val="0"/>
              </a:spcBef>
              <a:spcAft>
                <a:spcPts val="0"/>
              </a:spcAft>
              <a:buSzPts val="7000"/>
              <a:buNone/>
              <a:defRPr sz="7000"/>
            </a:lvl4pPr>
            <a:lvl5pPr lvl="4">
              <a:spcBef>
                <a:spcPts val="0"/>
              </a:spcBef>
              <a:spcAft>
                <a:spcPts val="0"/>
              </a:spcAft>
              <a:buSzPts val="7000"/>
              <a:buNone/>
              <a:defRPr sz="7000"/>
            </a:lvl5pPr>
            <a:lvl6pPr lvl="5">
              <a:spcBef>
                <a:spcPts val="0"/>
              </a:spcBef>
              <a:spcAft>
                <a:spcPts val="0"/>
              </a:spcAft>
              <a:buSzPts val="7000"/>
              <a:buNone/>
              <a:defRPr sz="7000"/>
            </a:lvl6pPr>
            <a:lvl7pPr lvl="6">
              <a:spcBef>
                <a:spcPts val="0"/>
              </a:spcBef>
              <a:spcAft>
                <a:spcPts val="0"/>
              </a:spcAft>
              <a:buSzPts val="7000"/>
              <a:buNone/>
              <a:defRPr sz="7000"/>
            </a:lvl7pPr>
            <a:lvl8pPr lvl="7">
              <a:spcBef>
                <a:spcPts val="0"/>
              </a:spcBef>
              <a:spcAft>
                <a:spcPts val="0"/>
              </a:spcAft>
              <a:buSzPts val="7000"/>
              <a:buNone/>
              <a:defRPr sz="7000"/>
            </a:lvl8pPr>
            <a:lvl9pPr lvl="8">
              <a:spcBef>
                <a:spcPts val="0"/>
              </a:spcBef>
              <a:spcAft>
                <a:spcPts val="0"/>
              </a:spcAft>
              <a:buSzPts val="7000"/>
              <a:buNone/>
              <a:defRPr sz="7000"/>
            </a:lvl9pPr>
          </a:lstStyle>
          <a:p>
            <a:endParaRPr/>
          </a:p>
        </p:txBody>
      </p:sp>
      <p:sp>
        <p:nvSpPr>
          <p:cNvPr id="14" name="Google Shape;14;p2"/>
          <p:cNvSpPr txBox="1">
            <a:spLocks noGrp="1"/>
          </p:cNvSpPr>
          <p:nvPr>
            <p:ph type="subTitle" idx="1"/>
          </p:nvPr>
        </p:nvSpPr>
        <p:spPr>
          <a:xfrm>
            <a:off x="6840034" y="4829799"/>
            <a:ext cx="3992100" cy="7179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2200"/>
              <a:buNone/>
              <a:defRPr>
                <a:solidFill>
                  <a:schemeClr val="lt1"/>
                </a:solidFill>
              </a:defRPr>
            </a:lvl1pPr>
            <a:lvl2pPr lvl="1">
              <a:spcBef>
                <a:spcPts val="2100"/>
              </a:spcBef>
              <a:spcAft>
                <a:spcPts val="0"/>
              </a:spcAft>
              <a:buSzPts val="2200"/>
              <a:buNone/>
              <a:defRPr/>
            </a:lvl2pPr>
            <a:lvl3pPr lvl="2">
              <a:spcBef>
                <a:spcPts val="2100"/>
              </a:spcBef>
              <a:spcAft>
                <a:spcPts val="0"/>
              </a:spcAft>
              <a:buSzPts val="2200"/>
              <a:buNone/>
              <a:defRPr/>
            </a:lvl3pPr>
            <a:lvl4pPr lvl="3">
              <a:spcBef>
                <a:spcPts val="2100"/>
              </a:spcBef>
              <a:spcAft>
                <a:spcPts val="0"/>
              </a:spcAft>
              <a:buSzPts val="2200"/>
              <a:buNone/>
              <a:defRPr/>
            </a:lvl4pPr>
            <a:lvl5pPr lvl="4">
              <a:spcBef>
                <a:spcPts val="2100"/>
              </a:spcBef>
              <a:spcAft>
                <a:spcPts val="0"/>
              </a:spcAft>
              <a:buSzPts val="2200"/>
              <a:buNone/>
              <a:defRPr/>
            </a:lvl5pPr>
            <a:lvl6pPr lvl="5">
              <a:spcBef>
                <a:spcPts val="2100"/>
              </a:spcBef>
              <a:spcAft>
                <a:spcPts val="0"/>
              </a:spcAft>
              <a:buSzPts val="2200"/>
              <a:buNone/>
              <a:defRPr/>
            </a:lvl6pPr>
            <a:lvl7pPr lvl="6">
              <a:spcBef>
                <a:spcPts val="2100"/>
              </a:spcBef>
              <a:spcAft>
                <a:spcPts val="0"/>
              </a:spcAft>
              <a:buSzPts val="2200"/>
              <a:buNone/>
              <a:defRPr/>
            </a:lvl7pPr>
            <a:lvl8pPr lvl="7">
              <a:spcBef>
                <a:spcPts val="2100"/>
              </a:spcBef>
              <a:spcAft>
                <a:spcPts val="0"/>
              </a:spcAft>
              <a:buSzPts val="2200"/>
              <a:buNone/>
              <a:defRPr/>
            </a:lvl8pPr>
            <a:lvl9pPr lvl="8">
              <a:spcBef>
                <a:spcPts val="2100"/>
              </a:spcBef>
              <a:spcAft>
                <a:spcPts val="2100"/>
              </a:spcAft>
              <a:buSzPts val="2200"/>
              <a:buNone/>
              <a:defRPr/>
            </a:lvl9pPr>
          </a:lstStyle>
          <a:p>
            <a:endParaRPr/>
          </a:p>
        </p:txBody>
      </p:sp>
      <p:grpSp>
        <p:nvGrpSpPr>
          <p:cNvPr id="15" name="Google Shape;15;p2"/>
          <p:cNvGrpSpPr/>
          <p:nvPr/>
        </p:nvGrpSpPr>
        <p:grpSpPr>
          <a:xfrm>
            <a:off x="10949325" y="570600"/>
            <a:ext cx="846900" cy="564600"/>
            <a:chOff x="10949325" y="570600"/>
            <a:chExt cx="846900" cy="564600"/>
          </a:xfrm>
        </p:grpSpPr>
        <p:sp>
          <p:nvSpPr>
            <p:cNvPr id="16" name="Google Shape;16;p2"/>
            <p:cNvSpPr/>
            <p:nvPr/>
          </p:nvSpPr>
          <p:spPr>
            <a:xfrm>
              <a:off x="10949325" y="570600"/>
              <a:ext cx="846900" cy="107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0949325" y="799200"/>
              <a:ext cx="846900" cy="107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0949325" y="1027800"/>
              <a:ext cx="846900" cy="107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Just title">
  <p:cSld name="CUSTOM_18">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415650" y="421105"/>
            <a:ext cx="11360700" cy="12306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00 DO NOT REMOVE · SlidesMania">
  <p:cSld name="CUSTOM_19">
    <p:spTree>
      <p:nvGrpSpPr>
        <p:cNvPr id="1" name="Shape 21"/>
        <p:cNvGrpSpPr/>
        <p:nvPr/>
      </p:nvGrpSpPr>
      <p:grpSpPr>
        <a:xfrm>
          <a:off x="0" y="0"/>
          <a:ext cx="0" cy="0"/>
          <a:chOff x="0" y="0"/>
          <a:chExt cx="0" cy="0"/>
        </a:xfrm>
      </p:grpSpPr>
      <p:grpSp>
        <p:nvGrpSpPr>
          <p:cNvPr id="22" name="Google Shape;22;p4"/>
          <p:cNvGrpSpPr/>
          <p:nvPr/>
        </p:nvGrpSpPr>
        <p:grpSpPr>
          <a:xfrm>
            <a:off x="0" y="0"/>
            <a:ext cx="12192000" cy="6858000"/>
            <a:chOff x="0" y="0"/>
            <a:chExt cx="12192000" cy="6858000"/>
          </a:xfrm>
        </p:grpSpPr>
        <p:sp>
          <p:nvSpPr>
            <p:cNvPr id="23" name="Google Shape;23;p4"/>
            <p:cNvSpPr/>
            <p:nvPr/>
          </p:nvSpPr>
          <p:spPr>
            <a:xfrm>
              <a:off x="0" y="0"/>
              <a:ext cx="12192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 name="Google Shape;24;p4">
              <a:hlinkClick r:id="rId2"/>
            </p:cNvPr>
            <p:cNvPicPr preferRelativeResize="0"/>
            <p:nvPr/>
          </p:nvPicPr>
          <p:blipFill rotWithShape="1">
            <a:blip r:embed="rId3">
              <a:alphaModFix/>
            </a:blip>
            <a:srcRect/>
            <a:stretch/>
          </p:blipFill>
          <p:spPr>
            <a:xfrm>
              <a:off x="465600" y="331100"/>
              <a:ext cx="5101466" cy="2201299"/>
            </a:xfrm>
            <a:prstGeom prst="rect">
              <a:avLst/>
            </a:prstGeom>
            <a:noFill/>
            <a:ln>
              <a:noFill/>
            </a:ln>
          </p:spPr>
        </p:pic>
        <p:sp>
          <p:nvSpPr>
            <p:cNvPr id="25" name="Google Shape;25;p4"/>
            <p:cNvSpPr txBox="1"/>
            <p:nvPr/>
          </p:nvSpPr>
          <p:spPr>
            <a:xfrm>
              <a:off x="463500" y="2858061"/>
              <a:ext cx="8956500" cy="244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3600" b="1">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lang="en" sz="3600" b="1">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lang="en" sz="3600" b="1">
                  <a:solidFill>
                    <a:srgbClr val="3F3F3F"/>
                  </a:solidFill>
                  <a:latin typeface="Poppins"/>
                  <a:ea typeface="Poppins"/>
                  <a:cs typeface="Poppins"/>
                  <a:sym typeface="Poppins"/>
                </a:rPr>
                <a:t>PowerPoint</a:t>
              </a: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r>
                <a:rPr lang="en" sz="3000" b="1">
                  <a:solidFill>
                    <a:srgbClr val="FFCB25"/>
                  </a:solidFill>
                  <a:latin typeface="Poppins"/>
                  <a:ea typeface="Poppins"/>
                  <a:cs typeface="Poppins"/>
                  <a:sym typeface="Poppins"/>
                </a:rPr>
                <a:t>NOT to be sold as is or modified!</a:t>
              </a:r>
              <a:endParaRPr sz="3000" b="1">
                <a:solidFill>
                  <a:srgbClr val="FFCB25"/>
                </a:solidFill>
                <a:latin typeface="Poppins"/>
                <a:ea typeface="Poppins"/>
                <a:cs typeface="Poppins"/>
                <a:sym typeface="Poppins"/>
              </a:endParaRPr>
            </a:p>
            <a:p>
              <a:pPr marL="0" lvl="0" indent="0" algn="l" rtl="0">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FAQ</a:t>
              </a:r>
              <a:r>
                <a:rPr lang="en" sz="4400" b="1">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marL="0" lvl="0" indent="0" algn="l" rtl="0">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26" name="Google Shape;26;p4"/>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27" name="Google Shape;27;p4">
              <a:hlinkClick r:id="rId5"/>
            </p:cNvPr>
            <p:cNvPicPr preferRelativeResize="0"/>
            <p:nvPr/>
          </p:nvPicPr>
          <p:blipFill>
            <a:blip r:embed="rId6">
              <a:alphaModFix/>
            </a:blip>
            <a:stretch>
              <a:fillRect/>
            </a:stretch>
          </p:blipFill>
          <p:spPr>
            <a:xfrm>
              <a:off x="8982558" y="5912306"/>
              <a:ext cx="713232" cy="637863"/>
            </a:xfrm>
            <a:prstGeom prst="rect">
              <a:avLst/>
            </a:prstGeom>
            <a:noFill/>
            <a:ln>
              <a:noFill/>
            </a:ln>
          </p:spPr>
        </p:pic>
        <p:pic>
          <p:nvPicPr>
            <p:cNvPr id="28" name="Google Shape;28;p4">
              <a:hlinkClick r:id="rId7"/>
            </p:cNvPr>
            <p:cNvPicPr preferRelativeResize="0"/>
            <p:nvPr/>
          </p:nvPicPr>
          <p:blipFill>
            <a:blip r:embed="rId8">
              <a:alphaModFix/>
            </a:blip>
            <a:stretch>
              <a:fillRect/>
            </a:stretch>
          </p:blipFill>
          <p:spPr>
            <a:xfrm>
              <a:off x="9764428" y="5916798"/>
              <a:ext cx="708660" cy="628879"/>
            </a:xfrm>
            <a:prstGeom prst="rect">
              <a:avLst/>
            </a:prstGeom>
            <a:noFill/>
            <a:ln>
              <a:noFill/>
            </a:ln>
          </p:spPr>
        </p:pic>
        <p:pic>
          <p:nvPicPr>
            <p:cNvPr id="29" name="Google Shape;29;p4">
              <a:hlinkClick r:id="rId9"/>
            </p:cNvPr>
            <p:cNvPicPr preferRelativeResize="0"/>
            <p:nvPr/>
          </p:nvPicPr>
          <p:blipFill>
            <a:blip r:embed="rId10">
              <a:alphaModFix/>
            </a:blip>
            <a:stretch>
              <a:fillRect/>
            </a:stretch>
          </p:blipFill>
          <p:spPr>
            <a:xfrm>
              <a:off x="10541715" y="5905569"/>
              <a:ext cx="612648" cy="624387"/>
            </a:xfrm>
            <a:prstGeom prst="rect">
              <a:avLst/>
            </a:prstGeom>
            <a:noFill/>
            <a:ln>
              <a:noFill/>
            </a:ln>
          </p:spPr>
        </p:pic>
        <p:pic>
          <p:nvPicPr>
            <p:cNvPr id="30" name="Google Shape;30;p4">
              <a:hlinkClick r:id="rId11"/>
            </p:cNvPr>
            <p:cNvPicPr preferRelativeResize="0"/>
            <p:nvPr/>
          </p:nvPicPr>
          <p:blipFill>
            <a:blip r:embed="rId12">
              <a:alphaModFix/>
            </a:blip>
            <a:stretch>
              <a:fillRect/>
            </a:stretch>
          </p:blipFill>
          <p:spPr>
            <a:xfrm>
              <a:off x="11219049" y="5916799"/>
              <a:ext cx="699516" cy="601927"/>
            </a:xfrm>
            <a:prstGeom prst="rect">
              <a:avLst/>
            </a:prstGeom>
            <a:noFill/>
            <a:ln>
              <a:noFill/>
            </a:ln>
          </p:spPr>
        </p:pic>
        <p:sp>
          <p:nvSpPr>
            <p:cNvPr id="31" name="Google Shape;31;p4"/>
            <p:cNvSpPr txBox="1"/>
            <p:nvPr/>
          </p:nvSpPr>
          <p:spPr>
            <a:xfrm>
              <a:off x="7072500" y="4813375"/>
              <a:ext cx="4915500" cy="100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b="1">
                  <a:solidFill>
                    <a:srgbClr val="252525"/>
                  </a:solidFill>
                  <a:latin typeface="Homemade Apple"/>
                  <a:ea typeface="Homemade Apple"/>
                  <a:cs typeface="Homemade Apple"/>
                  <a:sym typeface="Homemade Apple"/>
                </a:rPr>
                <a:t>Sharing is caring!</a:t>
              </a:r>
              <a:endParaRPr sz="2400" b="1">
                <a:solidFill>
                  <a:srgbClr val="252525"/>
                </a:solidFill>
                <a:latin typeface="Homemade Apple"/>
                <a:ea typeface="Homemade Apple"/>
                <a:cs typeface="Homemade Apple"/>
                <a:sym typeface="Homemade Apple"/>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52"/>
        <p:cNvGrpSpPr/>
        <p:nvPr/>
      </p:nvGrpSpPr>
      <p:grpSpPr>
        <a:xfrm>
          <a:off x="0" y="0"/>
          <a:ext cx="0" cy="0"/>
          <a:chOff x="0" y="0"/>
          <a:chExt cx="0" cy="0"/>
        </a:xfrm>
      </p:grpSpPr>
      <p:sp>
        <p:nvSpPr>
          <p:cNvPr id="53" name="Google Shape;53;p6"/>
          <p:cNvSpPr/>
          <p:nvPr/>
        </p:nvSpPr>
        <p:spPr>
          <a:xfrm>
            <a:off x="7270450" y="1314275"/>
            <a:ext cx="4921500" cy="5543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0" y="0"/>
            <a:ext cx="12192000" cy="170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 name="Google Shape;55;p6"/>
          <p:cNvCxnSpPr/>
          <p:nvPr/>
        </p:nvCxnSpPr>
        <p:spPr>
          <a:xfrm>
            <a:off x="5320950" y="1311950"/>
            <a:ext cx="1550100" cy="0"/>
          </a:xfrm>
          <a:prstGeom prst="straightConnector1">
            <a:avLst/>
          </a:prstGeom>
          <a:noFill/>
          <a:ln w="38100" cap="rnd" cmpd="sng">
            <a:solidFill>
              <a:schemeClr val="accent2"/>
            </a:solidFill>
            <a:prstDash val="solid"/>
            <a:round/>
            <a:headEnd type="none" w="med" len="med"/>
            <a:tailEnd type="none" w="med" len="med"/>
          </a:ln>
        </p:spPr>
      </p:cxnSp>
      <p:grpSp>
        <p:nvGrpSpPr>
          <p:cNvPr id="56" name="Google Shape;56;p6"/>
          <p:cNvGrpSpPr/>
          <p:nvPr/>
        </p:nvGrpSpPr>
        <p:grpSpPr>
          <a:xfrm>
            <a:off x="10949325" y="570600"/>
            <a:ext cx="846900" cy="564600"/>
            <a:chOff x="10949325" y="570600"/>
            <a:chExt cx="846900" cy="564600"/>
          </a:xfrm>
        </p:grpSpPr>
        <p:sp>
          <p:nvSpPr>
            <p:cNvPr id="57" name="Google Shape;57;p6"/>
            <p:cNvSpPr/>
            <p:nvPr/>
          </p:nvSpPr>
          <p:spPr>
            <a:xfrm>
              <a:off x="10949325" y="5706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10949325" y="7992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10949325" y="10278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415600" y="288567"/>
            <a:ext cx="113607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lt1"/>
              </a:buClr>
              <a:buSzPts val="4000"/>
              <a:buFont typeface="Aldrich"/>
              <a:buNone/>
              <a:defRPr>
                <a:solidFill>
                  <a:schemeClr val="lt1"/>
                </a:solidFill>
              </a:defRPr>
            </a:lvl1pPr>
            <a:lvl2pPr lvl="1"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2pPr>
            <a:lvl3pPr lvl="2"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3pPr>
            <a:lvl4pPr lvl="3"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4pPr>
            <a:lvl5pPr lvl="4"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5pPr>
            <a:lvl6pPr lvl="5"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6pPr>
            <a:lvl7pPr lvl="6"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7pPr>
            <a:lvl8pPr lvl="7"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8pPr>
            <a:lvl9pPr lvl="8"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9pPr>
          </a:lstStyle>
          <a:p>
            <a:endParaRPr/>
          </a:p>
        </p:txBody>
      </p:sp>
      <p:sp>
        <p:nvSpPr>
          <p:cNvPr id="61" name="Google Shape;61;p6"/>
          <p:cNvSpPr txBox="1">
            <a:spLocks noGrp="1"/>
          </p:cNvSpPr>
          <p:nvPr>
            <p:ph type="body" idx="1"/>
          </p:nvPr>
        </p:nvSpPr>
        <p:spPr>
          <a:xfrm>
            <a:off x="1618200" y="2495350"/>
            <a:ext cx="8955600" cy="2883300"/>
          </a:xfrm>
          <a:prstGeom prst="rect">
            <a:avLst/>
          </a:prstGeom>
        </p:spPr>
        <p:txBody>
          <a:bodyPr spcFirstLastPara="1" wrap="square" lIns="121900" tIns="121900" rIns="121900" bIns="121900" anchor="t" anchorCtr="0">
            <a:noAutofit/>
          </a:bodyPr>
          <a:lstStyle>
            <a:lvl1pPr marL="457200" lvl="0" indent="-368300" rtl="0">
              <a:spcBef>
                <a:spcPts val="0"/>
              </a:spcBef>
              <a:spcAft>
                <a:spcPts val="0"/>
              </a:spcAft>
              <a:buSzPts val="2200"/>
              <a:buChar char="●"/>
              <a:defRPr/>
            </a:lvl1pPr>
            <a:lvl2pPr marL="914400" lvl="1" indent="-368300" rtl="0">
              <a:spcBef>
                <a:spcPts val="2100"/>
              </a:spcBef>
              <a:spcAft>
                <a:spcPts val="0"/>
              </a:spcAft>
              <a:buSzPts val="2200"/>
              <a:buChar char="○"/>
              <a:defRPr/>
            </a:lvl2pPr>
            <a:lvl3pPr marL="1371600" lvl="2" indent="-368300" rtl="0">
              <a:spcBef>
                <a:spcPts val="2100"/>
              </a:spcBef>
              <a:spcAft>
                <a:spcPts val="0"/>
              </a:spcAft>
              <a:buSzPts val="2200"/>
              <a:buChar char="■"/>
              <a:defRPr/>
            </a:lvl3pPr>
            <a:lvl4pPr marL="1828800" lvl="3" indent="-368300" rtl="0">
              <a:spcBef>
                <a:spcPts val="2100"/>
              </a:spcBef>
              <a:spcAft>
                <a:spcPts val="0"/>
              </a:spcAft>
              <a:buSzPts val="2200"/>
              <a:buChar char="●"/>
              <a:defRPr/>
            </a:lvl4pPr>
            <a:lvl5pPr marL="2286000" lvl="4" indent="-368300" rtl="0">
              <a:spcBef>
                <a:spcPts val="2100"/>
              </a:spcBef>
              <a:spcAft>
                <a:spcPts val="0"/>
              </a:spcAft>
              <a:buSzPts val="2200"/>
              <a:buChar char="○"/>
              <a:defRPr/>
            </a:lvl5pPr>
            <a:lvl6pPr marL="2743200" lvl="5" indent="-368300" rtl="0">
              <a:spcBef>
                <a:spcPts val="2100"/>
              </a:spcBef>
              <a:spcAft>
                <a:spcPts val="0"/>
              </a:spcAft>
              <a:buSzPts val="2200"/>
              <a:buChar char="■"/>
              <a:defRPr/>
            </a:lvl6pPr>
            <a:lvl7pPr marL="3200400" lvl="6" indent="-368300" rtl="0">
              <a:spcBef>
                <a:spcPts val="2100"/>
              </a:spcBef>
              <a:spcAft>
                <a:spcPts val="0"/>
              </a:spcAft>
              <a:buSzPts val="2200"/>
              <a:buChar char="●"/>
              <a:defRPr/>
            </a:lvl7pPr>
            <a:lvl8pPr marL="3657600" lvl="7" indent="-368300" rtl="0">
              <a:spcBef>
                <a:spcPts val="2100"/>
              </a:spcBef>
              <a:spcAft>
                <a:spcPts val="0"/>
              </a:spcAft>
              <a:buSzPts val="2200"/>
              <a:buChar char="○"/>
              <a:defRPr/>
            </a:lvl8pPr>
            <a:lvl9pPr marL="4114800" lvl="8" indent="-368300" rtl="0">
              <a:spcBef>
                <a:spcPts val="2100"/>
              </a:spcBef>
              <a:spcAft>
                <a:spcPts val="2100"/>
              </a:spcAft>
              <a:buSzPts val="22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1" name="Shape 96"/>
        <p:cNvGrpSpPr/>
        <p:nvPr/>
      </p:nvGrpSpPr>
      <p:grpSpPr>
        <a:xfrm>
          <a:off x="0" y="0"/>
          <a:ext cx="0" cy="0"/>
          <a:chOff x="0" y="0"/>
          <a:chExt cx="0" cy="0"/>
        </a:xfrm>
      </p:grpSpPr>
      <p:sp>
        <p:nvSpPr>
          <p:cNvPr id="97" name="Google Shape;97;p9"/>
          <p:cNvSpPr/>
          <p:nvPr/>
        </p:nvSpPr>
        <p:spPr>
          <a:xfrm>
            <a:off x="558100" y="2147325"/>
            <a:ext cx="11095500" cy="3984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txBox="1">
            <a:spLocks noGrp="1"/>
          </p:cNvSpPr>
          <p:nvPr>
            <p:ph type="title"/>
          </p:nvPr>
        </p:nvSpPr>
        <p:spPr>
          <a:xfrm>
            <a:off x="920625" y="2434225"/>
            <a:ext cx="10390500" cy="33993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99" name="Google Shape;99;p9"/>
          <p:cNvSpPr txBox="1">
            <a:spLocks noGrp="1"/>
          </p:cNvSpPr>
          <p:nvPr>
            <p:ph type="subTitle" idx="1"/>
          </p:nvPr>
        </p:nvSpPr>
        <p:spPr>
          <a:xfrm>
            <a:off x="632875" y="5919475"/>
            <a:ext cx="11379900" cy="717900"/>
          </a:xfrm>
          <a:prstGeom prst="rect">
            <a:avLst/>
          </a:prstGeom>
        </p:spPr>
        <p:txBody>
          <a:bodyPr spcFirstLastPara="1" wrap="square" lIns="121900" tIns="121900" rIns="121900" bIns="121900" anchor="b" anchorCtr="0">
            <a:noAutofit/>
          </a:bodyPr>
          <a:lstStyle>
            <a:lvl1pPr lvl="0" algn="ctr" rtl="0">
              <a:lnSpc>
                <a:spcPct val="100000"/>
              </a:lnSpc>
              <a:spcBef>
                <a:spcPts val="0"/>
              </a:spcBef>
              <a:spcAft>
                <a:spcPts val="0"/>
              </a:spcAft>
              <a:buSzPts val="2200"/>
              <a:buNone/>
              <a:defRPr/>
            </a:lvl1pPr>
            <a:lvl2pPr lvl="1" algn="ctr" rtl="0">
              <a:lnSpc>
                <a:spcPct val="100000"/>
              </a:lnSpc>
              <a:spcBef>
                <a:spcPts val="0"/>
              </a:spcBef>
              <a:spcAft>
                <a:spcPts val="0"/>
              </a:spcAft>
              <a:buSzPts val="2200"/>
              <a:buNone/>
              <a:defRPr/>
            </a:lvl2pPr>
            <a:lvl3pPr lvl="2" algn="ctr" rtl="0">
              <a:lnSpc>
                <a:spcPct val="100000"/>
              </a:lnSpc>
              <a:spcBef>
                <a:spcPts val="0"/>
              </a:spcBef>
              <a:spcAft>
                <a:spcPts val="0"/>
              </a:spcAft>
              <a:buSzPts val="2200"/>
              <a:buNone/>
              <a:defRPr/>
            </a:lvl3pPr>
            <a:lvl4pPr lvl="3" algn="ctr" rtl="0">
              <a:lnSpc>
                <a:spcPct val="100000"/>
              </a:lnSpc>
              <a:spcBef>
                <a:spcPts val="0"/>
              </a:spcBef>
              <a:spcAft>
                <a:spcPts val="0"/>
              </a:spcAft>
              <a:buSzPts val="2200"/>
              <a:buNone/>
              <a:defRPr/>
            </a:lvl4pPr>
            <a:lvl5pPr lvl="4" algn="ctr" rtl="0">
              <a:lnSpc>
                <a:spcPct val="100000"/>
              </a:lnSpc>
              <a:spcBef>
                <a:spcPts val="0"/>
              </a:spcBef>
              <a:spcAft>
                <a:spcPts val="0"/>
              </a:spcAft>
              <a:buSzPts val="2200"/>
              <a:buNone/>
              <a:defRPr/>
            </a:lvl5pPr>
            <a:lvl6pPr lvl="5" algn="ctr" rtl="0">
              <a:lnSpc>
                <a:spcPct val="100000"/>
              </a:lnSpc>
              <a:spcBef>
                <a:spcPts val="0"/>
              </a:spcBef>
              <a:spcAft>
                <a:spcPts val="0"/>
              </a:spcAft>
              <a:buSzPts val="2200"/>
              <a:buNone/>
              <a:defRPr/>
            </a:lvl6pPr>
            <a:lvl7pPr lvl="6" algn="ctr" rtl="0">
              <a:lnSpc>
                <a:spcPct val="100000"/>
              </a:lnSpc>
              <a:spcBef>
                <a:spcPts val="0"/>
              </a:spcBef>
              <a:spcAft>
                <a:spcPts val="0"/>
              </a:spcAft>
              <a:buSzPts val="2200"/>
              <a:buNone/>
              <a:defRPr/>
            </a:lvl7pPr>
            <a:lvl8pPr lvl="7" algn="ctr" rtl="0">
              <a:lnSpc>
                <a:spcPct val="100000"/>
              </a:lnSpc>
              <a:spcBef>
                <a:spcPts val="0"/>
              </a:spcBef>
              <a:spcAft>
                <a:spcPts val="0"/>
              </a:spcAft>
              <a:buSzPts val="2200"/>
              <a:buNone/>
              <a:defRPr/>
            </a:lvl8pPr>
            <a:lvl9pPr lvl="8" algn="ctr" rtl="0">
              <a:lnSpc>
                <a:spcPct val="100000"/>
              </a:lnSpc>
              <a:spcBef>
                <a:spcPts val="0"/>
              </a:spcBef>
              <a:spcAft>
                <a:spcPts val="0"/>
              </a:spcAft>
              <a:buSzPts val="2200"/>
              <a:buNone/>
              <a:defRPr/>
            </a:lvl9pPr>
          </a:lstStyle>
          <a:p>
            <a:endParaRPr/>
          </a:p>
        </p:txBody>
      </p:sp>
      <p:sp>
        <p:nvSpPr>
          <p:cNvPr id="100" name="Google Shape;100;p9"/>
          <p:cNvSpPr/>
          <p:nvPr/>
        </p:nvSpPr>
        <p:spPr>
          <a:xfrm>
            <a:off x="0" y="0"/>
            <a:ext cx="12192000" cy="170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 name="Google Shape;101;p9"/>
          <p:cNvCxnSpPr/>
          <p:nvPr/>
        </p:nvCxnSpPr>
        <p:spPr>
          <a:xfrm>
            <a:off x="5320950" y="1311950"/>
            <a:ext cx="1550100" cy="0"/>
          </a:xfrm>
          <a:prstGeom prst="straightConnector1">
            <a:avLst/>
          </a:prstGeom>
          <a:noFill/>
          <a:ln w="38100" cap="rnd" cmpd="sng">
            <a:solidFill>
              <a:schemeClr val="accent2"/>
            </a:solidFill>
            <a:prstDash val="solid"/>
            <a:round/>
            <a:headEnd type="none" w="med" len="med"/>
            <a:tailEnd type="none" w="med" len="med"/>
          </a:ln>
        </p:spPr>
      </p:cxnSp>
      <p:grpSp>
        <p:nvGrpSpPr>
          <p:cNvPr id="102" name="Google Shape;102;p9"/>
          <p:cNvGrpSpPr/>
          <p:nvPr/>
        </p:nvGrpSpPr>
        <p:grpSpPr>
          <a:xfrm>
            <a:off x="10949325" y="570600"/>
            <a:ext cx="846900" cy="564600"/>
            <a:chOff x="10949325" y="570600"/>
            <a:chExt cx="846900" cy="564600"/>
          </a:xfrm>
        </p:grpSpPr>
        <p:sp>
          <p:nvSpPr>
            <p:cNvPr id="103" name="Google Shape;103;p9"/>
            <p:cNvSpPr/>
            <p:nvPr/>
          </p:nvSpPr>
          <p:spPr>
            <a:xfrm>
              <a:off x="10949325" y="5706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p:cNvSpPr/>
            <p:nvPr/>
          </p:nvSpPr>
          <p:spPr>
            <a:xfrm>
              <a:off x="10949325" y="7992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9"/>
            <p:cNvSpPr/>
            <p:nvPr/>
          </p:nvSpPr>
          <p:spPr>
            <a:xfrm>
              <a:off x="10949325" y="10278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9"/>
          <p:cNvSpPr txBox="1">
            <a:spLocks noGrp="1"/>
          </p:cNvSpPr>
          <p:nvPr>
            <p:ph type="title" idx="2"/>
          </p:nvPr>
        </p:nvSpPr>
        <p:spPr>
          <a:xfrm>
            <a:off x="415600" y="288567"/>
            <a:ext cx="113607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lt1"/>
              </a:buClr>
              <a:buSzPts val="4000"/>
              <a:buFont typeface="Aldrich"/>
              <a:buNone/>
              <a:defRPr>
                <a:solidFill>
                  <a:schemeClr val="lt1"/>
                </a:solidFill>
              </a:defRPr>
            </a:lvl1pPr>
            <a:lvl2pPr lvl="1"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2pPr>
            <a:lvl3pPr lvl="2"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3pPr>
            <a:lvl4pPr lvl="3"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4pPr>
            <a:lvl5pPr lvl="4"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5pPr>
            <a:lvl6pPr lvl="5"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6pPr>
            <a:lvl7pPr lvl="6"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7pPr>
            <a:lvl8pPr lvl="7"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8pPr>
            <a:lvl9pPr lvl="8"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14 Map">
  <p:cSld name="CUSTOM_13">
    <p:spTree>
      <p:nvGrpSpPr>
        <p:cNvPr id="1" name="Shape 121"/>
        <p:cNvGrpSpPr/>
        <p:nvPr/>
      </p:nvGrpSpPr>
      <p:grpSpPr>
        <a:xfrm>
          <a:off x="0" y="0"/>
          <a:ext cx="0" cy="0"/>
          <a:chOff x="0" y="0"/>
          <a:chExt cx="0" cy="0"/>
        </a:xfrm>
      </p:grpSpPr>
      <p:sp>
        <p:nvSpPr>
          <p:cNvPr id="122" name="Google Shape;122;p11"/>
          <p:cNvSpPr/>
          <p:nvPr/>
        </p:nvSpPr>
        <p:spPr>
          <a:xfrm>
            <a:off x="7930500" y="1314275"/>
            <a:ext cx="4261500" cy="5543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a:off x="0" y="0"/>
            <a:ext cx="12192000" cy="170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4" name="Google Shape;124;p11"/>
          <p:cNvCxnSpPr/>
          <p:nvPr/>
        </p:nvCxnSpPr>
        <p:spPr>
          <a:xfrm>
            <a:off x="5320950" y="1311950"/>
            <a:ext cx="1550100" cy="0"/>
          </a:xfrm>
          <a:prstGeom prst="straightConnector1">
            <a:avLst/>
          </a:prstGeom>
          <a:noFill/>
          <a:ln w="38100" cap="rnd" cmpd="sng">
            <a:solidFill>
              <a:schemeClr val="accent2"/>
            </a:solidFill>
            <a:prstDash val="solid"/>
            <a:round/>
            <a:headEnd type="none" w="med" len="med"/>
            <a:tailEnd type="none" w="med" len="med"/>
          </a:ln>
        </p:spPr>
      </p:cxnSp>
      <p:grpSp>
        <p:nvGrpSpPr>
          <p:cNvPr id="125" name="Google Shape;125;p11"/>
          <p:cNvGrpSpPr/>
          <p:nvPr/>
        </p:nvGrpSpPr>
        <p:grpSpPr>
          <a:xfrm>
            <a:off x="10949325" y="570600"/>
            <a:ext cx="846900" cy="564600"/>
            <a:chOff x="10949325" y="570600"/>
            <a:chExt cx="846900" cy="564600"/>
          </a:xfrm>
        </p:grpSpPr>
        <p:sp>
          <p:nvSpPr>
            <p:cNvPr id="126" name="Google Shape;126;p11"/>
            <p:cNvSpPr/>
            <p:nvPr/>
          </p:nvSpPr>
          <p:spPr>
            <a:xfrm>
              <a:off x="10949325" y="5706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1"/>
            <p:cNvSpPr/>
            <p:nvPr/>
          </p:nvSpPr>
          <p:spPr>
            <a:xfrm>
              <a:off x="10949325" y="7992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1"/>
            <p:cNvSpPr/>
            <p:nvPr/>
          </p:nvSpPr>
          <p:spPr>
            <a:xfrm>
              <a:off x="10949325" y="10278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1"/>
          <p:cNvSpPr txBox="1">
            <a:spLocks noGrp="1"/>
          </p:cNvSpPr>
          <p:nvPr>
            <p:ph type="subTitle" idx="1"/>
          </p:nvPr>
        </p:nvSpPr>
        <p:spPr>
          <a:xfrm>
            <a:off x="8225931" y="1882375"/>
            <a:ext cx="3397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30" name="Google Shape;130;p11"/>
          <p:cNvSpPr txBox="1">
            <a:spLocks noGrp="1"/>
          </p:cNvSpPr>
          <p:nvPr>
            <p:ph type="subTitle" idx="2"/>
          </p:nvPr>
        </p:nvSpPr>
        <p:spPr>
          <a:xfrm>
            <a:off x="8225931" y="4102757"/>
            <a:ext cx="3397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31" name="Google Shape;131;p11"/>
          <p:cNvSpPr txBox="1">
            <a:spLocks noGrp="1"/>
          </p:cNvSpPr>
          <p:nvPr>
            <p:ph type="title"/>
          </p:nvPr>
        </p:nvSpPr>
        <p:spPr>
          <a:xfrm>
            <a:off x="415600" y="288567"/>
            <a:ext cx="113607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lt1"/>
              </a:buClr>
              <a:buSzPts val="4000"/>
              <a:buFont typeface="Aldrich"/>
              <a:buNone/>
              <a:defRPr>
                <a:solidFill>
                  <a:schemeClr val="lt1"/>
                </a:solidFill>
              </a:defRPr>
            </a:lvl1pPr>
            <a:lvl2pPr lvl="1"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2pPr>
            <a:lvl3pPr lvl="2"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3pPr>
            <a:lvl4pPr lvl="3"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4pPr>
            <a:lvl5pPr lvl="4"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5pPr>
            <a:lvl6pPr lvl="5"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6pPr>
            <a:lvl7pPr lvl="6"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7pPr>
            <a:lvl8pPr lvl="7"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8pPr>
            <a:lvl9pPr lvl="8"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9pPr>
          </a:lstStyle>
          <a:p>
            <a:endParaRPr/>
          </a:p>
        </p:txBody>
      </p:sp>
      <p:sp>
        <p:nvSpPr>
          <p:cNvPr id="132" name="Google Shape;132;p11"/>
          <p:cNvSpPr txBox="1">
            <a:spLocks noGrp="1"/>
          </p:cNvSpPr>
          <p:nvPr>
            <p:ph type="body" idx="3"/>
          </p:nvPr>
        </p:nvSpPr>
        <p:spPr>
          <a:xfrm>
            <a:off x="8225925" y="2318375"/>
            <a:ext cx="3397800" cy="15534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a:endParaRPr/>
          </a:p>
        </p:txBody>
      </p:sp>
      <p:sp>
        <p:nvSpPr>
          <p:cNvPr id="133" name="Google Shape;133;p11"/>
          <p:cNvSpPr txBox="1">
            <a:spLocks noGrp="1"/>
          </p:cNvSpPr>
          <p:nvPr>
            <p:ph type="body" idx="4"/>
          </p:nvPr>
        </p:nvSpPr>
        <p:spPr>
          <a:xfrm>
            <a:off x="8225925" y="4506700"/>
            <a:ext cx="3397800" cy="15534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155"/>
        <p:cNvGrpSpPr/>
        <p:nvPr/>
      </p:nvGrpSpPr>
      <p:grpSpPr>
        <a:xfrm>
          <a:off x="0" y="0"/>
          <a:ext cx="0" cy="0"/>
          <a:chOff x="0" y="0"/>
          <a:chExt cx="0" cy="0"/>
        </a:xfrm>
      </p:grpSpPr>
      <p:sp>
        <p:nvSpPr>
          <p:cNvPr id="156" name="Google Shape;156;p13"/>
          <p:cNvSpPr txBox="1">
            <a:spLocks noGrp="1"/>
          </p:cNvSpPr>
          <p:nvPr>
            <p:ph type="title"/>
          </p:nvPr>
        </p:nvSpPr>
        <p:spPr>
          <a:xfrm>
            <a:off x="5978200" y="974375"/>
            <a:ext cx="558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57" name="Google Shape;157;p13"/>
          <p:cNvSpPr txBox="1">
            <a:spLocks noGrp="1"/>
          </p:cNvSpPr>
          <p:nvPr>
            <p:ph type="body" idx="1"/>
          </p:nvPr>
        </p:nvSpPr>
        <p:spPr>
          <a:xfrm>
            <a:off x="5978300" y="2508425"/>
            <a:ext cx="5581500" cy="3106800"/>
          </a:xfrm>
          <a:prstGeom prst="rect">
            <a:avLst/>
          </a:prstGeom>
        </p:spPr>
        <p:txBody>
          <a:bodyPr spcFirstLastPara="1" wrap="square" lIns="121900" tIns="121900" rIns="121900" bIns="121900" anchor="t" anchorCtr="0">
            <a:noAutofit/>
          </a:bodyPr>
          <a:lstStyle>
            <a:lvl1pPr marL="457200" lvl="0" indent="-368300">
              <a:spcBef>
                <a:spcPts val="0"/>
              </a:spcBef>
              <a:spcAft>
                <a:spcPts val="0"/>
              </a:spcAft>
              <a:buSzPts val="2200"/>
              <a:buChar char="●"/>
              <a:defRPr/>
            </a:lvl1pPr>
            <a:lvl2pPr marL="914400" lvl="1" indent="-368300">
              <a:spcBef>
                <a:spcPts val="2100"/>
              </a:spcBef>
              <a:spcAft>
                <a:spcPts val="0"/>
              </a:spcAft>
              <a:buSzPts val="2200"/>
              <a:buChar char="○"/>
              <a:defRPr/>
            </a:lvl2pPr>
            <a:lvl3pPr marL="1371600" lvl="2" indent="-368300">
              <a:spcBef>
                <a:spcPts val="2100"/>
              </a:spcBef>
              <a:spcAft>
                <a:spcPts val="0"/>
              </a:spcAft>
              <a:buSzPts val="2200"/>
              <a:buChar char="■"/>
              <a:defRPr/>
            </a:lvl3pPr>
            <a:lvl4pPr marL="1828800" lvl="3" indent="-368300">
              <a:spcBef>
                <a:spcPts val="2100"/>
              </a:spcBef>
              <a:spcAft>
                <a:spcPts val="0"/>
              </a:spcAft>
              <a:buSzPts val="2200"/>
              <a:buChar char="●"/>
              <a:defRPr/>
            </a:lvl4pPr>
            <a:lvl5pPr marL="2286000" lvl="4" indent="-368300">
              <a:spcBef>
                <a:spcPts val="2100"/>
              </a:spcBef>
              <a:spcAft>
                <a:spcPts val="0"/>
              </a:spcAft>
              <a:buSzPts val="2200"/>
              <a:buChar char="○"/>
              <a:defRPr/>
            </a:lvl5pPr>
            <a:lvl6pPr marL="2743200" lvl="5" indent="-368300">
              <a:spcBef>
                <a:spcPts val="2100"/>
              </a:spcBef>
              <a:spcAft>
                <a:spcPts val="0"/>
              </a:spcAft>
              <a:buSzPts val="2200"/>
              <a:buChar char="■"/>
              <a:defRPr/>
            </a:lvl6pPr>
            <a:lvl7pPr marL="3200400" lvl="6" indent="-368300">
              <a:spcBef>
                <a:spcPts val="2100"/>
              </a:spcBef>
              <a:spcAft>
                <a:spcPts val="0"/>
              </a:spcAft>
              <a:buSzPts val="2200"/>
              <a:buChar char="●"/>
              <a:defRPr/>
            </a:lvl7pPr>
            <a:lvl8pPr marL="3657600" lvl="7" indent="-368300">
              <a:spcBef>
                <a:spcPts val="2100"/>
              </a:spcBef>
              <a:spcAft>
                <a:spcPts val="0"/>
              </a:spcAft>
              <a:buSzPts val="2200"/>
              <a:buChar char="○"/>
              <a:defRPr/>
            </a:lvl8pPr>
            <a:lvl9pPr marL="4114800" lvl="8" indent="-368300">
              <a:spcBef>
                <a:spcPts val="2100"/>
              </a:spcBef>
              <a:spcAft>
                <a:spcPts val="2100"/>
              </a:spcAft>
              <a:buSzPts val="22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158"/>
        <p:cNvGrpSpPr/>
        <p:nvPr/>
      </p:nvGrpSpPr>
      <p:grpSpPr>
        <a:xfrm>
          <a:off x="0" y="0"/>
          <a:ext cx="0" cy="0"/>
          <a:chOff x="0" y="0"/>
          <a:chExt cx="0" cy="0"/>
        </a:xfrm>
      </p:grpSpPr>
      <p:sp>
        <p:nvSpPr>
          <p:cNvPr id="159" name="Google Shape;159;p14"/>
          <p:cNvSpPr/>
          <p:nvPr/>
        </p:nvSpPr>
        <p:spPr>
          <a:xfrm>
            <a:off x="6281625" y="3381625"/>
            <a:ext cx="5910300" cy="347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60" name="Google Shape;160;p14"/>
          <p:cNvSpPr txBox="1">
            <a:spLocks noGrp="1"/>
          </p:cNvSpPr>
          <p:nvPr>
            <p:ph type="subTitle" idx="1"/>
          </p:nvPr>
        </p:nvSpPr>
        <p:spPr>
          <a:xfrm>
            <a:off x="6130600" y="2516825"/>
            <a:ext cx="5581500" cy="717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lt1"/>
              </a:buClr>
              <a:buSzPts val="2100"/>
              <a:buNone/>
              <a:defRPr sz="2100" b="1">
                <a:solidFill>
                  <a:schemeClr val="lt1"/>
                </a:solidFill>
              </a:defRPr>
            </a:lvl1pPr>
            <a:lvl2pPr lvl="1" rtl="0">
              <a:spcBef>
                <a:spcPts val="2100"/>
              </a:spcBef>
              <a:spcAft>
                <a:spcPts val="0"/>
              </a:spcAft>
              <a:buClr>
                <a:schemeClr val="lt1"/>
              </a:buClr>
              <a:buSzPts val="2100"/>
              <a:buNone/>
              <a:defRPr sz="2100" b="1">
                <a:solidFill>
                  <a:schemeClr val="lt1"/>
                </a:solidFill>
              </a:defRPr>
            </a:lvl2pPr>
            <a:lvl3pPr lvl="2" rtl="0">
              <a:spcBef>
                <a:spcPts val="2100"/>
              </a:spcBef>
              <a:spcAft>
                <a:spcPts val="0"/>
              </a:spcAft>
              <a:buClr>
                <a:schemeClr val="lt1"/>
              </a:buClr>
              <a:buSzPts val="2100"/>
              <a:buNone/>
              <a:defRPr sz="2100" b="1">
                <a:solidFill>
                  <a:schemeClr val="lt1"/>
                </a:solidFill>
              </a:defRPr>
            </a:lvl3pPr>
            <a:lvl4pPr lvl="3" rtl="0">
              <a:spcBef>
                <a:spcPts val="2100"/>
              </a:spcBef>
              <a:spcAft>
                <a:spcPts val="0"/>
              </a:spcAft>
              <a:buClr>
                <a:schemeClr val="lt1"/>
              </a:buClr>
              <a:buSzPts val="2100"/>
              <a:buNone/>
              <a:defRPr sz="2100" b="1">
                <a:solidFill>
                  <a:schemeClr val="lt1"/>
                </a:solidFill>
              </a:defRPr>
            </a:lvl4pPr>
            <a:lvl5pPr lvl="4" rtl="0">
              <a:spcBef>
                <a:spcPts val="2100"/>
              </a:spcBef>
              <a:spcAft>
                <a:spcPts val="0"/>
              </a:spcAft>
              <a:buClr>
                <a:schemeClr val="lt1"/>
              </a:buClr>
              <a:buSzPts val="2100"/>
              <a:buNone/>
              <a:defRPr sz="2100" b="1">
                <a:solidFill>
                  <a:schemeClr val="lt1"/>
                </a:solidFill>
              </a:defRPr>
            </a:lvl5pPr>
            <a:lvl6pPr lvl="5" rtl="0">
              <a:spcBef>
                <a:spcPts val="2100"/>
              </a:spcBef>
              <a:spcAft>
                <a:spcPts val="0"/>
              </a:spcAft>
              <a:buClr>
                <a:schemeClr val="lt1"/>
              </a:buClr>
              <a:buSzPts val="2100"/>
              <a:buNone/>
              <a:defRPr sz="2100" b="1">
                <a:solidFill>
                  <a:schemeClr val="lt1"/>
                </a:solidFill>
              </a:defRPr>
            </a:lvl6pPr>
            <a:lvl7pPr lvl="6" rtl="0">
              <a:spcBef>
                <a:spcPts val="2100"/>
              </a:spcBef>
              <a:spcAft>
                <a:spcPts val="0"/>
              </a:spcAft>
              <a:buClr>
                <a:schemeClr val="lt1"/>
              </a:buClr>
              <a:buSzPts val="2100"/>
              <a:buNone/>
              <a:defRPr sz="2100" b="1">
                <a:solidFill>
                  <a:schemeClr val="lt1"/>
                </a:solidFill>
              </a:defRPr>
            </a:lvl7pPr>
            <a:lvl8pPr lvl="7" rtl="0">
              <a:spcBef>
                <a:spcPts val="2100"/>
              </a:spcBef>
              <a:spcAft>
                <a:spcPts val="0"/>
              </a:spcAft>
              <a:buClr>
                <a:schemeClr val="lt1"/>
              </a:buClr>
              <a:buSzPts val="2100"/>
              <a:buNone/>
              <a:defRPr sz="2100" b="1">
                <a:solidFill>
                  <a:schemeClr val="lt1"/>
                </a:solidFill>
              </a:defRPr>
            </a:lvl8pPr>
            <a:lvl9pPr lvl="8" rtl="0">
              <a:spcBef>
                <a:spcPts val="2100"/>
              </a:spcBef>
              <a:spcAft>
                <a:spcPts val="2100"/>
              </a:spcAft>
              <a:buClr>
                <a:schemeClr val="lt1"/>
              </a:buClr>
              <a:buSzPts val="2100"/>
              <a:buNone/>
              <a:defRPr sz="2100" b="1">
                <a:solidFill>
                  <a:schemeClr val="lt1"/>
                </a:solidFill>
              </a:defRPr>
            </a:lvl9pPr>
          </a:lstStyle>
          <a:p>
            <a:endParaRPr/>
          </a:p>
        </p:txBody>
      </p:sp>
      <p:sp>
        <p:nvSpPr>
          <p:cNvPr id="161" name="Google Shape;161;p14"/>
          <p:cNvSpPr txBox="1">
            <a:spLocks noGrp="1"/>
          </p:cNvSpPr>
          <p:nvPr>
            <p:ph type="title"/>
          </p:nvPr>
        </p:nvSpPr>
        <p:spPr>
          <a:xfrm>
            <a:off x="6130600" y="974375"/>
            <a:ext cx="558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162" name="Google Shape;162;p14"/>
          <p:cNvSpPr txBox="1">
            <a:spLocks noGrp="1"/>
          </p:cNvSpPr>
          <p:nvPr>
            <p:ph type="body" idx="2"/>
          </p:nvPr>
        </p:nvSpPr>
        <p:spPr>
          <a:xfrm>
            <a:off x="6130650" y="3381625"/>
            <a:ext cx="5581500" cy="1341600"/>
          </a:xfrm>
          <a:prstGeom prst="rect">
            <a:avLst/>
          </a:prstGeom>
        </p:spPr>
        <p:txBody>
          <a:bodyPr spcFirstLastPara="1" wrap="square" lIns="121900" tIns="121900" rIns="121900" bIns="121900" anchor="t" anchorCtr="0">
            <a:noAutofit/>
          </a:bodyPr>
          <a:lstStyle>
            <a:lvl1pPr marL="457200" lvl="0" indent="-368300">
              <a:lnSpc>
                <a:spcPct val="100000"/>
              </a:lnSpc>
              <a:spcBef>
                <a:spcPts val="0"/>
              </a:spcBef>
              <a:spcAft>
                <a:spcPts val="0"/>
              </a:spcAft>
              <a:buClr>
                <a:schemeClr val="lt1"/>
              </a:buClr>
              <a:buSzPts val="2200"/>
              <a:buChar char="●"/>
              <a:defRPr>
                <a:solidFill>
                  <a:schemeClr val="lt1"/>
                </a:solidFill>
              </a:defRPr>
            </a:lvl1pPr>
            <a:lvl2pPr marL="914400" lvl="1" indent="-368300">
              <a:lnSpc>
                <a:spcPct val="100000"/>
              </a:lnSpc>
              <a:spcBef>
                <a:spcPts val="0"/>
              </a:spcBef>
              <a:spcAft>
                <a:spcPts val="0"/>
              </a:spcAft>
              <a:buClr>
                <a:schemeClr val="lt1"/>
              </a:buClr>
              <a:buSzPts val="2200"/>
              <a:buChar char="○"/>
              <a:defRPr>
                <a:solidFill>
                  <a:schemeClr val="lt1"/>
                </a:solidFill>
              </a:defRPr>
            </a:lvl2pPr>
            <a:lvl3pPr marL="1371600" lvl="2" indent="-368300">
              <a:lnSpc>
                <a:spcPct val="100000"/>
              </a:lnSpc>
              <a:spcBef>
                <a:spcPts val="0"/>
              </a:spcBef>
              <a:spcAft>
                <a:spcPts val="0"/>
              </a:spcAft>
              <a:buClr>
                <a:schemeClr val="lt1"/>
              </a:buClr>
              <a:buSzPts val="2200"/>
              <a:buChar char="■"/>
              <a:defRPr>
                <a:solidFill>
                  <a:schemeClr val="lt1"/>
                </a:solidFill>
              </a:defRPr>
            </a:lvl3pPr>
            <a:lvl4pPr marL="1828800" lvl="3" indent="-368300">
              <a:lnSpc>
                <a:spcPct val="100000"/>
              </a:lnSpc>
              <a:spcBef>
                <a:spcPts val="0"/>
              </a:spcBef>
              <a:spcAft>
                <a:spcPts val="0"/>
              </a:spcAft>
              <a:buClr>
                <a:schemeClr val="lt1"/>
              </a:buClr>
              <a:buSzPts val="2200"/>
              <a:buChar char="●"/>
              <a:defRPr>
                <a:solidFill>
                  <a:schemeClr val="lt1"/>
                </a:solidFill>
              </a:defRPr>
            </a:lvl4pPr>
            <a:lvl5pPr marL="2286000" lvl="4" indent="-368300">
              <a:lnSpc>
                <a:spcPct val="100000"/>
              </a:lnSpc>
              <a:spcBef>
                <a:spcPts val="0"/>
              </a:spcBef>
              <a:spcAft>
                <a:spcPts val="0"/>
              </a:spcAft>
              <a:buClr>
                <a:schemeClr val="lt1"/>
              </a:buClr>
              <a:buSzPts val="2200"/>
              <a:buChar char="○"/>
              <a:defRPr>
                <a:solidFill>
                  <a:schemeClr val="lt1"/>
                </a:solidFill>
              </a:defRPr>
            </a:lvl5pPr>
            <a:lvl6pPr marL="2743200" lvl="5" indent="-368300">
              <a:lnSpc>
                <a:spcPct val="100000"/>
              </a:lnSpc>
              <a:spcBef>
                <a:spcPts val="0"/>
              </a:spcBef>
              <a:spcAft>
                <a:spcPts val="0"/>
              </a:spcAft>
              <a:buClr>
                <a:schemeClr val="lt1"/>
              </a:buClr>
              <a:buSzPts val="2200"/>
              <a:buChar char="■"/>
              <a:defRPr>
                <a:solidFill>
                  <a:schemeClr val="lt1"/>
                </a:solidFill>
              </a:defRPr>
            </a:lvl6pPr>
            <a:lvl7pPr marL="3200400" lvl="6" indent="-368300">
              <a:lnSpc>
                <a:spcPct val="100000"/>
              </a:lnSpc>
              <a:spcBef>
                <a:spcPts val="0"/>
              </a:spcBef>
              <a:spcAft>
                <a:spcPts val="0"/>
              </a:spcAft>
              <a:buClr>
                <a:schemeClr val="lt1"/>
              </a:buClr>
              <a:buSzPts val="2200"/>
              <a:buChar char="●"/>
              <a:defRPr>
                <a:solidFill>
                  <a:schemeClr val="lt1"/>
                </a:solidFill>
              </a:defRPr>
            </a:lvl7pPr>
            <a:lvl8pPr marL="3657600" lvl="7" indent="-368300">
              <a:lnSpc>
                <a:spcPct val="100000"/>
              </a:lnSpc>
              <a:spcBef>
                <a:spcPts val="0"/>
              </a:spcBef>
              <a:spcAft>
                <a:spcPts val="0"/>
              </a:spcAft>
              <a:buClr>
                <a:schemeClr val="lt1"/>
              </a:buClr>
              <a:buSzPts val="2200"/>
              <a:buChar char="○"/>
              <a:defRPr>
                <a:solidFill>
                  <a:schemeClr val="lt1"/>
                </a:solidFill>
              </a:defRPr>
            </a:lvl8pPr>
            <a:lvl9pPr marL="4114800" lvl="8" indent="-368300">
              <a:lnSpc>
                <a:spcPct val="100000"/>
              </a:lnSpc>
              <a:spcBef>
                <a:spcPts val="0"/>
              </a:spcBef>
              <a:spcAft>
                <a:spcPts val="0"/>
              </a:spcAft>
              <a:buClr>
                <a:schemeClr val="lt1"/>
              </a:buClr>
              <a:buSzPts val="2200"/>
              <a:buChar char="■"/>
              <a:defRPr>
                <a:solidFill>
                  <a:schemeClr val="lt1"/>
                </a:solidFill>
              </a:defRPr>
            </a:lvl9pPr>
          </a:lstStyle>
          <a:p>
            <a:endParaRPr/>
          </a:p>
        </p:txBody>
      </p:sp>
      <p:grpSp>
        <p:nvGrpSpPr>
          <p:cNvPr id="163" name="Google Shape;163;p14"/>
          <p:cNvGrpSpPr/>
          <p:nvPr/>
        </p:nvGrpSpPr>
        <p:grpSpPr>
          <a:xfrm>
            <a:off x="10949325" y="570600"/>
            <a:ext cx="846900" cy="564600"/>
            <a:chOff x="10949325" y="570600"/>
            <a:chExt cx="846900" cy="564600"/>
          </a:xfrm>
        </p:grpSpPr>
        <p:sp>
          <p:nvSpPr>
            <p:cNvPr id="164" name="Google Shape;164;p14"/>
            <p:cNvSpPr/>
            <p:nvPr/>
          </p:nvSpPr>
          <p:spPr>
            <a:xfrm>
              <a:off x="10949325" y="570600"/>
              <a:ext cx="846900" cy="107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10949325" y="799200"/>
              <a:ext cx="846900" cy="107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10949325" y="1027800"/>
              <a:ext cx="846900" cy="107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1pPr>
            <a:lvl2pPr lvl="1">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2pPr>
            <a:lvl3pPr lvl="2">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3pPr>
            <a:lvl4pPr lvl="3">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4pPr>
            <a:lvl5pPr lvl="4">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5pPr>
            <a:lvl6pPr lvl="5">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6pPr>
            <a:lvl7pPr lvl="6">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7pPr>
            <a:lvl8pPr lvl="7">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8pPr>
            <a:lvl9pPr lvl="8">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68300">
              <a:lnSpc>
                <a:spcPct val="115000"/>
              </a:lnSpc>
              <a:spcBef>
                <a:spcPts val="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1pPr>
            <a:lvl2pPr marL="914400" lvl="1" indent="-368300">
              <a:lnSpc>
                <a:spcPct val="115000"/>
              </a:lnSpc>
              <a:spcBef>
                <a:spcPts val="210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2pPr>
            <a:lvl3pPr marL="1371600" lvl="2" indent="-368300">
              <a:lnSpc>
                <a:spcPct val="115000"/>
              </a:lnSpc>
              <a:spcBef>
                <a:spcPts val="210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3pPr>
            <a:lvl4pPr marL="1828800" lvl="3" indent="-368300">
              <a:lnSpc>
                <a:spcPct val="115000"/>
              </a:lnSpc>
              <a:spcBef>
                <a:spcPts val="210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4pPr>
            <a:lvl5pPr marL="2286000" lvl="4" indent="-368300">
              <a:lnSpc>
                <a:spcPct val="115000"/>
              </a:lnSpc>
              <a:spcBef>
                <a:spcPts val="210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5pPr>
            <a:lvl6pPr marL="2743200" lvl="5" indent="-368300">
              <a:lnSpc>
                <a:spcPct val="115000"/>
              </a:lnSpc>
              <a:spcBef>
                <a:spcPts val="210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6pPr>
            <a:lvl7pPr marL="3200400" lvl="6" indent="-368300">
              <a:lnSpc>
                <a:spcPct val="115000"/>
              </a:lnSpc>
              <a:spcBef>
                <a:spcPts val="210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7pPr>
            <a:lvl8pPr marL="3657600" lvl="7" indent="-368300">
              <a:lnSpc>
                <a:spcPct val="115000"/>
              </a:lnSpc>
              <a:spcBef>
                <a:spcPts val="210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8pPr>
            <a:lvl9pPr marL="4114800" lvl="8" indent="-368300">
              <a:lnSpc>
                <a:spcPct val="115000"/>
              </a:lnSpc>
              <a:spcBef>
                <a:spcPts val="2100"/>
              </a:spcBef>
              <a:spcAft>
                <a:spcPts val="210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7" r:id="rId6"/>
    <p:sldLayoutId id="2147483659" r:id="rId7"/>
    <p:sldLayoutId id="214748366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8" Type="http://schemas.openxmlformats.org/officeDocument/2006/relationships/hyperlink" Target="https://www.ncbi.nlm.nih.gov/pubmed/30244648" TargetMode="External"/><Relationship Id="rId13" Type="http://schemas.openxmlformats.org/officeDocument/2006/relationships/hyperlink" Target="https://www.ncbi.nlm.nih.gov/pubmed/30775759" TargetMode="External"/><Relationship Id="rId3" Type="http://schemas.openxmlformats.org/officeDocument/2006/relationships/slide" Target="slide3.xml"/><Relationship Id="rId7" Type="http://schemas.openxmlformats.org/officeDocument/2006/relationships/hyperlink" Target="https://www.ncbi.nlm.nih.gov/pmc/articles/PMC6153532/" TargetMode="External"/><Relationship Id="rId12" Type="http://schemas.openxmlformats.org/officeDocument/2006/relationships/hyperlink" Target="https://scholar.google.com/scholar_lookup?journal=Pharm+Res&amp;title=Predicting+mouse+liver+microsomal+stability+with+%E2%80%9Cpruned%E2%80%9D+machine+learning+models+and+public+data&amp;author=AL+Perryman&amp;author=TP+Stratton&amp;author=S+Ekins&amp;author=JS+Freundlich&amp;volume=33&amp;publication_year=2016&amp;pages=433-449&amp;pmid=26415647&amp;"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hyperlink" Target="https://scholar.google.com/scholar_lookup?journal=Artif+Intell+Med&amp;title=The+coming+of+age+of+artificial+intelligence+in+medicine&amp;author=VL+Patel&amp;author=EH+Shortliffe&amp;author=M+Stefanelli&amp;author=P+Szolovits&amp;author=MR+Berthold&amp;volume=46&amp;publication_year=2009&amp;pages=5-17&amp;pmid=18790621&amp;" TargetMode="External"/><Relationship Id="rId11" Type="http://schemas.openxmlformats.org/officeDocument/2006/relationships/hyperlink" Target="https://www.ncbi.nlm.nih.gov/pubmed/26415647" TargetMode="External"/><Relationship Id="rId5" Type="http://schemas.openxmlformats.org/officeDocument/2006/relationships/hyperlink" Target="https://www.ncbi.nlm.nih.gov/pubmed/18790621" TargetMode="External"/><Relationship Id="rId10" Type="http://schemas.openxmlformats.org/officeDocument/2006/relationships/hyperlink" Target="https://www.ncbi.nlm.nih.gov/pmc/articles/PMC4712113/" TargetMode="External"/><Relationship Id="rId4" Type="http://schemas.openxmlformats.org/officeDocument/2006/relationships/hyperlink" Target="https://www.ncbi.nlm.nih.gov/pmc/articles/PMC2752210/" TargetMode="External"/><Relationship Id="rId9" Type="http://schemas.openxmlformats.org/officeDocument/2006/relationships/hyperlink" Target="https://scholar.google.com/scholar_lookup?journal=Technol+Cancer+Res+Treat&amp;title=A+generalized+deep+learning-based+diagnostic+system+for+early+diagnosis+of+various+types+of+pulmonary+nodules&amp;author=A+Shaffie&amp;author=A+Soliman&amp;author=L+Fraiwan&amp;author=M+Ghazal&amp;author=F+Taher&amp;volume=17&amp;publication_year=2018&amp;pages=1180783544&amp;" TargetMode="External"/><Relationship Id="rId14" Type="http://schemas.openxmlformats.org/officeDocument/2006/relationships/hyperlink" Target="https://scholar.google.com/scholar_lookup?journal=Phys+Chem+Chem+Phys&amp;title=Development+and+application+of+a+comprehensive+machine+learning+program+for+predicting+molecular+biochemical+and+pharmacological+properties&amp;author=H+Choi&amp;author=H+Kang&amp;author=K+Chung&amp;author=H+Park&amp;volume=21&amp;publication_year=2019&amp;pages=5189-5199&amp;pmid=30775759&amp;" TargetMode="External"/></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5"/>
          <p:cNvSpPr txBox="1">
            <a:spLocks noGrp="1"/>
          </p:cNvSpPr>
          <p:nvPr>
            <p:ph type="title"/>
          </p:nvPr>
        </p:nvSpPr>
        <p:spPr>
          <a:xfrm>
            <a:off x="1915875" y="2732500"/>
            <a:ext cx="10372500" cy="2027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Skin Disease Detection</a:t>
            </a:r>
            <a:endParaRPr/>
          </a:p>
        </p:txBody>
      </p:sp>
      <p:sp>
        <p:nvSpPr>
          <p:cNvPr id="172" name="Google Shape;172;p15"/>
          <p:cNvSpPr txBox="1">
            <a:spLocks noGrp="1"/>
          </p:cNvSpPr>
          <p:nvPr>
            <p:ph type="subTitle" idx="1"/>
          </p:nvPr>
        </p:nvSpPr>
        <p:spPr>
          <a:xfrm>
            <a:off x="7138800" y="4759899"/>
            <a:ext cx="3992100" cy="717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endParaRPr>
              <a:solidFill>
                <a:schemeClr val="lt1"/>
              </a:solidFill>
            </a:endParaRPr>
          </a:p>
        </p:txBody>
      </p:sp>
      <p:sp>
        <p:nvSpPr>
          <p:cNvPr id="173" name="Google Shape;173;p15">
            <a:hlinkClick r:id="rId3" action="ppaction://hlinksldjump"/>
          </p:cNvPr>
          <p:cNvSpPr/>
          <p:nvPr/>
        </p:nvSpPr>
        <p:spPr>
          <a:xfrm>
            <a:off x="10537975" y="0"/>
            <a:ext cx="1653900" cy="16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4" name="Google Shape;174;p15"/>
          <p:cNvPicPr preferRelativeResize="0"/>
          <p:nvPr/>
        </p:nvPicPr>
        <p:blipFill>
          <a:blip r:embed="rId4">
            <a:alphaModFix/>
          </a:blip>
          <a:stretch>
            <a:fillRect/>
          </a:stretch>
        </p:blipFill>
        <p:spPr>
          <a:xfrm>
            <a:off x="0" y="0"/>
            <a:ext cx="4971401" cy="1765025"/>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6"/>
          <p:cNvSpPr txBox="1">
            <a:spLocks noGrp="1"/>
          </p:cNvSpPr>
          <p:nvPr>
            <p:ph type="title"/>
          </p:nvPr>
        </p:nvSpPr>
        <p:spPr>
          <a:xfrm>
            <a:off x="415600" y="288567"/>
            <a:ext cx="11360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Team Details</a:t>
            </a:r>
            <a:endParaRPr>
              <a:solidFill>
                <a:schemeClr val="lt1"/>
              </a:solidFill>
            </a:endParaRPr>
          </a:p>
        </p:txBody>
      </p:sp>
      <p:sp>
        <p:nvSpPr>
          <p:cNvPr id="180" name="Google Shape;180;p16"/>
          <p:cNvSpPr txBox="1">
            <a:spLocks noGrp="1"/>
          </p:cNvSpPr>
          <p:nvPr>
            <p:ph type="body" idx="1"/>
          </p:nvPr>
        </p:nvSpPr>
        <p:spPr>
          <a:xfrm>
            <a:off x="475200" y="2151775"/>
            <a:ext cx="7499700" cy="4619100"/>
          </a:xfrm>
          <a:prstGeom prst="rect">
            <a:avLst/>
          </a:prstGeom>
        </p:spPr>
        <p:txBody>
          <a:bodyPr spcFirstLastPara="1" wrap="square" lIns="121900" tIns="121900" rIns="121900" bIns="121900" anchor="ctr" anchorCtr="0">
            <a:noAutofit/>
          </a:bodyPr>
          <a:lstStyle/>
          <a:p>
            <a:pPr marL="0" lvl="0" indent="0" algn="l" rtl="0">
              <a:lnSpc>
                <a:spcPct val="90000"/>
              </a:lnSpc>
              <a:spcBef>
                <a:spcPts val="1800"/>
              </a:spcBef>
              <a:spcAft>
                <a:spcPts val="0"/>
              </a:spcAft>
              <a:buClr>
                <a:schemeClr val="dk1"/>
              </a:buClr>
              <a:buSzPts val="1100"/>
              <a:buFont typeface="Arial"/>
              <a:buNone/>
            </a:pPr>
            <a:r>
              <a:rPr lang="en" sz="2000">
                <a:solidFill>
                  <a:srgbClr val="000000"/>
                </a:solidFill>
                <a:latin typeface="Arial"/>
                <a:ea typeface="Arial"/>
                <a:cs typeface="Arial"/>
                <a:sym typeface="Arial"/>
              </a:rPr>
              <a:t>Team Name: </a:t>
            </a:r>
            <a:r>
              <a:rPr lang="en" sz="2000" b="1">
                <a:solidFill>
                  <a:srgbClr val="000000"/>
                </a:solidFill>
                <a:latin typeface="Arial"/>
                <a:ea typeface="Arial"/>
                <a:cs typeface="Arial"/>
                <a:sym typeface="Arial"/>
              </a:rPr>
              <a:t>Technophiles</a:t>
            </a:r>
            <a:endParaRPr sz="2000" b="1">
              <a:solidFill>
                <a:srgbClr val="000000"/>
              </a:solidFill>
              <a:latin typeface="Arial"/>
              <a:ea typeface="Arial"/>
              <a:cs typeface="Arial"/>
              <a:sym typeface="Arial"/>
            </a:endParaRPr>
          </a:p>
          <a:p>
            <a:pPr marL="0" lvl="0" indent="0" algn="l" rtl="0">
              <a:lnSpc>
                <a:spcPct val="90000"/>
              </a:lnSpc>
              <a:spcBef>
                <a:spcPts val="1800"/>
              </a:spcBef>
              <a:spcAft>
                <a:spcPts val="0"/>
              </a:spcAft>
              <a:buClr>
                <a:schemeClr val="dk1"/>
              </a:buClr>
              <a:buSzPts val="1100"/>
              <a:buFont typeface="Arial"/>
              <a:buNone/>
            </a:pPr>
            <a:r>
              <a:rPr lang="en" sz="2000">
                <a:solidFill>
                  <a:srgbClr val="000000"/>
                </a:solidFill>
                <a:latin typeface="Arial"/>
                <a:ea typeface="Arial"/>
                <a:cs typeface="Arial"/>
                <a:sym typeface="Arial"/>
              </a:rPr>
              <a:t>Team Members:</a:t>
            </a:r>
            <a:endParaRPr sz="2000">
              <a:solidFill>
                <a:srgbClr val="000000"/>
              </a:solidFill>
              <a:latin typeface="Arial"/>
              <a:ea typeface="Arial"/>
              <a:cs typeface="Arial"/>
              <a:sym typeface="Arial"/>
            </a:endParaRPr>
          </a:p>
          <a:p>
            <a:pPr marL="0" lvl="0" indent="0" algn="l" rtl="0">
              <a:lnSpc>
                <a:spcPct val="115000"/>
              </a:lnSpc>
              <a:spcBef>
                <a:spcPts val="1800"/>
              </a:spcBef>
              <a:spcAft>
                <a:spcPts val="0"/>
              </a:spcAft>
              <a:buClr>
                <a:schemeClr val="dk1"/>
              </a:buClr>
              <a:buSzPts val="1100"/>
              <a:buFont typeface="Arial"/>
              <a:buNone/>
            </a:pPr>
            <a:r>
              <a:rPr lang="en" sz="2000" b="1">
                <a:solidFill>
                  <a:srgbClr val="000000"/>
                </a:solidFill>
                <a:latin typeface="Arial"/>
                <a:ea typeface="Arial"/>
                <a:cs typeface="Arial"/>
                <a:sym typeface="Arial"/>
              </a:rPr>
              <a:t>    Rushabh Thakkar ( rushabh.tict18@sot.pdpu.ac.in)</a:t>
            </a:r>
            <a:endParaRPr sz="2000" b="1">
              <a:solidFill>
                <a:srgbClr val="000000"/>
              </a:solidFill>
              <a:latin typeface="Arial"/>
              <a:ea typeface="Arial"/>
              <a:cs typeface="Arial"/>
              <a:sym typeface="Arial"/>
            </a:endParaRPr>
          </a:p>
          <a:p>
            <a:pPr marL="0" lvl="0" indent="0" algn="l" rtl="0">
              <a:lnSpc>
                <a:spcPct val="115000"/>
              </a:lnSpc>
              <a:spcBef>
                <a:spcPts val="1800"/>
              </a:spcBef>
              <a:spcAft>
                <a:spcPts val="0"/>
              </a:spcAft>
              <a:buClr>
                <a:schemeClr val="dk1"/>
              </a:buClr>
              <a:buSzPts val="1100"/>
              <a:buFont typeface="Arial"/>
              <a:buNone/>
            </a:pPr>
            <a:r>
              <a:rPr lang="en" sz="2000" b="1">
                <a:solidFill>
                  <a:srgbClr val="000000"/>
                </a:solidFill>
                <a:latin typeface="Arial"/>
                <a:ea typeface="Arial"/>
                <a:cs typeface="Arial"/>
                <a:sym typeface="Arial"/>
              </a:rPr>
              <a:t>    </a:t>
            </a:r>
            <a:r>
              <a:rPr lang="en" sz="2000">
                <a:solidFill>
                  <a:srgbClr val="000000"/>
                </a:solidFill>
                <a:latin typeface="Arial"/>
                <a:ea typeface="Arial"/>
                <a:cs typeface="Arial"/>
                <a:sym typeface="Arial"/>
              </a:rPr>
              <a:t>Divy Patel</a:t>
            </a:r>
            <a:endParaRPr sz="2000">
              <a:solidFill>
                <a:srgbClr val="000000"/>
              </a:solidFill>
              <a:latin typeface="Arial"/>
              <a:ea typeface="Arial"/>
              <a:cs typeface="Arial"/>
              <a:sym typeface="Arial"/>
            </a:endParaRPr>
          </a:p>
          <a:p>
            <a:pPr marL="0" lvl="0" indent="0" algn="l" rtl="0">
              <a:lnSpc>
                <a:spcPct val="115000"/>
              </a:lnSpc>
              <a:spcBef>
                <a:spcPts val="1800"/>
              </a:spcBef>
              <a:spcAft>
                <a:spcPts val="0"/>
              </a:spcAft>
              <a:buClr>
                <a:schemeClr val="dk1"/>
              </a:buClr>
              <a:buSzPts val="1100"/>
              <a:buFont typeface="Arial"/>
              <a:buNone/>
            </a:pPr>
            <a:r>
              <a:rPr lang="en" sz="2000">
                <a:solidFill>
                  <a:srgbClr val="000000"/>
                </a:solidFill>
                <a:latin typeface="Arial"/>
                <a:ea typeface="Arial"/>
                <a:cs typeface="Arial"/>
                <a:sym typeface="Arial"/>
              </a:rPr>
              <a:t>    Denish Kalariya</a:t>
            </a:r>
            <a:endParaRPr sz="2000">
              <a:solidFill>
                <a:srgbClr val="000000"/>
              </a:solidFill>
              <a:latin typeface="Arial"/>
              <a:ea typeface="Arial"/>
              <a:cs typeface="Arial"/>
              <a:sym typeface="Arial"/>
            </a:endParaRPr>
          </a:p>
          <a:p>
            <a:pPr marL="0" lvl="0" indent="0" algn="l" rtl="0">
              <a:lnSpc>
                <a:spcPct val="115000"/>
              </a:lnSpc>
              <a:spcBef>
                <a:spcPts val="1800"/>
              </a:spcBef>
              <a:spcAft>
                <a:spcPts val="0"/>
              </a:spcAft>
              <a:buClr>
                <a:schemeClr val="dk1"/>
              </a:buClr>
              <a:buSzPts val="1100"/>
              <a:buFont typeface="Arial"/>
              <a:buNone/>
            </a:pPr>
            <a:r>
              <a:rPr lang="en" sz="2000">
                <a:solidFill>
                  <a:srgbClr val="000000"/>
                </a:solidFill>
                <a:latin typeface="Arial"/>
                <a:ea typeface="Arial"/>
                <a:cs typeface="Arial"/>
                <a:sym typeface="Arial"/>
              </a:rPr>
              <a:t>    Yug Thakkar</a:t>
            </a:r>
            <a:endParaRPr sz="2000">
              <a:solidFill>
                <a:srgbClr val="000000"/>
              </a:solidFill>
              <a:latin typeface="Arial"/>
              <a:ea typeface="Arial"/>
              <a:cs typeface="Arial"/>
              <a:sym typeface="Arial"/>
            </a:endParaRPr>
          </a:p>
          <a:p>
            <a:pPr marL="0" lvl="0" indent="0" algn="l" rtl="0">
              <a:lnSpc>
                <a:spcPct val="115000"/>
              </a:lnSpc>
              <a:spcBef>
                <a:spcPts val="1800"/>
              </a:spcBef>
              <a:spcAft>
                <a:spcPts val="0"/>
              </a:spcAft>
              <a:buClr>
                <a:schemeClr val="dk1"/>
              </a:buClr>
              <a:buSzPts val="1100"/>
              <a:buFont typeface="Arial"/>
              <a:buNone/>
            </a:pPr>
            <a:r>
              <a:rPr lang="en" sz="2000">
                <a:solidFill>
                  <a:srgbClr val="000000"/>
                </a:solidFill>
                <a:latin typeface="Arial"/>
                <a:ea typeface="Arial"/>
                <a:cs typeface="Arial"/>
                <a:sym typeface="Arial"/>
              </a:rPr>
              <a:t>    Shubham Vyas</a:t>
            </a:r>
            <a:endParaRPr sz="2000">
              <a:solidFill>
                <a:srgbClr val="000000"/>
              </a:solidFill>
              <a:latin typeface="Arial"/>
              <a:ea typeface="Arial"/>
              <a:cs typeface="Arial"/>
              <a:sym typeface="Arial"/>
            </a:endParaRPr>
          </a:p>
          <a:p>
            <a:pPr marL="0" lvl="0" indent="0" algn="l" rtl="0">
              <a:lnSpc>
                <a:spcPct val="90000"/>
              </a:lnSpc>
              <a:spcBef>
                <a:spcPts val="1800"/>
              </a:spcBef>
              <a:spcAft>
                <a:spcPts val="0"/>
              </a:spcAft>
              <a:buClr>
                <a:schemeClr val="dk1"/>
              </a:buClr>
              <a:buSzPts val="1100"/>
              <a:buFont typeface="Arial"/>
              <a:buNone/>
            </a:pPr>
            <a:r>
              <a:rPr lang="en" sz="2000">
                <a:solidFill>
                  <a:srgbClr val="000000"/>
                </a:solidFill>
                <a:latin typeface="Arial"/>
                <a:ea typeface="Arial"/>
                <a:cs typeface="Arial"/>
                <a:sym typeface="Arial"/>
              </a:rPr>
              <a:t>College name: Pandit Deendayal Energy University</a:t>
            </a:r>
            <a:endParaRPr sz="2000">
              <a:solidFill>
                <a:srgbClr val="000000"/>
              </a:solidFill>
              <a:latin typeface="Arial"/>
              <a:ea typeface="Arial"/>
              <a:cs typeface="Arial"/>
              <a:sym typeface="Arial"/>
            </a:endParaRPr>
          </a:p>
          <a:p>
            <a:pPr marL="0" lvl="0" indent="0" algn="l" rtl="0">
              <a:lnSpc>
                <a:spcPct val="100000"/>
              </a:lnSpc>
              <a:spcBef>
                <a:spcPts val="0"/>
              </a:spcBef>
              <a:spcAft>
                <a:spcPts val="2100"/>
              </a:spcAft>
              <a:buNone/>
            </a:pPr>
            <a:endParaRPr b="1">
              <a:solidFill>
                <a:srgbClr val="000000"/>
              </a:solidFill>
              <a:latin typeface="Darker Grotesque"/>
              <a:ea typeface="Darker Grotesque"/>
              <a:cs typeface="Darker Grotesque"/>
              <a:sym typeface="Darker Grotesque"/>
            </a:endParaRPr>
          </a:p>
        </p:txBody>
      </p:sp>
      <p:sp>
        <p:nvSpPr>
          <p:cNvPr id="181" name="Google Shape;181;p16">
            <a:hlinkClick r:id="rId3" action="ppaction://hlinksldjump"/>
          </p:cNvPr>
          <p:cNvSpPr/>
          <p:nvPr/>
        </p:nvSpPr>
        <p:spPr>
          <a:xfrm>
            <a:off x="10537975" y="0"/>
            <a:ext cx="1653900" cy="16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 name="Google Shape;182;p16"/>
          <p:cNvGrpSpPr/>
          <p:nvPr/>
        </p:nvGrpSpPr>
        <p:grpSpPr>
          <a:xfrm>
            <a:off x="11271317" y="6187415"/>
            <a:ext cx="692651" cy="424867"/>
            <a:chOff x="4410025" y="5528957"/>
            <a:chExt cx="1639799" cy="1005840"/>
          </a:xfrm>
        </p:grpSpPr>
        <p:cxnSp>
          <p:nvCxnSpPr>
            <p:cNvPr id="183" name="Google Shape;183;p16"/>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184" name="Google Shape;184;p16"/>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185" name="Google Shape;185;p16"/>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grpSp>
        <p:nvGrpSpPr>
          <p:cNvPr id="186" name="Google Shape;186;p16"/>
          <p:cNvGrpSpPr/>
          <p:nvPr/>
        </p:nvGrpSpPr>
        <p:grpSpPr>
          <a:xfrm flipH="1">
            <a:off x="238392" y="6187415"/>
            <a:ext cx="692651" cy="424867"/>
            <a:chOff x="4410025" y="5528957"/>
            <a:chExt cx="1639799" cy="1005840"/>
          </a:xfrm>
        </p:grpSpPr>
        <p:cxnSp>
          <p:nvCxnSpPr>
            <p:cNvPr id="187" name="Google Shape;187;p16"/>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188" name="Google Shape;188;p16"/>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189" name="Google Shape;189;p16"/>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sp>
        <p:nvSpPr>
          <p:cNvPr id="190" name="Google Shape;190;p16"/>
          <p:cNvSpPr/>
          <p:nvPr/>
        </p:nvSpPr>
        <p:spPr>
          <a:xfrm>
            <a:off x="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6">
            <a:hlinkClick r:id="" action="ppaction://hlinkshowjump?jump=nextslide"/>
          </p:cNvPr>
          <p:cNvSpPr/>
          <p:nvPr/>
        </p:nvSpPr>
        <p:spPr>
          <a:xfrm>
            <a:off x="1100250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8"/>
          <p:cNvSpPr txBox="1">
            <a:spLocks noGrp="1"/>
          </p:cNvSpPr>
          <p:nvPr>
            <p:ph type="title"/>
          </p:nvPr>
        </p:nvSpPr>
        <p:spPr>
          <a:xfrm>
            <a:off x="788740" y="2337510"/>
            <a:ext cx="10390500" cy="3399300"/>
          </a:xfrm>
          <a:prstGeom prst="rect">
            <a:avLst/>
          </a:prstGeom>
        </p:spPr>
        <p:txBody>
          <a:bodyPr spcFirstLastPara="1" wrap="square" lIns="121900" tIns="121900" rIns="121900" bIns="121900" anchor="ctr" anchorCtr="0">
            <a:noAutofit/>
          </a:bodyPr>
          <a:lstStyle/>
          <a:p>
            <a:pPr lvl="0" algn="l">
              <a:lnSpc>
                <a:spcPct val="90000"/>
              </a:lnSpc>
              <a:spcBef>
                <a:spcPts val="1800"/>
              </a:spcBef>
              <a:buSzPts val="1100"/>
            </a:pPr>
            <a:r>
              <a:rPr lang="en-US" sz="2400" dirty="0">
                <a:latin typeface="Times New Roman" panose="02020603050405020304" pitchFamily="18" charset="0"/>
                <a:cs typeface="Times New Roman" panose="02020603050405020304" pitchFamily="18" charset="0"/>
              </a:rPr>
              <a:t>Dermatological Issues/disorders are most commonly spread worldwide. This can be caused by various fungal, bacterial, or skin allergies. Effective use of Emerging technologies like AI/ML can recognize such diseases. Computer Vision is one such platform that made the possibility of detecting the cause accurately through Images.</a:t>
            </a:r>
            <a:r>
              <a:rPr lang="en" sz="2400" dirty="0" smtClean="0">
                <a:solidFill>
                  <a:srgbClr val="000000"/>
                </a:solidFill>
                <a:latin typeface="Times New Roman" panose="02020603050405020304" pitchFamily="18" charset="0"/>
                <a:ea typeface="Arial"/>
                <a:cs typeface="Times New Roman" panose="02020603050405020304" pitchFamily="18" charset="0"/>
                <a:sym typeface="Arial"/>
              </a:rPr>
              <a:t>The </a:t>
            </a:r>
            <a:r>
              <a:rPr lang="en" sz="2400" dirty="0">
                <a:solidFill>
                  <a:srgbClr val="000000"/>
                </a:solidFill>
                <a:latin typeface="Times New Roman" panose="02020603050405020304" pitchFamily="18" charset="0"/>
                <a:ea typeface="Arial"/>
                <a:cs typeface="Times New Roman" panose="02020603050405020304" pitchFamily="18" charset="0"/>
                <a:sym typeface="Arial"/>
              </a:rPr>
              <a:t>problem here is to develop an Application Programming Interface which can be easily integrated with Android and IOS to detect the skin disease without any physical interaction with a Dermatologist</a:t>
            </a:r>
            <a:r>
              <a:rPr lang="en" sz="2400" dirty="0">
                <a:solidFill>
                  <a:srgbClr val="000000"/>
                </a:solidFill>
                <a:latin typeface="Arial"/>
                <a:ea typeface="Arial"/>
                <a:cs typeface="Arial"/>
                <a:sym typeface="Arial"/>
              </a:rPr>
              <a:t>.</a:t>
            </a:r>
            <a:endParaRPr sz="2400" dirty="0">
              <a:solidFill>
                <a:srgbClr val="000000"/>
              </a:solidFill>
              <a:latin typeface="Arial"/>
              <a:ea typeface="Arial"/>
              <a:cs typeface="Arial"/>
              <a:sym typeface="Arial"/>
            </a:endParaRPr>
          </a:p>
          <a:p>
            <a:pPr marL="0" lvl="0" indent="0" algn="ctr" rtl="0">
              <a:spcBef>
                <a:spcPts val="0"/>
              </a:spcBef>
              <a:spcAft>
                <a:spcPts val="0"/>
              </a:spcAft>
              <a:buNone/>
            </a:pPr>
            <a:endParaRPr sz="2400" dirty="0">
              <a:solidFill>
                <a:schemeClr val="dk2"/>
              </a:solidFill>
              <a:latin typeface="Darker Grotesque SemiBold"/>
              <a:ea typeface="Darker Grotesque SemiBold"/>
              <a:cs typeface="Darker Grotesque SemiBold"/>
              <a:sym typeface="Darker Grotesque SemiBold"/>
            </a:endParaRPr>
          </a:p>
        </p:txBody>
      </p:sp>
      <p:sp>
        <p:nvSpPr>
          <p:cNvPr id="212" name="Google Shape;212;p18"/>
          <p:cNvSpPr txBox="1">
            <a:spLocks noGrp="1"/>
          </p:cNvSpPr>
          <p:nvPr>
            <p:ph type="title" idx="2"/>
          </p:nvPr>
        </p:nvSpPr>
        <p:spPr>
          <a:xfrm>
            <a:off x="415600" y="288567"/>
            <a:ext cx="11360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Problem Definition</a:t>
            </a:r>
            <a:endParaRPr/>
          </a:p>
        </p:txBody>
      </p:sp>
      <p:sp>
        <p:nvSpPr>
          <p:cNvPr id="213" name="Google Shape;213;p18">
            <a:hlinkClick r:id="rId3" action="ppaction://hlinksldjump"/>
          </p:cNvPr>
          <p:cNvSpPr/>
          <p:nvPr/>
        </p:nvSpPr>
        <p:spPr>
          <a:xfrm>
            <a:off x="10537975" y="0"/>
            <a:ext cx="1653900" cy="16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18"/>
          <p:cNvGrpSpPr/>
          <p:nvPr/>
        </p:nvGrpSpPr>
        <p:grpSpPr>
          <a:xfrm>
            <a:off x="11271317" y="6187415"/>
            <a:ext cx="692651" cy="424867"/>
            <a:chOff x="4410025" y="5528957"/>
            <a:chExt cx="1639799" cy="1005840"/>
          </a:xfrm>
        </p:grpSpPr>
        <p:cxnSp>
          <p:nvCxnSpPr>
            <p:cNvPr id="215" name="Google Shape;215;p18"/>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216" name="Google Shape;216;p18"/>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217" name="Google Shape;217;p18"/>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grpSp>
        <p:nvGrpSpPr>
          <p:cNvPr id="218" name="Google Shape;218;p18"/>
          <p:cNvGrpSpPr/>
          <p:nvPr/>
        </p:nvGrpSpPr>
        <p:grpSpPr>
          <a:xfrm flipH="1">
            <a:off x="238392" y="6187415"/>
            <a:ext cx="692651" cy="424867"/>
            <a:chOff x="4410025" y="5528957"/>
            <a:chExt cx="1639799" cy="1005840"/>
          </a:xfrm>
        </p:grpSpPr>
        <p:cxnSp>
          <p:nvCxnSpPr>
            <p:cNvPr id="219" name="Google Shape;219;p18"/>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220" name="Google Shape;220;p18"/>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221" name="Google Shape;221;p18"/>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sp>
        <p:nvSpPr>
          <p:cNvPr id="222" name="Google Shape;222;p18"/>
          <p:cNvSpPr/>
          <p:nvPr/>
        </p:nvSpPr>
        <p:spPr>
          <a:xfrm>
            <a:off x="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8">
            <a:hlinkClick r:id="" action="ppaction://hlinkshowjump?jump=nextslide"/>
          </p:cNvPr>
          <p:cNvSpPr/>
          <p:nvPr/>
        </p:nvSpPr>
        <p:spPr>
          <a:xfrm>
            <a:off x="1100250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6"/>
          <p:cNvSpPr txBox="1">
            <a:spLocks noGrp="1"/>
          </p:cNvSpPr>
          <p:nvPr>
            <p:ph type="title"/>
          </p:nvPr>
        </p:nvSpPr>
        <p:spPr>
          <a:xfrm>
            <a:off x="415600" y="288567"/>
            <a:ext cx="11360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Current state-of-the-art System</a:t>
            </a:r>
            <a:endParaRPr/>
          </a:p>
        </p:txBody>
      </p:sp>
      <p:sp>
        <p:nvSpPr>
          <p:cNvPr id="382" name="Google Shape;382;p26">
            <a:hlinkClick r:id="rId3" action="ppaction://hlinksldjump"/>
          </p:cNvPr>
          <p:cNvSpPr/>
          <p:nvPr/>
        </p:nvSpPr>
        <p:spPr>
          <a:xfrm>
            <a:off x="10537975" y="0"/>
            <a:ext cx="1653900" cy="16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 name="Google Shape;383;p26"/>
          <p:cNvGrpSpPr/>
          <p:nvPr/>
        </p:nvGrpSpPr>
        <p:grpSpPr>
          <a:xfrm>
            <a:off x="11271317" y="6187415"/>
            <a:ext cx="692651" cy="424867"/>
            <a:chOff x="4410025" y="5528957"/>
            <a:chExt cx="1639799" cy="1005840"/>
          </a:xfrm>
        </p:grpSpPr>
        <p:cxnSp>
          <p:nvCxnSpPr>
            <p:cNvPr id="384" name="Google Shape;384;p26"/>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385" name="Google Shape;385;p26"/>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386" name="Google Shape;386;p26"/>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grpSp>
        <p:nvGrpSpPr>
          <p:cNvPr id="387" name="Google Shape;387;p26"/>
          <p:cNvGrpSpPr/>
          <p:nvPr/>
        </p:nvGrpSpPr>
        <p:grpSpPr>
          <a:xfrm flipH="1">
            <a:off x="238392" y="6187415"/>
            <a:ext cx="692651" cy="424867"/>
            <a:chOff x="4410025" y="5528957"/>
            <a:chExt cx="1639799" cy="1005840"/>
          </a:xfrm>
        </p:grpSpPr>
        <p:cxnSp>
          <p:nvCxnSpPr>
            <p:cNvPr id="388" name="Google Shape;388;p26"/>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389" name="Google Shape;389;p26"/>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390" name="Google Shape;390;p26"/>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sp>
        <p:nvSpPr>
          <p:cNvPr id="391" name="Google Shape;391;p26"/>
          <p:cNvSpPr/>
          <p:nvPr/>
        </p:nvSpPr>
        <p:spPr>
          <a:xfrm>
            <a:off x="-30425"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6">
            <a:hlinkClick r:id="" action="ppaction://hlinkshowjump?jump=nextslide"/>
          </p:cNvPr>
          <p:cNvSpPr/>
          <p:nvPr/>
        </p:nvSpPr>
        <p:spPr>
          <a:xfrm>
            <a:off x="1100250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txBox="1"/>
          <p:nvPr/>
        </p:nvSpPr>
        <p:spPr>
          <a:xfrm>
            <a:off x="276281" y="1938334"/>
            <a:ext cx="7496119" cy="45412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solidFill>
                  <a:srgbClr val="333333"/>
                </a:solidFill>
                <a:highlight>
                  <a:srgbClr val="FFFFFF"/>
                </a:highlight>
                <a:latin typeface="Times New Roman" panose="02020603050405020304" pitchFamily="18" charset="0"/>
                <a:cs typeface="Times New Roman" panose="02020603050405020304" pitchFamily="18" charset="0"/>
              </a:rPr>
              <a:t>Skin diseases are common, but it is not always easy to visit a dermatologist quickly or distinguish malignant from benign conditions. "Recently, there have been remarkable advances in the use of AI in medicine. For specific problems, such as distinguishing between melanoma and nevi, AI has shown results comparable to those of human dermatologists. However, for these systems to be practically useful, their performance needs to be tested in an environment similar to real practice, which requires not only classifying malignant versus benign lesion, but also distinguishing skin cancer from numerous other skin disorders including inflammatory and infectious conditions.</a:t>
            </a:r>
            <a:endParaRPr sz="1200" dirty="0">
              <a:solidFill>
                <a:srgbClr val="333333"/>
              </a:solidFill>
              <a:highlight>
                <a:srgbClr val="FFFFFF"/>
              </a:highlight>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200" dirty="0">
              <a:solidFill>
                <a:srgbClr val="333333"/>
              </a:solidFill>
              <a:highlight>
                <a:srgbClr val="FFFFFF"/>
              </a:highlight>
            </a:endParaRPr>
          </a:p>
          <a:p>
            <a:pPr marL="0" lvl="0" indent="0" algn="l" rtl="0">
              <a:lnSpc>
                <a:spcPct val="115000"/>
              </a:lnSpc>
              <a:spcBef>
                <a:spcPts val="800"/>
              </a:spcBef>
              <a:spcAft>
                <a:spcPts val="0"/>
              </a:spcAft>
              <a:buClr>
                <a:schemeClr val="dk1"/>
              </a:buClr>
              <a:buSzPts val="1100"/>
              <a:buFont typeface="Arial"/>
              <a:buNone/>
            </a:pPr>
            <a:r>
              <a:rPr lang="en" sz="1200" dirty="0">
                <a:solidFill>
                  <a:schemeClr val="dk1"/>
                </a:solidFill>
                <a:highlight>
                  <a:srgbClr val="FFFFFF"/>
                </a:highlight>
                <a:latin typeface="Times New Roman"/>
                <a:ea typeface="Times New Roman"/>
                <a:cs typeface="Times New Roman"/>
                <a:sym typeface="Times New Roman"/>
              </a:rPr>
              <a:t>Many foreign AI teams and research institutes have participated in the research and development of dermatological AI products, and have achieved remarkable results. A joint research team at Stanford University used a single CNN trained on general skin lesion classification to develop an AI system that is comparable to human physicians in the diagnosis of skin cancer</a:t>
            </a:r>
            <a:r>
              <a:rPr lang="en" sz="1200" dirty="0" smtClean="0">
                <a:solidFill>
                  <a:schemeClr val="dk1"/>
                </a:solidFill>
                <a:highlight>
                  <a:srgbClr val="FFFFFF"/>
                </a:highlight>
                <a:latin typeface="Times New Roman"/>
                <a:ea typeface="Times New Roman"/>
                <a:cs typeface="Times New Roman"/>
                <a:sym typeface="Times New Roman"/>
              </a:rPr>
              <a:t>. </a:t>
            </a:r>
            <a:r>
              <a:rPr lang="en" sz="1200" dirty="0">
                <a:solidFill>
                  <a:schemeClr val="dk1"/>
                </a:solidFill>
                <a:highlight>
                  <a:srgbClr val="FFFFFF"/>
                </a:highlight>
                <a:latin typeface="Times New Roman"/>
                <a:ea typeface="Times New Roman"/>
                <a:cs typeface="Times New Roman"/>
                <a:sym typeface="Times New Roman"/>
              </a:rPr>
              <a:t>A team of German, American, and French researchers trained an AI system to identify dangerous skin lesions and benign lesions</a:t>
            </a:r>
            <a:r>
              <a:rPr lang="en" sz="1200" dirty="0" smtClean="0">
                <a:solidFill>
                  <a:schemeClr val="dk1"/>
                </a:solidFill>
                <a:highlight>
                  <a:srgbClr val="FFFFFF"/>
                </a:highlight>
                <a:latin typeface="Times New Roman"/>
                <a:ea typeface="Times New Roman"/>
                <a:cs typeface="Times New Roman"/>
                <a:sym typeface="Times New Roman"/>
              </a:rPr>
              <a:t>.</a:t>
            </a:r>
            <a:endParaRPr sz="1200" dirty="0">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800"/>
              </a:spcBef>
              <a:spcAft>
                <a:spcPts val="0"/>
              </a:spcAft>
              <a:buClr>
                <a:schemeClr val="dk1"/>
              </a:buClr>
              <a:buSzPts val="1100"/>
              <a:buFont typeface="Arial"/>
              <a:buNone/>
            </a:pPr>
            <a:r>
              <a:rPr lang="en" sz="1200" dirty="0">
                <a:solidFill>
                  <a:schemeClr val="dk1"/>
                </a:solidFill>
                <a:highlight>
                  <a:srgbClr val="FFFFFF"/>
                </a:highlight>
                <a:latin typeface="Times New Roman"/>
                <a:ea typeface="Times New Roman"/>
                <a:cs typeface="Times New Roman"/>
                <a:sym typeface="Times New Roman"/>
              </a:rPr>
              <a:t>At the same time, some companies focus on AI research and development. For example, DeepMind, which was established in 2010, has conducted a series of researches in the field of medical AI, including AI eye disease detection, AI recognition of breast cancer, and prediction of kidney damage. SkinVision was founded in 2011 by researchers and dermatologists. It serves as a health-prevention medium to help every subject understand their own skin health. SkinVision makes early detection of skin cancer possible, treating it as early as possible and reducing treatment costs. The subjects take a picture of the skin lesion through the mobile phone. After about 30 s, they will receive a low-risk or high-risk indication, and the next step to take the relevant advice, and set the next time to check.</a:t>
            </a:r>
            <a:endParaRPr sz="1200" dirty="0">
              <a:solidFill>
                <a:schemeClr val="dk1"/>
              </a:solidFill>
              <a:highlight>
                <a:srgbClr val="FFFFFF"/>
              </a:highlight>
              <a:latin typeface="Times New Roman"/>
              <a:ea typeface="Times New Roman"/>
              <a:cs typeface="Times New Roman"/>
              <a:sym typeface="Times New Roman"/>
            </a:endParaRPr>
          </a:p>
          <a:p>
            <a:pPr marL="0" lvl="0" indent="0" algn="l" rtl="0">
              <a:spcBef>
                <a:spcPts val="800"/>
              </a:spcBef>
              <a:spcAft>
                <a:spcPts val="0"/>
              </a:spcAft>
              <a:buNone/>
            </a:pPr>
            <a:endParaRPr sz="1350" dirty="0">
              <a:solidFill>
                <a:srgbClr val="333333"/>
              </a:solidFill>
              <a:highlight>
                <a:srgbClr val="FFFFFF"/>
              </a:highlight>
            </a:endParaRPr>
          </a:p>
        </p:txBody>
      </p:sp>
      <p:sp>
        <p:nvSpPr>
          <p:cNvPr id="2" name="Subtitle 1"/>
          <p:cNvSpPr>
            <a:spLocks noGrp="1"/>
          </p:cNvSpPr>
          <p:nvPr>
            <p:ph type="subTitle" idx="2"/>
          </p:nvPr>
        </p:nvSpPr>
        <p:spPr/>
        <p:txBody>
          <a:bodyPr/>
          <a:lstStyle/>
          <a:p>
            <a:endParaRPr lang="en-IN"/>
          </a:p>
        </p:txBody>
      </p:sp>
      <p:sp>
        <p:nvSpPr>
          <p:cNvPr id="3" name="Text Placeholder 2"/>
          <p:cNvSpPr>
            <a:spLocks noGrp="1"/>
          </p:cNvSpPr>
          <p:nvPr>
            <p:ph type="body" idx="4"/>
          </p:nvPr>
        </p:nvSpPr>
        <p:spPr/>
        <p:txBody>
          <a:bodyPr/>
          <a:lstStyle/>
          <a:p>
            <a:endParaRPr lang="en-IN"/>
          </a:p>
        </p:txBody>
      </p:sp>
      <p:sp>
        <p:nvSpPr>
          <p:cNvPr id="4" name="Subtitle 3"/>
          <p:cNvSpPr>
            <a:spLocks noGrp="1"/>
          </p:cNvSpPr>
          <p:nvPr>
            <p:ph type="subTitle" idx="1"/>
          </p:nvPr>
        </p:nvSpPr>
        <p:spPr/>
        <p:txBody>
          <a:bodyPr/>
          <a:lstStyle/>
          <a:p>
            <a:endParaRPr lang="en-IN"/>
          </a:p>
        </p:txBody>
      </p:sp>
      <p:sp>
        <p:nvSpPr>
          <p:cNvPr id="5" name="Text Placeholder 4"/>
          <p:cNvSpPr>
            <a:spLocks noGrp="1"/>
          </p:cNvSpPr>
          <p:nvPr>
            <p:ph type="body" idx="3"/>
          </p:nvPr>
        </p:nvSpPr>
        <p:spPr/>
        <p:txBody>
          <a:bodyPr/>
          <a:lstStyle/>
          <a:p>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6"/>
          <p:cNvSpPr txBox="1">
            <a:spLocks noGrp="1"/>
          </p:cNvSpPr>
          <p:nvPr>
            <p:ph type="title"/>
          </p:nvPr>
        </p:nvSpPr>
        <p:spPr>
          <a:xfrm>
            <a:off x="415600" y="288567"/>
            <a:ext cx="11360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IN" dirty="0" smtClean="0"/>
              <a:t>Our Approach</a:t>
            </a:r>
            <a:endParaRPr dirty="0"/>
          </a:p>
        </p:txBody>
      </p:sp>
      <p:sp>
        <p:nvSpPr>
          <p:cNvPr id="382" name="Google Shape;382;p26">
            <a:hlinkClick r:id="rId3" action="ppaction://hlinksldjump"/>
          </p:cNvPr>
          <p:cNvSpPr/>
          <p:nvPr/>
        </p:nvSpPr>
        <p:spPr>
          <a:xfrm>
            <a:off x="10537975" y="0"/>
            <a:ext cx="1653900" cy="16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 name="Google Shape;383;p26"/>
          <p:cNvGrpSpPr/>
          <p:nvPr/>
        </p:nvGrpSpPr>
        <p:grpSpPr>
          <a:xfrm>
            <a:off x="11271317" y="6187415"/>
            <a:ext cx="692651" cy="424867"/>
            <a:chOff x="4410025" y="5528957"/>
            <a:chExt cx="1639799" cy="1005840"/>
          </a:xfrm>
        </p:grpSpPr>
        <p:cxnSp>
          <p:nvCxnSpPr>
            <p:cNvPr id="384" name="Google Shape;384;p26"/>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385" name="Google Shape;385;p26"/>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386" name="Google Shape;386;p26"/>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grpSp>
        <p:nvGrpSpPr>
          <p:cNvPr id="387" name="Google Shape;387;p26"/>
          <p:cNvGrpSpPr/>
          <p:nvPr/>
        </p:nvGrpSpPr>
        <p:grpSpPr>
          <a:xfrm flipH="1">
            <a:off x="238392" y="6187415"/>
            <a:ext cx="692651" cy="424867"/>
            <a:chOff x="4410025" y="5528957"/>
            <a:chExt cx="1639799" cy="1005840"/>
          </a:xfrm>
        </p:grpSpPr>
        <p:cxnSp>
          <p:nvCxnSpPr>
            <p:cNvPr id="388" name="Google Shape;388;p26"/>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389" name="Google Shape;389;p26"/>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390" name="Google Shape;390;p26"/>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sp>
        <p:nvSpPr>
          <p:cNvPr id="391" name="Google Shape;391;p26"/>
          <p:cNvSpPr/>
          <p:nvPr/>
        </p:nvSpPr>
        <p:spPr>
          <a:xfrm>
            <a:off x="-30425"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6">
            <a:hlinkClick r:id="" action="ppaction://hlinkshowjump?jump=nextslide"/>
          </p:cNvPr>
          <p:cNvSpPr/>
          <p:nvPr/>
        </p:nvSpPr>
        <p:spPr>
          <a:xfrm>
            <a:off x="1100250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txBox="1"/>
          <p:nvPr/>
        </p:nvSpPr>
        <p:spPr>
          <a:xfrm>
            <a:off x="276281" y="1882375"/>
            <a:ext cx="7496119" cy="3398336"/>
          </a:xfrm>
          <a:prstGeom prst="rect">
            <a:avLst/>
          </a:prstGeom>
          <a:noFill/>
          <a:ln>
            <a:noFill/>
          </a:ln>
        </p:spPr>
        <p:txBody>
          <a:bodyPr spcFirstLastPara="1" wrap="square" lIns="91425" tIns="91425" rIns="91425" bIns="91425" anchor="t" anchorCtr="0">
            <a:spAutoFit/>
          </a:bodyPr>
          <a:lstStyle/>
          <a:p>
            <a:pPr lvl="0">
              <a:spcBef>
                <a:spcPts val="800"/>
              </a:spcBef>
            </a:pPr>
            <a:r>
              <a:rPr lang="en-US" sz="1350" dirty="0">
                <a:solidFill>
                  <a:srgbClr val="333333"/>
                </a:solidFill>
                <a:highlight>
                  <a:srgbClr val="FFFFFF"/>
                </a:highlight>
              </a:rPr>
              <a:t>We made an application which classifies the skin diseases into these given types healthy, lupus, ringworm and </a:t>
            </a:r>
            <a:r>
              <a:rPr lang="en-US" sz="1350" dirty="0" err="1" smtClean="0">
                <a:solidFill>
                  <a:srgbClr val="333333"/>
                </a:solidFill>
                <a:highlight>
                  <a:srgbClr val="FFFFFF"/>
                </a:highlight>
              </a:rPr>
              <a:t>scalp_infections</a:t>
            </a:r>
            <a:r>
              <a:rPr lang="en-US" sz="1350" dirty="0" smtClean="0">
                <a:solidFill>
                  <a:srgbClr val="333333"/>
                </a:solidFill>
                <a:highlight>
                  <a:srgbClr val="FFFFFF"/>
                </a:highlight>
              </a:rPr>
              <a:t> and others.</a:t>
            </a:r>
          </a:p>
          <a:p>
            <a:pPr lvl="0">
              <a:spcBef>
                <a:spcPts val="800"/>
              </a:spcBef>
            </a:pPr>
            <a:endParaRPr lang="en-US" sz="1350" dirty="0" smtClean="0">
              <a:solidFill>
                <a:srgbClr val="333333"/>
              </a:solidFill>
              <a:highlight>
                <a:srgbClr val="FFFFFF"/>
              </a:highlight>
            </a:endParaRPr>
          </a:p>
          <a:p>
            <a:pPr lvl="0">
              <a:spcBef>
                <a:spcPts val="800"/>
              </a:spcBef>
            </a:pPr>
            <a:r>
              <a:rPr lang="en-US" sz="1350" b="1" dirty="0" smtClean="0">
                <a:solidFill>
                  <a:srgbClr val="333333"/>
                </a:solidFill>
                <a:highlight>
                  <a:srgbClr val="FFFFFF"/>
                </a:highlight>
              </a:rPr>
              <a:t>How?</a:t>
            </a:r>
          </a:p>
          <a:p>
            <a:pPr lvl="0">
              <a:spcBef>
                <a:spcPts val="800"/>
              </a:spcBef>
            </a:pPr>
            <a:r>
              <a:rPr lang="en-US" sz="1350" dirty="0" smtClean="0">
                <a:solidFill>
                  <a:srgbClr val="333333"/>
                </a:solidFill>
                <a:highlight>
                  <a:srgbClr val="FFFFFF"/>
                </a:highlight>
              </a:rPr>
              <a:t>The </a:t>
            </a:r>
            <a:r>
              <a:rPr lang="en-US" sz="1350" dirty="0">
                <a:solidFill>
                  <a:srgbClr val="333333"/>
                </a:solidFill>
                <a:highlight>
                  <a:srgbClr val="FFFFFF"/>
                </a:highlight>
              </a:rPr>
              <a:t>data given was </a:t>
            </a:r>
            <a:r>
              <a:rPr lang="en-US" sz="1350" dirty="0" err="1">
                <a:solidFill>
                  <a:srgbClr val="333333"/>
                </a:solidFill>
                <a:highlight>
                  <a:srgbClr val="FFFFFF"/>
                </a:highlight>
              </a:rPr>
              <a:t>analysed</a:t>
            </a:r>
            <a:r>
              <a:rPr lang="en-US" sz="1350" dirty="0">
                <a:solidFill>
                  <a:srgbClr val="333333"/>
                </a:solidFill>
                <a:highlight>
                  <a:srgbClr val="FFFFFF"/>
                </a:highlight>
              </a:rPr>
              <a:t> first. We came to conclusion that the data given was not enough so we searched for new datasets</a:t>
            </a:r>
            <a:r>
              <a:rPr lang="en-US" sz="1350" dirty="0" smtClean="0">
                <a:solidFill>
                  <a:srgbClr val="333333"/>
                </a:solidFill>
                <a:highlight>
                  <a:srgbClr val="FFFFFF"/>
                </a:highlight>
              </a:rPr>
              <a:t>.</a:t>
            </a:r>
          </a:p>
          <a:p>
            <a:pPr lvl="0">
              <a:spcBef>
                <a:spcPts val="800"/>
              </a:spcBef>
            </a:pPr>
            <a:r>
              <a:rPr lang="en-US" sz="1350" dirty="0" smtClean="0">
                <a:solidFill>
                  <a:srgbClr val="333333"/>
                </a:solidFill>
                <a:highlight>
                  <a:srgbClr val="FFFFFF"/>
                </a:highlight>
              </a:rPr>
              <a:t>We </a:t>
            </a:r>
            <a:r>
              <a:rPr lang="en-US" sz="1350" dirty="0">
                <a:solidFill>
                  <a:srgbClr val="333333"/>
                </a:solidFill>
                <a:highlight>
                  <a:srgbClr val="FFFFFF"/>
                </a:highlight>
              </a:rPr>
              <a:t>got </a:t>
            </a:r>
            <a:r>
              <a:rPr lang="en-US" sz="1350" dirty="0" smtClean="0">
                <a:solidFill>
                  <a:srgbClr val="333333"/>
                </a:solidFill>
                <a:highlight>
                  <a:srgbClr val="FFFFFF"/>
                </a:highlight>
              </a:rPr>
              <a:t>the datasets from various sources and </a:t>
            </a:r>
            <a:r>
              <a:rPr lang="en-US" sz="1350" dirty="0">
                <a:solidFill>
                  <a:srgbClr val="333333"/>
                </a:solidFill>
                <a:highlight>
                  <a:srgbClr val="FFFFFF"/>
                </a:highlight>
              </a:rPr>
              <a:t>segregated the datasets of </a:t>
            </a:r>
            <a:r>
              <a:rPr lang="en-US" sz="1350" dirty="0" err="1">
                <a:solidFill>
                  <a:srgbClr val="333333"/>
                </a:solidFill>
                <a:highlight>
                  <a:srgbClr val="FFFFFF"/>
                </a:highlight>
              </a:rPr>
              <a:t>harvard</a:t>
            </a:r>
            <a:r>
              <a:rPr lang="en-US" sz="1350" dirty="0">
                <a:solidFill>
                  <a:srgbClr val="333333"/>
                </a:solidFill>
                <a:highlight>
                  <a:srgbClr val="FFFFFF"/>
                </a:highlight>
              </a:rPr>
              <a:t>. </a:t>
            </a:r>
            <a:r>
              <a:rPr lang="en-US" sz="1350" dirty="0" smtClean="0">
                <a:solidFill>
                  <a:srgbClr val="333333"/>
                </a:solidFill>
                <a:highlight>
                  <a:srgbClr val="FFFFFF"/>
                </a:highlight>
              </a:rPr>
              <a:t>We combined </a:t>
            </a:r>
            <a:r>
              <a:rPr lang="en-US" sz="1350" dirty="0">
                <a:solidFill>
                  <a:srgbClr val="333333"/>
                </a:solidFill>
                <a:highlight>
                  <a:srgbClr val="FFFFFF"/>
                </a:highlight>
              </a:rPr>
              <a:t>all the datasets and trained the </a:t>
            </a:r>
            <a:r>
              <a:rPr lang="en-US" sz="1350" dirty="0" err="1">
                <a:solidFill>
                  <a:srgbClr val="333333"/>
                </a:solidFill>
                <a:highlight>
                  <a:srgbClr val="FFFFFF"/>
                </a:highlight>
              </a:rPr>
              <a:t>tensorflow</a:t>
            </a:r>
            <a:r>
              <a:rPr lang="en-US" sz="1350" dirty="0">
                <a:solidFill>
                  <a:srgbClr val="333333"/>
                </a:solidFill>
                <a:highlight>
                  <a:srgbClr val="FFFFFF"/>
                </a:highlight>
              </a:rPr>
              <a:t> image classification model multiple times</a:t>
            </a:r>
            <a:r>
              <a:rPr lang="en-US" sz="1350" dirty="0" smtClean="0">
                <a:solidFill>
                  <a:srgbClr val="333333"/>
                </a:solidFill>
                <a:highlight>
                  <a:srgbClr val="FFFFFF"/>
                </a:highlight>
              </a:rPr>
              <a:t>. The accuracy </a:t>
            </a:r>
            <a:r>
              <a:rPr lang="en-US" sz="1350" dirty="0">
                <a:solidFill>
                  <a:srgbClr val="333333"/>
                </a:solidFill>
                <a:highlight>
                  <a:srgbClr val="FFFFFF"/>
                </a:highlight>
              </a:rPr>
              <a:t>was not satisfying</a:t>
            </a:r>
            <a:r>
              <a:rPr lang="en-US" sz="1350" dirty="0" smtClean="0">
                <a:solidFill>
                  <a:srgbClr val="333333"/>
                </a:solidFill>
                <a:highlight>
                  <a:srgbClr val="FFFFFF"/>
                </a:highlight>
              </a:rPr>
              <a:t>. Augmented </a:t>
            </a:r>
            <a:r>
              <a:rPr lang="en-US" sz="1350" dirty="0">
                <a:solidFill>
                  <a:srgbClr val="333333"/>
                </a:solidFill>
                <a:highlight>
                  <a:srgbClr val="FFFFFF"/>
                </a:highlight>
              </a:rPr>
              <a:t>the data to </a:t>
            </a:r>
            <a:r>
              <a:rPr lang="en-US" sz="1350" dirty="0" err="1" smtClean="0">
                <a:solidFill>
                  <a:srgbClr val="333333"/>
                </a:solidFill>
                <a:highlight>
                  <a:srgbClr val="FFFFFF"/>
                </a:highlight>
              </a:rPr>
              <a:t>unbais</a:t>
            </a:r>
            <a:r>
              <a:rPr lang="en-US" sz="1350" dirty="0" smtClean="0">
                <a:solidFill>
                  <a:srgbClr val="333333"/>
                </a:solidFill>
                <a:highlight>
                  <a:srgbClr val="FFFFFF"/>
                </a:highlight>
              </a:rPr>
              <a:t> </a:t>
            </a:r>
            <a:r>
              <a:rPr lang="en-US" sz="1350" dirty="0">
                <a:solidFill>
                  <a:srgbClr val="333333"/>
                </a:solidFill>
                <a:highlight>
                  <a:srgbClr val="FFFFFF"/>
                </a:highlight>
              </a:rPr>
              <a:t>the model and the dataset would be </a:t>
            </a:r>
            <a:r>
              <a:rPr lang="en-US" sz="1350" dirty="0" err="1">
                <a:solidFill>
                  <a:srgbClr val="333333"/>
                </a:solidFill>
                <a:highlight>
                  <a:srgbClr val="FFFFFF"/>
                </a:highlight>
              </a:rPr>
              <a:t>balanced.Data</a:t>
            </a:r>
            <a:r>
              <a:rPr lang="en-US" sz="1350" dirty="0">
                <a:solidFill>
                  <a:srgbClr val="333333"/>
                </a:solidFill>
                <a:highlight>
                  <a:srgbClr val="FFFFFF"/>
                </a:highlight>
              </a:rPr>
              <a:t> Augmentation was done on the data given . We generated 800 images per </a:t>
            </a:r>
            <a:r>
              <a:rPr lang="en-US" sz="1350" dirty="0" err="1">
                <a:solidFill>
                  <a:srgbClr val="333333"/>
                </a:solidFill>
                <a:highlight>
                  <a:srgbClr val="FFFFFF"/>
                </a:highlight>
              </a:rPr>
              <a:t>disease.Again</a:t>
            </a:r>
            <a:r>
              <a:rPr lang="en-US" sz="1350" dirty="0">
                <a:solidFill>
                  <a:srgbClr val="333333"/>
                </a:solidFill>
                <a:highlight>
                  <a:srgbClr val="FFFFFF"/>
                </a:highlight>
              </a:rPr>
              <a:t> we had trained the </a:t>
            </a:r>
            <a:r>
              <a:rPr lang="en-US" sz="1350" dirty="0" smtClean="0">
                <a:solidFill>
                  <a:srgbClr val="333333"/>
                </a:solidFill>
                <a:highlight>
                  <a:srgbClr val="FFFFFF"/>
                </a:highlight>
              </a:rPr>
              <a:t>model and the accuracy </a:t>
            </a:r>
            <a:r>
              <a:rPr lang="en-US" sz="1350" dirty="0">
                <a:solidFill>
                  <a:srgbClr val="333333"/>
                </a:solidFill>
                <a:highlight>
                  <a:srgbClr val="FFFFFF"/>
                </a:highlight>
              </a:rPr>
              <a:t>was good</a:t>
            </a:r>
            <a:r>
              <a:rPr lang="en-US" sz="1350" dirty="0" smtClean="0">
                <a:solidFill>
                  <a:srgbClr val="333333"/>
                </a:solidFill>
                <a:highlight>
                  <a:srgbClr val="FFFFFF"/>
                </a:highlight>
              </a:rPr>
              <a:t>. After which, we </a:t>
            </a:r>
            <a:r>
              <a:rPr lang="en-US" sz="1350" dirty="0">
                <a:solidFill>
                  <a:srgbClr val="333333"/>
                </a:solidFill>
                <a:highlight>
                  <a:srgbClr val="FFFFFF"/>
                </a:highlight>
              </a:rPr>
              <a:t>e</a:t>
            </a:r>
            <a:r>
              <a:rPr lang="en-US" sz="1350" dirty="0" smtClean="0">
                <a:solidFill>
                  <a:srgbClr val="333333"/>
                </a:solidFill>
                <a:highlight>
                  <a:srgbClr val="FFFFFF"/>
                </a:highlight>
              </a:rPr>
              <a:t>xported </a:t>
            </a:r>
            <a:r>
              <a:rPr lang="en-US" sz="1350" dirty="0">
                <a:solidFill>
                  <a:srgbClr val="333333"/>
                </a:solidFill>
                <a:highlight>
                  <a:srgbClr val="FFFFFF"/>
                </a:highlight>
              </a:rPr>
              <a:t>the .</a:t>
            </a:r>
            <a:r>
              <a:rPr lang="en-US" sz="1350" dirty="0" err="1">
                <a:solidFill>
                  <a:srgbClr val="333333"/>
                </a:solidFill>
                <a:highlight>
                  <a:srgbClr val="FFFFFF"/>
                </a:highlight>
              </a:rPr>
              <a:t>tflite</a:t>
            </a:r>
            <a:r>
              <a:rPr lang="en-US" sz="1350" dirty="0">
                <a:solidFill>
                  <a:srgbClr val="333333"/>
                </a:solidFill>
                <a:highlight>
                  <a:srgbClr val="FFFFFF"/>
                </a:highlight>
              </a:rPr>
              <a:t> and label.txt </a:t>
            </a:r>
            <a:r>
              <a:rPr lang="en-US" sz="1350" dirty="0" err="1">
                <a:solidFill>
                  <a:srgbClr val="333333"/>
                </a:solidFill>
                <a:highlight>
                  <a:srgbClr val="FFFFFF"/>
                </a:highlight>
              </a:rPr>
              <a:t>file.We</a:t>
            </a:r>
            <a:r>
              <a:rPr lang="en-US" sz="1350" dirty="0">
                <a:solidFill>
                  <a:srgbClr val="333333"/>
                </a:solidFill>
                <a:highlight>
                  <a:srgbClr val="FFFFFF"/>
                </a:highlight>
              </a:rPr>
              <a:t> imported the files into android </a:t>
            </a:r>
            <a:r>
              <a:rPr lang="en-US" sz="1350" dirty="0" smtClean="0">
                <a:solidFill>
                  <a:srgbClr val="333333"/>
                </a:solidFill>
                <a:highlight>
                  <a:srgbClr val="FFFFFF"/>
                </a:highlight>
              </a:rPr>
              <a:t>studio and made an application which is working properly</a:t>
            </a:r>
            <a:endParaRPr sz="1350" dirty="0">
              <a:solidFill>
                <a:srgbClr val="333333"/>
              </a:solidFill>
              <a:highlight>
                <a:srgbClr val="FFFFFF"/>
              </a:highlight>
            </a:endParaRPr>
          </a:p>
        </p:txBody>
      </p:sp>
      <p:sp>
        <p:nvSpPr>
          <p:cNvPr id="2" name="Subtitle 1"/>
          <p:cNvSpPr>
            <a:spLocks noGrp="1"/>
          </p:cNvSpPr>
          <p:nvPr>
            <p:ph type="subTitle" idx="2"/>
          </p:nvPr>
        </p:nvSpPr>
        <p:spPr/>
        <p:txBody>
          <a:bodyPr/>
          <a:lstStyle/>
          <a:p>
            <a:endParaRPr lang="en-IN"/>
          </a:p>
        </p:txBody>
      </p:sp>
      <p:sp>
        <p:nvSpPr>
          <p:cNvPr id="3" name="Text Placeholder 2"/>
          <p:cNvSpPr>
            <a:spLocks noGrp="1"/>
          </p:cNvSpPr>
          <p:nvPr>
            <p:ph type="body" idx="4"/>
          </p:nvPr>
        </p:nvSpPr>
        <p:spPr/>
        <p:txBody>
          <a:bodyPr/>
          <a:lstStyle/>
          <a:p>
            <a:endParaRPr lang="en-IN"/>
          </a:p>
        </p:txBody>
      </p:sp>
      <p:sp>
        <p:nvSpPr>
          <p:cNvPr id="4" name="Subtitle 3"/>
          <p:cNvSpPr>
            <a:spLocks noGrp="1"/>
          </p:cNvSpPr>
          <p:nvPr>
            <p:ph type="subTitle" idx="1"/>
          </p:nvPr>
        </p:nvSpPr>
        <p:spPr/>
        <p:txBody>
          <a:bodyPr/>
          <a:lstStyle/>
          <a:p>
            <a:endParaRPr lang="en-IN"/>
          </a:p>
        </p:txBody>
      </p:sp>
      <p:sp>
        <p:nvSpPr>
          <p:cNvPr id="5" name="Text Placeholder 4"/>
          <p:cNvSpPr>
            <a:spLocks noGrp="1"/>
          </p:cNvSpPr>
          <p:nvPr>
            <p:ph type="body" idx="3"/>
          </p:nvPr>
        </p:nvSpPr>
        <p:spPr/>
        <p:txBody>
          <a:bodyPr/>
          <a:lstStyle/>
          <a:p>
            <a:endParaRPr lang="en-IN"/>
          </a:p>
        </p:txBody>
      </p:sp>
    </p:spTree>
    <p:extLst>
      <p:ext uri="{BB962C8B-B14F-4D97-AF65-F5344CB8AC3E}">
        <p14:creationId xmlns:p14="http://schemas.microsoft.com/office/powerpoint/2010/main" val="11674717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6"/>
          <p:cNvSpPr txBox="1">
            <a:spLocks noGrp="1"/>
          </p:cNvSpPr>
          <p:nvPr>
            <p:ph type="title"/>
          </p:nvPr>
        </p:nvSpPr>
        <p:spPr>
          <a:xfrm>
            <a:off x="415600" y="288567"/>
            <a:ext cx="11360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IN" dirty="0" smtClean="0"/>
              <a:t>Working Prototype</a:t>
            </a:r>
            <a:endParaRPr dirty="0"/>
          </a:p>
        </p:txBody>
      </p:sp>
      <p:sp>
        <p:nvSpPr>
          <p:cNvPr id="382" name="Google Shape;382;p26">
            <a:hlinkClick r:id="rId3" action="ppaction://hlinksldjump"/>
          </p:cNvPr>
          <p:cNvSpPr/>
          <p:nvPr/>
        </p:nvSpPr>
        <p:spPr>
          <a:xfrm>
            <a:off x="10537975" y="0"/>
            <a:ext cx="1653900" cy="16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 name="Google Shape;383;p26"/>
          <p:cNvGrpSpPr/>
          <p:nvPr/>
        </p:nvGrpSpPr>
        <p:grpSpPr>
          <a:xfrm>
            <a:off x="11271317" y="6187415"/>
            <a:ext cx="692651" cy="424867"/>
            <a:chOff x="4410025" y="5528957"/>
            <a:chExt cx="1639799" cy="1005840"/>
          </a:xfrm>
        </p:grpSpPr>
        <p:cxnSp>
          <p:nvCxnSpPr>
            <p:cNvPr id="384" name="Google Shape;384;p26"/>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385" name="Google Shape;385;p26"/>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386" name="Google Shape;386;p26"/>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grpSp>
        <p:nvGrpSpPr>
          <p:cNvPr id="387" name="Google Shape;387;p26"/>
          <p:cNvGrpSpPr/>
          <p:nvPr/>
        </p:nvGrpSpPr>
        <p:grpSpPr>
          <a:xfrm flipH="1">
            <a:off x="238392" y="6187415"/>
            <a:ext cx="692651" cy="424867"/>
            <a:chOff x="4410025" y="5528957"/>
            <a:chExt cx="1639799" cy="1005840"/>
          </a:xfrm>
        </p:grpSpPr>
        <p:cxnSp>
          <p:nvCxnSpPr>
            <p:cNvPr id="388" name="Google Shape;388;p26"/>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389" name="Google Shape;389;p26"/>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390" name="Google Shape;390;p26"/>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sp>
        <p:nvSpPr>
          <p:cNvPr id="391" name="Google Shape;391;p26"/>
          <p:cNvSpPr/>
          <p:nvPr/>
        </p:nvSpPr>
        <p:spPr>
          <a:xfrm>
            <a:off x="-30425"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6">
            <a:hlinkClick r:id="" action="ppaction://hlinkshowjump?jump=nextslide"/>
          </p:cNvPr>
          <p:cNvSpPr/>
          <p:nvPr/>
        </p:nvSpPr>
        <p:spPr>
          <a:xfrm>
            <a:off x="1100250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txBox="1"/>
          <p:nvPr/>
        </p:nvSpPr>
        <p:spPr>
          <a:xfrm>
            <a:off x="276281" y="1882375"/>
            <a:ext cx="7496119" cy="494977"/>
          </a:xfrm>
          <a:prstGeom prst="rect">
            <a:avLst/>
          </a:prstGeom>
          <a:noFill/>
          <a:ln>
            <a:noFill/>
          </a:ln>
        </p:spPr>
        <p:txBody>
          <a:bodyPr spcFirstLastPara="1" wrap="square" lIns="91425" tIns="91425" rIns="91425" bIns="91425" anchor="t" anchorCtr="0">
            <a:spAutoFit/>
          </a:bodyPr>
          <a:lstStyle/>
          <a:p>
            <a:pPr marL="0" lvl="0" indent="0" algn="l" rtl="0">
              <a:spcBef>
                <a:spcPts val="800"/>
              </a:spcBef>
              <a:spcAft>
                <a:spcPts val="0"/>
              </a:spcAft>
              <a:buNone/>
            </a:pPr>
            <a:r>
              <a:rPr lang="en-IN" sz="1350" dirty="0" smtClean="0">
                <a:solidFill>
                  <a:srgbClr val="333333"/>
                </a:solidFill>
                <a:highlight>
                  <a:srgbClr val="FFFFFF"/>
                </a:highlight>
              </a:rPr>
              <a:t>Our application is working perfectly as shown here:</a:t>
            </a:r>
            <a:endParaRPr sz="1350" dirty="0">
              <a:solidFill>
                <a:srgbClr val="333333"/>
              </a:solidFill>
              <a:highlight>
                <a:srgbClr val="FFFFFF"/>
              </a:highlight>
            </a:endParaRPr>
          </a:p>
        </p:txBody>
      </p:sp>
      <p:sp>
        <p:nvSpPr>
          <p:cNvPr id="2" name="Subtitle 1"/>
          <p:cNvSpPr>
            <a:spLocks noGrp="1"/>
          </p:cNvSpPr>
          <p:nvPr>
            <p:ph type="subTitle" idx="2"/>
          </p:nvPr>
        </p:nvSpPr>
        <p:spPr/>
        <p:txBody>
          <a:bodyPr/>
          <a:lstStyle/>
          <a:p>
            <a:endParaRPr lang="en-IN"/>
          </a:p>
        </p:txBody>
      </p:sp>
      <p:sp>
        <p:nvSpPr>
          <p:cNvPr id="3" name="Text Placeholder 2"/>
          <p:cNvSpPr>
            <a:spLocks noGrp="1"/>
          </p:cNvSpPr>
          <p:nvPr>
            <p:ph type="body" idx="4"/>
          </p:nvPr>
        </p:nvSpPr>
        <p:spPr/>
        <p:txBody>
          <a:bodyPr/>
          <a:lstStyle/>
          <a:p>
            <a:endParaRPr lang="en-IN"/>
          </a:p>
        </p:txBody>
      </p:sp>
      <p:sp>
        <p:nvSpPr>
          <p:cNvPr id="4" name="Subtitle 3"/>
          <p:cNvSpPr>
            <a:spLocks noGrp="1"/>
          </p:cNvSpPr>
          <p:nvPr>
            <p:ph type="subTitle" idx="1"/>
          </p:nvPr>
        </p:nvSpPr>
        <p:spPr/>
        <p:txBody>
          <a:bodyPr/>
          <a:lstStyle/>
          <a:p>
            <a:endParaRPr lang="en-IN"/>
          </a:p>
        </p:txBody>
      </p:sp>
      <p:sp>
        <p:nvSpPr>
          <p:cNvPr id="5" name="Text Placeholder 4"/>
          <p:cNvSpPr>
            <a:spLocks noGrp="1"/>
          </p:cNvSpPr>
          <p:nvPr>
            <p:ph type="body" idx="3"/>
          </p:nvPr>
        </p:nvSpPr>
        <p:spPr/>
        <p:txBody>
          <a:bodyPr/>
          <a:lstStyle/>
          <a:p>
            <a:endParaRPr lang="en-IN"/>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8563" y="2558561"/>
            <a:ext cx="2998176" cy="3841083"/>
          </a:xfrm>
          <a:prstGeom prst="rect">
            <a:avLst/>
          </a:prstGeom>
        </p:spPr>
      </p:pic>
    </p:spTree>
    <p:extLst>
      <p:ext uri="{BB962C8B-B14F-4D97-AF65-F5344CB8AC3E}">
        <p14:creationId xmlns:p14="http://schemas.microsoft.com/office/powerpoint/2010/main" val="18146453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6"/>
          <p:cNvSpPr txBox="1">
            <a:spLocks noGrp="1"/>
          </p:cNvSpPr>
          <p:nvPr>
            <p:ph type="title"/>
          </p:nvPr>
        </p:nvSpPr>
        <p:spPr>
          <a:xfrm>
            <a:off x="415600" y="288567"/>
            <a:ext cx="11360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IN" dirty="0" smtClean="0"/>
              <a:t>References</a:t>
            </a:r>
            <a:endParaRPr dirty="0"/>
          </a:p>
        </p:txBody>
      </p:sp>
      <p:sp>
        <p:nvSpPr>
          <p:cNvPr id="382" name="Google Shape;382;p26">
            <a:hlinkClick r:id="rId3" action="ppaction://hlinksldjump"/>
          </p:cNvPr>
          <p:cNvSpPr/>
          <p:nvPr/>
        </p:nvSpPr>
        <p:spPr>
          <a:xfrm>
            <a:off x="10537975" y="0"/>
            <a:ext cx="1653900" cy="16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 name="Google Shape;383;p26"/>
          <p:cNvGrpSpPr/>
          <p:nvPr/>
        </p:nvGrpSpPr>
        <p:grpSpPr>
          <a:xfrm>
            <a:off x="11271317" y="6187415"/>
            <a:ext cx="692651" cy="424867"/>
            <a:chOff x="4410025" y="5528957"/>
            <a:chExt cx="1639799" cy="1005840"/>
          </a:xfrm>
        </p:grpSpPr>
        <p:cxnSp>
          <p:nvCxnSpPr>
            <p:cNvPr id="384" name="Google Shape;384;p26"/>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385" name="Google Shape;385;p26"/>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386" name="Google Shape;386;p26"/>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grpSp>
        <p:nvGrpSpPr>
          <p:cNvPr id="387" name="Google Shape;387;p26"/>
          <p:cNvGrpSpPr/>
          <p:nvPr/>
        </p:nvGrpSpPr>
        <p:grpSpPr>
          <a:xfrm flipH="1">
            <a:off x="238392" y="6187415"/>
            <a:ext cx="692651" cy="424867"/>
            <a:chOff x="4410025" y="5528957"/>
            <a:chExt cx="1639799" cy="1005840"/>
          </a:xfrm>
        </p:grpSpPr>
        <p:cxnSp>
          <p:nvCxnSpPr>
            <p:cNvPr id="388" name="Google Shape;388;p26"/>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389" name="Google Shape;389;p26"/>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390" name="Google Shape;390;p26"/>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sp>
        <p:nvSpPr>
          <p:cNvPr id="391" name="Google Shape;391;p26"/>
          <p:cNvSpPr/>
          <p:nvPr/>
        </p:nvSpPr>
        <p:spPr>
          <a:xfrm>
            <a:off x="-30425"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6">
            <a:hlinkClick r:id="" action="ppaction://hlinkshowjump?jump=nextslide"/>
          </p:cNvPr>
          <p:cNvSpPr/>
          <p:nvPr/>
        </p:nvSpPr>
        <p:spPr>
          <a:xfrm>
            <a:off x="1100250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txBox="1"/>
          <p:nvPr/>
        </p:nvSpPr>
        <p:spPr>
          <a:xfrm>
            <a:off x="276281" y="1882375"/>
            <a:ext cx="7496119" cy="2998226"/>
          </a:xfrm>
          <a:prstGeom prst="rect">
            <a:avLst/>
          </a:prstGeom>
          <a:noFill/>
          <a:ln>
            <a:noFill/>
          </a:ln>
        </p:spPr>
        <p:txBody>
          <a:bodyPr spcFirstLastPara="1" wrap="square" lIns="91425" tIns="91425" rIns="91425" bIns="91425" anchor="t" anchorCtr="0">
            <a:spAutoFit/>
          </a:bodyPr>
          <a:lstStyle/>
          <a:p>
            <a:r>
              <a:rPr lang="en-IN" sz="1200" dirty="0"/>
              <a:t>1. Patel VL, </a:t>
            </a:r>
            <a:r>
              <a:rPr lang="en-IN" sz="1200" dirty="0" err="1"/>
              <a:t>Shortliffe</a:t>
            </a:r>
            <a:r>
              <a:rPr lang="en-IN" sz="1200" dirty="0"/>
              <a:t> EH, </a:t>
            </a:r>
            <a:r>
              <a:rPr lang="en-IN" sz="1200" dirty="0" err="1"/>
              <a:t>Stefanelli</a:t>
            </a:r>
            <a:r>
              <a:rPr lang="en-IN" sz="1200" dirty="0"/>
              <a:t> M, </a:t>
            </a:r>
            <a:r>
              <a:rPr lang="en-IN" sz="1200" dirty="0" err="1"/>
              <a:t>Szolovits</a:t>
            </a:r>
            <a:r>
              <a:rPr lang="en-IN" sz="1200" dirty="0"/>
              <a:t> P, Berthold MR, </a:t>
            </a:r>
            <a:r>
              <a:rPr lang="en-IN" sz="1200" dirty="0" err="1"/>
              <a:t>Bellazzi</a:t>
            </a:r>
            <a:r>
              <a:rPr lang="en-IN" sz="1200" dirty="0"/>
              <a:t> R, et al. The coming of age of artificial intelligence in medicine. </a:t>
            </a:r>
            <a:r>
              <a:rPr lang="en-IN" sz="1200" i="1" dirty="0" err="1"/>
              <a:t>Artif</a:t>
            </a:r>
            <a:r>
              <a:rPr lang="en-IN" sz="1200" i="1" dirty="0"/>
              <a:t> </a:t>
            </a:r>
            <a:r>
              <a:rPr lang="en-IN" sz="1200" i="1" dirty="0" err="1"/>
              <a:t>Intell</a:t>
            </a:r>
            <a:r>
              <a:rPr lang="en-IN" sz="1200" i="1" dirty="0"/>
              <a:t> Med</a:t>
            </a:r>
            <a:r>
              <a:rPr lang="en-IN" sz="1200" dirty="0"/>
              <a:t> 2009; 46:5–17. </a:t>
            </a:r>
            <a:r>
              <a:rPr lang="en-IN" sz="1200" dirty="0" err="1"/>
              <a:t>doi</a:t>
            </a:r>
            <a:r>
              <a:rPr lang="en-IN" sz="1200" dirty="0"/>
              <a:t>: 10.1016/j.artmed.2008.07.017. [</a:t>
            </a:r>
            <a:r>
              <a:rPr lang="en-IN" sz="1200" dirty="0">
                <a:hlinkClick r:id="rId4"/>
              </a:rPr>
              <a:t>PMC free article</a:t>
            </a:r>
            <a:r>
              <a:rPr lang="en-IN" sz="1200" dirty="0"/>
              <a:t>] [</a:t>
            </a:r>
            <a:r>
              <a:rPr lang="en-IN" sz="1200" dirty="0">
                <a:hlinkClick r:id="rId5"/>
              </a:rPr>
              <a:t>PubMed</a:t>
            </a:r>
            <a:r>
              <a:rPr lang="en-IN" sz="1200" dirty="0"/>
              <a:t>] [</a:t>
            </a:r>
            <a:r>
              <a:rPr lang="en-IN" sz="1200" dirty="0">
                <a:hlinkClick r:id="rId6"/>
              </a:rPr>
              <a:t>Google Scholar</a:t>
            </a:r>
            <a:r>
              <a:rPr lang="en-IN" sz="1200" dirty="0"/>
              <a:t>]</a:t>
            </a:r>
          </a:p>
          <a:p>
            <a:r>
              <a:rPr lang="en-IN" sz="1200" dirty="0"/>
              <a:t>2. </a:t>
            </a:r>
            <a:r>
              <a:rPr lang="en-IN" sz="1200" dirty="0" err="1"/>
              <a:t>Shaffie</a:t>
            </a:r>
            <a:r>
              <a:rPr lang="en-IN" sz="1200" dirty="0"/>
              <a:t> A, </a:t>
            </a:r>
            <a:r>
              <a:rPr lang="en-IN" sz="1200" dirty="0" err="1"/>
              <a:t>Soliman</a:t>
            </a:r>
            <a:r>
              <a:rPr lang="en-IN" sz="1200" dirty="0"/>
              <a:t> A, </a:t>
            </a:r>
            <a:r>
              <a:rPr lang="en-IN" sz="1200" dirty="0" err="1"/>
              <a:t>Fraiwan</a:t>
            </a:r>
            <a:r>
              <a:rPr lang="en-IN" sz="1200" dirty="0"/>
              <a:t> L, Ghazal M, </a:t>
            </a:r>
            <a:r>
              <a:rPr lang="en-IN" sz="1200" dirty="0" err="1"/>
              <a:t>Taher</a:t>
            </a:r>
            <a:r>
              <a:rPr lang="en-IN" sz="1200" dirty="0"/>
              <a:t> F, Dunlap N, et al. A generalized deep learning-based diagnostic system for early diagnosis of various types of pulmonary nodules. </a:t>
            </a:r>
            <a:r>
              <a:rPr lang="en-IN" sz="1200" i="1" dirty="0" err="1"/>
              <a:t>Technol</a:t>
            </a:r>
            <a:r>
              <a:rPr lang="en-IN" sz="1200" i="1" dirty="0"/>
              <a:t> Cancer Res Treat</a:t>
            </a:r>
            <a:r>
              <a:rPr lang="en-IN" sz="1200" dirty="0"/>
              <a:t> 2018; 17:1180783544.doi: 10.1177/1533033818798800. [</a:t>
            </a:r>
            <a:r>
              <a:rPr lang="en-IN" sz="1200" dirty="0">
                <a:hlinkClick r:id="rId7"/>
              </a:rPr>
              <a:t>PMC free article</a:t>
            </a:r>
            <a:r>
              <a:rPr lang="en-IN" sz="1200" dirty="0"/>
              <a:t>] [</a:t>
            </a:r>
            <a:r>
              <a:rPr lang="en-IN" sz="1200" dirty="0">
                <a:hlinkClick r:id="rId8"/>
              </a:rPr>
              <a:t>PubMed</a:t>
            </a:r>
            <a:r>
              <a:rPr lang="en-IN" sz="1200" dirty="0"/>
              <a:t>] [</a:t>
            </a:r>
            <a:r>
              <a:rPr lang="en-IN" sz="1200" dirty="0">
                <a:hlinkClick r:id="rId9"/>
              </a:rPr>
              <a:t>Google Scholar</a:t>
            </a:r>
            <a:r>
              <a:rPr lang="en-IN" sz="1200" dirty="0"/>
              <a:t>]</a:t>
            </a:r>
          </a:p>
          <a:p>
            <a:r>
              <a:rPr lang="en-IN" sz="1200" dirty="0"/>
              <a:t>3. Perryman AL, Stratton TP, </a:t>
            </a:r>
            <a:r>
              <a:rPr lang="en-IN" sz="1200" dirty="0" err="1"/>
              <a:t>Ekins</a:t>
            </a:r>
            <a:r>
              <a:rPr lang="en-IN" sz="1200" dirty="0"/>
              <a:t> S, </a:t>
            </a:r>
            <a:r>
              <a:rPr lang="en-IN" sz="1200" dirty="0" err="1"/>
              <a:t>Freundlich</a:t>
            </a:r>
            <a:r>
              <a:rPr lang="en-IN" sz="1200" dirty="0"/>
              <a:t> JS. Predicting mouse liver microsomal stability with “pruned” machine learning models and public data. </a:t>
            </a:r>
            <a:r>
              <a:rPr lang="en-IN" sz="1200" i="1" dirty="0"/>
              <a:t>Pharm Res</a:t>
            </a:r>
            <a:r>
              <a:rPr lang="en-IN" sz="1200" dirty="0"/>
              <a:t> 2016; 33:433–449. </a:t>
            </a:r>
            <a:r>
              <a:rPr lang="en-IN" sz="1200" dirty="0" err="1"/>
              <a:t>doi</a:t>
            </a:r>
            <a:r>
              <a:rPr lang="en-IN" sz="1200" dirty="0"/>
              <a:t>: 10.1007/s11095-015-1800-5. [</a:t>
            </a:r>
            <a:r>
              <a:rPr lang="en-IN" sz="1200" dirty="0">
                <a:hlinkClick r:id="rId10"/>
              </a:rPr>
              <a:t>PMC free article</a:t>
            </a:r>
            <a:r>
              <a:rPr lang="en-IN" sz="1200" dirty="0"/>
              <a:t>] [</a:t>
            </a:r>
            <a:r>
              <a:rPr lang="en-IN" sz="1200" dirty="0">
                <a:hlinkClick r:id="rId11"/>
              </a:rPr>
              <a:t>PubMed</a:t>
            </a:r>
            <a:r>
              <a:rPr lang="en-IN" sz="1200" dirty="0"/>
              <a:t>] [</a:t>
            </a:r>
            <a:r>
              <a:rPr lang="en-IN" sz="1200" dirty="0">
                <a:hlinkClick r:id="rId12"/>
              </a:rPr>
              <a:t>Google Scholar</a:t>
            </a:r>
            <a:r>
              <a:rPr lang="en-IN" sz="1200" dirty="0"/>
              <a:t>]</a:t>
            </a:r>
          </a:p>
          <a:p>
            <a:r>
              <a:rPr lang="en-IN" sz="1200" dirty="0"/>
              <a:t>4. Choi H, Kang H, Chung K, Park H. Development and application of a comprehensive machine learning program for predicting molecular biochemical and pharmacological properties. </a:t>
            </a:r>
            <a:r>
              <a:rPr lang="en-IN" sz="1200" i="1" dirty="0" err="1"/>
              <a:t>Phys</a:t>
            </a:r>
            <a:r>
              <a:rPr lang="en-IN" sz="1200" i="1" dirty="0"/>
              <a:t> </a:t>
            </a:r>
            <a:r>
              <a:rPr lang="en-IN" sz="1200" i="1" dirty="0" err="1"/>
              <a:t>Chem</a:t>
            </a:r>
            <a:r>
              <a:rPr lang="en-IN" sz="1200" i="1" dirty="0"/>
              <a:t> </a:t>
            </a:r>
            <a:r>
              <a:rPr lang="en-IN" sz="1200" i="1" dirty="0" err="1"/>
              <a:t>Chem</a:t>
            </a:r>
            <a:r>
              <a:rPr lang="en-IN" sz="1200" i="1" dirty="0"/>
              <a:t> </a:t>
            </a:r>
            <a:r>
              <a:rPr lang="en-IN" sz="1200" i="1" dirty="0" err="1"/>
              <a:t>Phys</a:t>
            </a:r>
            <a:r>
              <a:rPr lang="en-IN" sz="1200" dirty="0"/>
              <a:t> 2019; 21:5189–5199. </a:t>
            </a:r>
            <a:r>
              <a:rPr lang="en-IN" sz="1200" dirty="0" err="1"/>
              <a:t>doi</a:t>
            </a:r>
            <a:r>
              <a:rPr lang="en-IN" sz="1200" dirty="0"/>
              <a:t>: 10.1039/C8CP07002D. [</a:t>
            </a:r>
            <a:r>
              <a:rPr lang="en-IN" sz="1200" dirty="0">
                <a:hlinkClick r:id="rId13"/>
              </a:rPr>
              <a:t>PubMed</a:t>
            </a:r>
            <a:r>
              <a:rPr lang="en-IN" sz="1200" dirty="0"/>
              <a:t>] [</a:t>
            </a:r>
            <a:r>
              <a:rPr lang="en-IN" sz="1200" dirty="0">
                <a:hlinkClick r:id="rId14"/>
              </a:rPr>
              <a:t>Google Scholar</a:t>
            </a:r>
            <a:r>
              <a:rPr lang="en-IN" sz="1200" dirty="0"/>
              <a:t>]</a:t>
            </a:r>
          </a:p>
          <a:p>
            <a:pPr>
              <a:spcBef>
                <a:spcPts val="800"/>
              </a:spcBef>
            </a:pPr>
            <a:r>
              <a:rPr lang="en-IN" sz="1200" dirty="0"/>
              <a:t>5. https://www.ncbi.nlm.nih.gov/pmc/articles/PMC6793782/</a:t>
            </a:r>
            <a:endParaRPr lang="en-IN" sz="1200" dirty="0"/>
          </a:p>
          <a:p>
            <a:pPr marL="0" lvl="0" indent="0" algn="l" rtl="0">
              <a:spcBef>
                <a:spcPts val="800"/>
              </a:spcBef>
              <a:spcAft>
                <a:spcPts val="0"/>
              </a:spcAft>
              <a:buNone/>
            </a:pPr>
            <a:endParaRPr sz="1350" dirty="0">
              <a:solidFill>
                <a:srgbClr val="333333"/>
              </a:solidFill>
              <a:highlight>
                <a:srgbClr val="FFFFFF"/>
              </a:highlight>
            </a:endParaRPr>
          </a:p>
        </p:txBody>
      </p:sp>
      <p:sp>
        <p:nvSpPr>
          <p:cNvPr id="2" name="Subtitle 1"/>
          <p:cNvSpPr>
            <a:spLocks noGrp="1"/>
          </p:cNvSpPr>
          <p:nvPr>
            <p:ph type="subTitle" idx="2"/>
          </p:nvPr>
        </p:nvSpPr>
        <p:spPr/>
        <p:txBody>
          <a:bodyPr/>
          <a:lstStyle/>
          <a:p>
            <a:endParaRPr lang="en-IN"/>
          </a:p>
        </p:txBody>
      </p:sp>
      <p:sp>
        <p:nvSpPr>
          <p:cNvPr id="3" name="Text Placeholder 2"/>
          <p:cNvSpPr>
            <a:spLocks noGrp="1"/>
          </p:cNvSpPr>
          <p:nvPr>
            <p:ph type="body" idx="4"/>
          </p:nvPr>
        </p:nvSpPr>
        <p:spPr/>
        <p:txBody>
          <a:bodyPr/>
          <a:lstStyle/>
          <a:p>
            <a:endParaRPr lang="en-IN"/>
          </a:p>
        </p:txBody>
      </p:sp>
      <p:sp>
        <p:nvSpPr>
          <p:cNvPr id="4" name="Subtitle 3"/>
          <p:cNvSpPr>
            <a:spLocks noGrp="1"/>
          </p:cNvSpPr>
          <p:nvPr>
            <p:ph type="subTitle" idx="1"/>
          </p:nvPr>
        </p:nvSpPr>
        <p:spPr/>
        <p:txBody>
          <a:bodyPr/>
          <a:lstStyle/>
          <a:p>
            <a:endParaRPr lang="en-IN"/>
          </a:p>
        </p:txBody>
      </p:sp>
      <p:sp>
        <p:nvSpPr>
          <p:cNvPr id="5" name="Text Placeholder 4"/>
          <p:cNvSpPr>
            <a:spLocks noGrp="1"/>
          </p:cNvSpPr>
          <p:nvPr>
            <p:ph type="body" idx="3"/>
          </p:nvPr>
        </p:nvSpPr>
        <p:spPr/>
        <p:txBody>
          <a:bodyPr/>
          <a:lstStyle/>
          <a:p>
            <a:endParaRPr lang="en-IN"/>
          </a:p>
        </p:txBody>
      </p:sp>
    </p:spTree>
    <p:extLst>
      <p:ext uri="{BB962C8B-B14F-4D97-AF65-F5344CB8AC3E}">
        <p14:creationId xmlns:p14="http://schemas.microsoft.com/office/powerpoint/2010/main" val="7308767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8"/>
          <p:cNvSpPr txBox="1">
            <a:spLocks noGrp="1"/>
          </p:cNvSpPr>
          <p:nvPr>
            <p:ph type="title"/>
          </p:nvPr>
        </p:nvSpPr>
        <p:spPr>
          <a:xfrm>
            <a:off x="431514" y="3287079"/>
            <a:ext cx="10045888" cy="1531105"/>
          </a:xfrm>
          <a:prstGeom prst="rect">
            <a:avLst/>
          </a:prstGeom>
        </p:spPr>
        <p:txBody>
          <a:bodyPr spcFirstLastPara="1" wrap="square" lIns="121900" tIns="121900" rIns="121900" bIns="121900" anchor="ctr" anchorCtr="0">
            <a:noAutofit/>
          </a:bodyPr>
          <a:lstStyle/>
          <a:p>
            <a:pPr lvl="0"/>
            <a:r>
              <a:rPr lang="en-US" sz="2400" dirty="0"/>
              <a:t>Although dermatological AI has developed rapidly in recent years, it has encountered bottlenecks in the clinic, and there are many problems that need to be solved urgently: First, the current scale of skin disease image data is still insufficient, the degree of information sharing between hospitals is low, and the standard and quality of skin images are not uniform. It is difficult to obtain high-quality image data, which will lead to the unreliability of research results. Second, the combination of medical and AI complex talents is extremely scarce. It is indispensable to cooperate closely with multi-disciplinary personnel in computer science, biomedical and medical. </a:t>
            </a:r>
            <a:endParaRPr sz="2400" dirty="0">
              <a:solidFill>
                <a:schemeClr val="dk2"/>
              </a:solidFill>
              <a:latin typeface="Darker Grotesque SemiBold"/>
              <a:ea typeface="Darker Grotesque SemiBold"/>
              <a:cs typeface="Darker Grotesque SemiBold"/>
              <a:sym typeface="Darker Grotesque SemiBold"/>
            </a:endParaRPr>
          </a:p>
        </p:txBody>
      </p:sp>
      <p:sp>
        <p:nvSpPr>
          <p:cNvPr id="212" name="Google Shape;212;p18"/>
          <p:cNvSpPr txBox="1">
            <a:spLocks noGrp="1"/>
          </p:cNvSpPr>
          <p:nvPr>
            <p:ph type="title" idx="2"/>
          </p:nvPr>
        </p:nvSpPr>
        <p:spPr>
          <a:xfrm>
            <a:off x="415600" y="288567"/>
            <a:ext cx="11360700" cy="763500"/>
          </a:xfrm>
          <a:prstGeom prst="rect">
            <a:avLst/>
          </a:prstGeom>
        </p:spPr>
        <p:txBody>
          <a:bodyPr spcFirstLastPara="1" wrap="square" lIns="121900" tIns="121900" rIns="121900" bIns="121900" anchor="t" anchorCtr="0">
            <a:noAutofit/>
          </a:bodyPr>
          <a:lstStyle/>
          <a:p>
            <a:r>
              <a:rPr lang="en-IN" dirty="0"/>
              <a:t>Possible Future Expansion</a:t>
            </a:r>
            <a:br>
              <a:rPr lang="en-IN" dirty="0"/>
            </a:br>
            <a:endParaRPr dirty="0"/>
          </a:p>
        </p:txBody>
      </p:sp>
      <p:sp>
        <p:nvSpPr>
          <p:cNvPr id="213" name="Google Shape;213;p18">
            <a:hlinkClick r:id="rId3" action="ppaction://hlinksldjump"/>
          </p:cNvPr>
          <p:cNvSpPr/>
          <p:nvPr/>
        </p:nvSpPr>
        <p:spPr>
          <a:xfrm>
            <a:off x="10537975" y="0"/>
            <a:ext cx="1653900" cy="16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18"/>
          <p:cNvGrpSpPr/>
          <p:nvPr/>
        </p:nvGrpSpPr>
        <p:grpSpPr>
          <a:xfrm>
            <a:off x="11271317" y="6187415"/>
            <a:ext cx="692651" cy="424867"/>
            <a:chOff x="4410025" y="5528957"/>
            <a:chExt cx="1639799" cy="1005840"/>
          </a:xfrm>
        </p:grpSpPr>
        <p:cxnSp>
          <p:nvCxnSpPr>
            <p:cNvPr id="215" name="Google Shape;215;p18"/>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216" name="Google Shape;216;p18"/>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217" name="Google Shape;217;p18"/>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grpSp>
        <p:nvGrpSpPr>
          <p:cNvPr id="218" name="Google Shape;218;p18"/>
          <p:cNvGrpSpPr/>
          <p:nvPr/>
        </p:nvGrpSpPr>
        <p:grpSpPr>
          <a:xfrm flipH="1">
            <a:off x="238392" y="6187415"/>
            <a:ext cx="692651" cy="424867"/>
            <a:chOff x="4410025" y="5528957"/>
            <a:chExt cx="1639799" cy="1005840"/>
          </a:xfrm>
        </p:grpSpPr>
        <p:cxnSp>
          <p:nvCxnSpPr>
            <p:cNvPr id="219" name="Google Shape;219;p18"/>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220" name="Google Shape;220;p18"/>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221" name="Google Shape;221;p18"/>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sp>
        <p:nvSpPr>
          <p:cNvPr id="222" name="Google Shape;222;p18"/>
          <p:cNvSpPr/>
          <p:nvPr/>
        </p:nvSpPr>
        <p:spPr>
          <a:xfrm>
            <a:off x="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8">
            <a:hlinkClick r:id="" action="ppaction://hlinkshowjump?jump=nextslide"/>
          </p:cNvPr>
          <p:cNvSpPr/>
          <p:nvPr/>
        </p:nvSpPr>
        <p:spPr>
          <a:xfrm>
            <a:off x="1100250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55464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6" name="Google Shape;426;p28"/>
          <p:cNvSpPr txBox="1">
            <a:spLocks noGrp="1"/>
          </p:cNvSpPr>
          <p:nvPr>
            <p:ph type="title"/>
          </p:nvPr>
        </p:nvSpPr>
        <p:spPr>
          <a:xfrm>
            <a:off x="7205700" y="2096575"/>
            <a:ext cx="4962000" cy="13416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 sz="6000"/>
              <a:t>Thank you!</a:t>
            </a:r>
            <a:endParaRPr sz="6000"/>
          </a:p>
        </p:txBody>
      </p:sp>
      <p:sp>
        <p:nvSpPr>
          <p:cNvPr id="427" name="Google Shape;427;p28"/>
          <p:cNvSpPr txBox="1">
            <a:spLocks noGrp="1"/>
          </p:cNvSpPr>
          <p:nvPr>
            <p:ph type="subTitle" idx="1"/>
          </p:nvPr>
        </p:nvSpPr>
        <p:spPr>
          <a:xfrm>
            <a:off x="7281900" y="3431225"/>
            <a:ext cx="4430100" cy="717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endParaRPr dirty="0">
              <a:solidFill>
                <a:schemeClr val="lt1"/>
              </a:solidFill>
            </a:endParaRPr>
          </a:p>
        </p:txBody>
      </p:sp>
      <p:sp>
        <p:nvSpPr>
          <p:cNvPr id="434" name="Google Shape;434;p28"/>
          <p:cNvSpPr txBox="1">
            <a:spLocks noGrp="1"/>
          </p:cNvSpPr>
          <p:nvPr>
            <p:ph type="body" idx="2"/>
          </p:nvPr>
        </p:nvSpPr>
        <p:spPr>
          <a:xfrm>
            <a:off x="7281900" y="3838825"/>
            <a:ext cx="4430100" cy="123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endParaRPr dirty="0">
              <a:solidFill>
                <a:schemeClr val="lt1"/>
              </a:solidFill>
            </a:endParaRPr>
          </a:p>
        </p:txBody>
      </p:sp>
      <p:sp>
        <p:nvSpPr>
          <p:cNvPr id="435" name="Google Shape;435;p28">
            <a:hlinkClick r:id="rId3" action="ppaction://hlinksldjump"/>
          </p:cNvPr>
          <p:cNvSpPr/>
          <p:nvPr/>
        </p:nvSpPr>
        <p:spPr>
          <a:xfrm>
            <a:off x="10537975" y="0"/>
            <a:ext cx="1653900" cy="16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lidesMania">
  <a:themeElements>
    <a:clrScheme name="Simple Light">
      <a:dk1>
        <a:srgbClr val="000000"/>
      </a:dk1>
      <a:lt1>
        <a:srgbClr val="FFFFFF"/>
      </a:lt1>
      <a:dk2>
        <a:srgbClr val="434343"/>
      </a:dk2>
      <a:lt2>
        <a:srgbClr val="EEEEEE"/>
      </a:lt2>
      <a:accent1>
        <a:srgbClr val="000000"/>
      </a:accent1>
      <a:accent2>
        <a:srgbClr val="FFFFFF"/>
      </a:accent2>
      <a:accent3>
        <a:srgbClr val="EFEFEF"/>
      </a:accent3>
      <a:accent4>
        <a:srgbClr val="FF0000"/>
      </a:accent4>
      <a:accent5>
        <a:srgbClr val="FF0000"/>
      </a:accent5>
      <a:accent6>
        <a:srgbClr val="FF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725</Words>
  <Application>Microsoft Office PowerPoint</Application>
  <PresentationFormat>Widescreen</PresentationFormat>
  <Paragraphs>34</Paragraphs>
  <Slides>9</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DM Serif Display</vt:lpstr>
      <vt:lpstr>Abril Fatface</vt:lpstr>
      <vt:lpstr>Barlow Condensed</vt:lpstr>
      <vt:lpstr>Darker Grotesque</vt:lpstr>
      <vt:lpstr>Darker Grotesque SemiBold</vt:lpstr>
      <vt:lpstr>Homemade Apple</vt:lpstr>
      <vt:lpstr>Times New Roman</vt:lpstr>
      <vt:lpstr>Arial</vt:lpstr>
      <vt:lpstr>Poppins</vt:lpstr>
      <vt:lpstr>Aldrich</vt:lpstr>
      <vt:lpstr>SlidesMania</vt:lpstr>
      <vt:lpstr>Skin Disease Detection</vt:lpstr>
      <vt:lpstr>Team Details</vt:lpstr>
      <vt:lpstr>Dermatological Issues/disorders are most commonly spread worldwide. This can be caused by various fungal, bacterial, or skin allergies. Effective use of Emerging technologies like AI/ML can recognize such diseases. Computer Vision is one such platform that made the possibility of detecting the cause accurately through Images.The problem here is to develop an Application Programming Interface which can be easily integrated with Android and IOS to detect the skin disease without any physical interaction with a Dermatologist. </vt:lpstr>
      <vt:lpstr>Current state-of-the-art System</vt:lpstr>
      <vt:lpstr>Our Approach</vt:lpstr>
      <vt:lpstr>Working Prototype</vt:lpstr>
      <vt:lpstr>References</vt:lpstr>
      <vt:lpstr>Although dermatological AI has developed rapidly in recent years, it has encountered bottlenecks in the clinic, and there are many problems that need to be solved urgently: First, the current scale of skin disease image data is still insufficient, the degree of information sharing between hospitals is low, and the standard and quality of skin images are not uniform. It is difficult to obtain high-quality image data, which will lead to the unreliability of research results. Second, the combination of medical and AI complex talents is extremely scarce. It is indispensable to cooperate closely with multi-disciplinary personnel in computer science, biomedical and medical.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Skin Disease Detection</dc:title>
  <dc:creator>Yug Thakkar</dc:creator>
  <cp:lastModifiedBy>Yug Thakkar</cp:lastModifiedBy>
  <cp:revision>5</cp:revision>
  <dcterms:modified xsi:type="dcterms:W3CDTF">2021-02-28T08:02:40Z</dcterms:modified>
</cp:coreProperties>
</file>